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WatershedPropertiesDashboard/DesktopDashboard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641B906-52CD-424E-AF5B-66137DF626F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Watershed Properties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1AE250F-C225-40AD-9B16-F706E65AD0E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8/22/2020 8:11:09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ittered Map" id="10" name="slide10">
            <a:extLst>
              <a:ext uri="{FF2B5EF4-FFF2-40B4-BE49-F238E27FC236}">
                <a16:creationId xmlns:a16="http://schemas.microsoft.com/office/drawing/2014/main" id="{75CCAADE-BF56-402D-B760-E3163EBBAB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40" y="0"/>
            <a:ext cx="8725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ameters" id="11" name="slide11">
            <a:extLst>
              <a:ext uri="{FF2B5EF4-FFF2-40B4-BE49-F238E27FC236}">
                <a16:creationId xmlns:a16="http://schemas.microsoft.com/office/drawing/2014/main" id="{67C1B758-69D2-4D9A-BEB1-7BA9A714278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18" y="0"/>
            <a:ext cx="69333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h Needed" id="12" name="slide12">
            <a:extLst>
              <a:ext uri="{FF2B5EF4-FFF2-40B4-BE49-F238E27FC236}">
                <a16:creationId xmlns:a16="http://schemas.microsoft.com/office/drawing/2014/main" id="{2FFF4C0F-F2A9-40C5-BAB8-2D26C69D7CF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603" y="0"/>
            <a:ext cx="468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 Apt/House" id="13" name="slide13">
            <a:extLst>
              <a:ext uri="{FF2B5EF4-FFF2-40B4-BE49-F238E27FC236}">
                <a16:creationId xmlns:a16="http://schemas.microsoft.com/office/drawing/2014/main" id="{1EDDDDB8-9682-4069-B673-984472E6BA6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87" y="2795587"/>
            <a:ext cx="33242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h Flow and Profits" id="14" name="slide14">
            <a:extLst>
              <a:ext uri="{FF2B5EF4-FFF2-40B4-BE49-F238E27FC236}">
                <a16:creationId xmlns:a16="http://schemas.microsoft.com/office/drawing/2014/main" id="{2C564D86-9416-4CFA-AF96-53D05AD8C2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59" y="0"/>
            <a:ext cx="8155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ver Tooltip" id="15" name="slide15">
            <a:extLst>
              <a:ext uri="{FF2B5EF4-FFF2-40B4-BE49-F238E27FC236}">
                <a16:creationId xmlns:a16="http://schemas.microsoft.com/office/drawing/2014/main" id="{AB420BB7-BF08-4BC6-99A8-E4AC60C4A61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184" y="0"/>
            <a:ext cx="689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ver Title" id="16" name="slide16">
            <a:extLst>
              <a:ext uri="{FF2B5EF4-FFF2-40B4-BE49-F238E27FC236}">
                <a16:creationId xmlns:a16="http://schemas.microsoft.com/office/drawing/2014/main" id="{4337EB03-7D1C-4902-AEFC-862FD1DB562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30" y="0"/>
            <a:ext cx="8194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cation counts" id="17" name="slide17">
            <a:extLst>
              <a:ext uri="{FF2B5EF4-FFF2-40B4-BE49-F238E27FC236}">
                <a16:creationId xmlns:a16="http://schemas.microsoft.com/office/drawing/2014/main" id="{01304E62-E99C-4087-804C-B6BB812562D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62" y="2933700"/>
            <a:ext cx="19716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ktop Dashboard" id="2" name="slide2">
            <a:extLst>
              <a:ext uri="{FF2B5EF4-FFF2-40B4-BE49-F238E27FC236}">
                <a16:creationId xmlns:a16="http://schemas.microsoft.com/office/drawing/2014/main" id="{F2B1179B-C9B6-4341-B76D-55CD086AA8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ptop Dashboard" id="3" name="slide3">
            <a:extLst>
              <a:ext uri="{FF2B5EF4-FFF2-40B4-BE49-F238E27FC236}">
                <a16:creationId xmlns:a16="http://schemas.microsoft.com/office/drawing/2014/main" id="{B2185F65-5971-45C3-94A3-437D5DEFD4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62" y="576262"/>
            <a:ext cx="76104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 Change in Profits, each year thereafter" id="4" name="slide4">
            <a:extLst>
              <a:ext uri="{FF2B5EF4-FFF2-40B4-BE49-F238E27FC236}">
                <a16:creationId xmlns:a16="http://schemas.microsoft.com/office/drawing/2014/main" id="{1725D176-6B4E-4DDD-9B04-7E5032A7AC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428" y="0"/>
            <a:ext cx="3773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 Change in Cash Flow, each year thereafter" id="5" name="slide5">
            <a:extLst>
              <a:ext uri="{FF2B5EF4-FFF2-40B4-BE49-F238E27FC236}">
                <a16:creationId xmlns:a16="http://schemas.microsoft.com/office/drawing/2014/main" id="{8C3FBD7B-E479-4B2F-A982-2ACC50C76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87" y="0"/>
            <a:ext cx="3905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 Change in Profits, conversion year" id="6" name="slide6">
            <a:extLst>
              <a:ext uri="{FF2B5EF4-FFF2-40B4-BE49-F238E27FC236}">
                <a16:creationId xmlns:a16="http://schemas.microsoft.com/office/drawing/2014/main" id="{13955127-C066-4D89-8D38-26AC466BBD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86" y="0"/>
            <a:ext cx="3565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 Forecast Change in Cash Flow, conversion year" id="7" name="slide7">
            <a:extLst>
              <a:ext uri="{FF2B5EF4-FFF2-40B4-BE49-F238E27FC236}">
                <a16:creationId xmlns:a16="http://schemas.microsoft.com/office/drawing/2014/main" id="{8DF6863A-FFC7-498A-BA21-99FEBF424D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667" y="0"/>
            <a:ext cx="2512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gram" id="8" name="slide8">
            <a:extLst>
              <a:ext uri="{FF2B5EF4-FFF2-40B4-BE49-F238E27FC236}">
                <a16:creationId xmlns:a16="http://schemas.microsoft.com/office/drawing/2014/main" id="{27B93EDD-C007-4D15-91D0-FB8F7B2BEE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43" y="0"/>
            <a:ext cx="8599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x Plot" id="9" name="slide9">
            <a:extLst>
              <a:ext uri="{FF2B5EF4-FFF2-40B4-BE49-F238E27FC236}">
                <a16:creationId xmlns:a16="http://schemas.microsoft.com/office/drawing/2014/main" id="{8B8240BB-CBAD-477B-ACCA-E8D855FC9D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" y="2738437"/>
            <a:ext cx="99345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2020-08-22T20:11:23Z</dcterms:created>
  <dcterms:modified xsi:type="dcterms:W3CDTF">2020-08-22T20:11:23Z</dcterms:modified>
</cp:coreProperties>
</file>