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4"/>
  </p:notesMasterIdLst>
  <p:sldIdLst>
    <p:sldId id="256" r:id="rId2"/>
    <p:sldId id="260" r:id="rId3"/>
    <p:sldId id="265" r:id="rId4"/>
    <p:sldId id="266" r:id="rId5"/>
    <p:sldId id="263" r:id="rId6"/>
    <p:sldId id="261" r:id="rId7"/>
    <p:sldId id="267" r:id="rId8"/>
    <p:sldId id="268" r:id="rId9"/>
    <p:sldId id="271" r:id="rId10"/>
    <p:sldId id="269" r:id="rId11"/>
    <p:sldId id="264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5158B-EB45-438B-8249-9EC60BE16A94}" type="doc">
      <dgm:prSet loTypeId="urn:microsoft.com/office/officeart/2011/layout/CircleProcess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3E8621-7EE6-4E5A-B536-407A3DED90CB}">
      <dgm:prSet phldrT="[Text]" custT="1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sz="1800" dirty="0"/>
            <a:t>Time</a:t>
          </a:r>
        </a:p>
      </dgm:t>
    </dgm:pt>
    <dgm:pt modelId="{BC60A506-07BD-44A3-A99D-C56D213B1505}" type="parTrans" cxnId="{836B11F7-0BF2-4C4B-9525-90E2604789C6}">
      <dgm:prSet/>
      <dgm:spPr/>
      <dgm:t>
        <a:bodyPr/>
        <a:lstStyle/>
        <a:p>
          <a:endParaRPr lang="en-US"/>
        </a:p>
      </dgm:t>
    </dgm:pt>
    <dgm:pt modelId="{3083F644-6E24-4F83-9C58-1AC2C4BDAC93}" type="sibTrans" cxnId="{836B11F7-0BF2-4C4B-9525-90E2604789C6}">
      <dgm:prSet/>
      <dgm:spPr/>
      <dgm:t>
        <a:bodyPr/>
        <a:lstStyle/>
        <a:p>
          <a:endParaRPr lang="en-US"/>
        </a:p>
      </dgm:t>
    </dgm:pt>
    <dgm:pt modelId="{2A0D6596-4397-40BA-8DF2-62D90C30A496}">
      <dgm:prSet phldrT="[Text]" custT="1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sz="1600" dirty="0"/>
            <a:t>Complexity</a:t>
          </a:r>
        </a:p>
      </dgm:t>
    </dgm:pt>
    <dgm:pt modelId="{459F08B8-683D-4851-9486-317348579389}" type="parTrans" cxnId="{E43BA673-C067-4B78-8771-7553076130B5}">
      <dgm:prSet/>
      <dgm:spPr/>
      <dgm:t>
        <a:bodyPr/>
        <a:lstStyle/>
        <a:p>
          <a:endParaRPr lang="en-US"/>
        </a:p>
      </dgm:t>
    </dgm:pt>
    <dgm:pt modelId="{47A8D197-C47E-4143-BFEA-EF8903F8D517}" type="sibTrans" cxnId="{E43BA673-C067-4B78-8771-7553076130B5}">
      <dgm:prSet/>
      <dgm:spPr/>
      <dgm:t>
        <a:bodyPr/>
        <a:lstStyle/>
        <a:p>
          <a:endParaRPr lang="en-US"/>
        </a:p>
      </dgm:t>
    </dgm:pt>
    <dgm:pt modelId="{BFDBF65B-7DD3-49B0-A3CC-880AF56455E2}">
      <dgm:prSet phldrT="[Text]" custT="1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sz="1800" dirty="0" err="1"/>
            <a:t>Labour</a:t>
          </a:r>
          <a:endParaRPr lang="en-US" sz="1800" dirty="0"/>
        </a:p>
      </dgm:t>
    </dgm:pt>
    <dgm:pt modelId="{8BA2615F-CAAA-474F-8BA2-A8EEE4321ACF}" type="parTrans" cxnId="{C54A612F-D7DD-4951-B318-EDD71469F620}">
      <dgm:prSet/>
      <dgm:spPr/>
      <dgm:t>
        <a:bodyPr/>
        <a:lstStyle/>
        <a:p>
          <a:endParaRPr lang="en-US"/>
        </a:p>
      </dgm:t>
    </dgm:pt>
    <dgm:pt modelId="{EC1828B1-C292-4924-85F2-46751D11F847}" type="sibTrans" cxnId="{C54A612F-D7DD-4951-B318-EDD71469F620}">
      <dgm:prSet/>
      <dgm:spPr/>
      <dgm:t>
        <a:bodyPr/>
        <a:lstStyle/>
        <a:p>
          <a:endParaRPr lang="en-US"/>
        </a:p>
      </dgm:t>
    </dgm:pt>
    <dgm:pt modelId="{150D9402-AD25-4B99-ADAB-5B1D208BAA99}" type="pres">
      <dgm:prSet presAssocID="{A335158B-EB45-438B-8249-9EC60BE16A94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7DFE6642-4C69-4A1E-88CE-3BDEBA9AB594}" type="pres">
      <dgm:prSet presAssocID="{BFDBF65B-7DD3-49B0-A3CC-880AF56455E2}" presName="Accent3" presStyleCnt="0"/>
      <dgm:spPr/>
    </dgm:pt>
    <dgm:pt modelId="{9B05578A-1D6A-4463-A378-9AD3A14513D7}" type="pres">
      <dgm:prSet presAssocID="{BFDBF65B-7DD3-49B0-A3CC-880AF56455E2}" presName="Accent" presStyleLbl="node1" presStyleIdx="0" presStyleCnt="3"/>
      <dgm:spPr/>
    </dgm:pt>
    <dgm:pt modelId="{C73D7D1E-55BD-41CD-9552-3C8D154B3751}" type="pres">
      <dgm:prSet presAssocID="{BFDBF65B-7DD3-49B0-A3CC-880AF56455E2}" presName="ParentBackground3" presStyleCnt="0"/>
      <dgm:spPr/>
    </dgm:pt>
    <dgm:pt modelId="{977DDFBF-5451-42EC-8CE5-A50E727DD916}" type="pres">
      <dgm:prSet presAssocID="{BFDBF65B-7DD3-49B0-A3CC-880AF56455E2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9530C095-1169-4375-B85E-13804EC36427}" type="pres">
      <dgm:prSet presAssocID="{BFDBF65B-7DD3-49B0-A3CC-880AF56455E2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0AD485-82F6-41DC-9FC3-7273B12AB109}" type="pres">
      <dgm:prSet presAssocID="{2A0D6596-4397-40BA-8DF2-62D90C30A496}" presName="Accent2" presStyleCnt="0"/>
      <dgm:spPr/>
    </dgm:pt>
    <dgm:pt modelId="{86C45698-7463-4A9F-937F-21109D1BBB6C}" type="pres">
      <dgm:prSet presAssocID="{2A0D6596-4397-40BA-8DF2-62D90C30A496}" presName="Accent" presStyleLbl="node1" presStyleIdx="1" presStyleCnt="3" custLinFactNeighborX="0" custLinFactNeighborY="0"/>
      <dgm:spPr/>
    </dgm:pt>
    <dgm:pt modelId="{84D1CF0D-AC75-44B8-BFB2-C3A3B7D26C4B}" type="pres">
      <dgm:prSet presAssocID="{2A0D6596-4397-40BA-8DF2-62D90C30A496}" presName="ParentBackground2" presStyleCnt="0"/>
      <dgm:spPr/>
    </dgm:pt>
    <dgm:pt modelId="{522E8FC8-4112-4704-9996-57B2FAA5C58C}" type="pres">
      <dgm:prSet presAssocID="{2A0D6596-4397-40BA-8DF2-62D90C30A496}" presName="ParentBackground" presStyleLbl="fgAcc1" presStyleIdx="1" presStyleCnt="3" custScaleX="107410"/>
      <dgm:spPr/>
      <dgm:t>
        <a:bodyPr/>
        <a:lstStyle/>
        <a:p>
          <a:endParaRPr lang="en-US"/>
        </a:p>
      </dgm:t>
    </dgm:pt>
    <dgm:pt modelId="{357F1643-7466-426A-B3A8-4F88BA1B7680}" type="pres">
      <dgm:prSet presAssocID="{2A0D6596-4397-40BA-8DF2-62D90C30A496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B0BE13-611B-4E37-9557-14ABECE1756C}" type="pres">
      <dgm:prSet presAssocID="{173E8621-7EE6-4E5A-B536-407A3DED90CB}" presName="Accent1" presStyleCnt="0"/>
      <dgm:spPr/>
    </dgm:pt>
    <dgm:pt modelId="{6ED6FE82-5823-49BC-9C99-5285C0E40D3E}" type="pres">
      <dgm:prSet presAssocID="{173E8621-7EE6-4E5A-B536-407A3DED90CB}" presName="Accent" presStyleLbl="node1" presStyleIdx="2" presStyleCnt="3" custLinFactNeighborX="0" custLinFactNeighborY="0"/>
      <dgm:spPr/>
    </dgm:pt>
    <dgm:pt modelId="{FC46481E-984C-4672-9F63-3078B5CBACB1}" type="pres">
      <dgm:prSet presAssocID="{173E8621-7EE6-4E5A-B536-407A3DED90CB}" presName="ParentBackground1" presStyleCnt="0"/>
      <dgm:spPr/>
    </dgm:pt>
    <dgm:pt modelId="{B72048B9-CBFF-40FA-ABB1-5A73BA377B8B}" type="pres">
      <dgm:prSet presAssocID="{173E8621-7EE6-4E5A-B536-407A3DED90CB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CDC8771E-0664-43E5-BA3B-D680D4D2C4CF}" type="pres">
      <dgm:prSet presAssocID="{173E8621-7EE6-4E5A-B536-407A3DED90CB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3DA0EB-DE1A-4089-87E8-83F53AA30C97}" type="presOf" srcId="{173E8621-7EE6-4E5A-B536-407A3DED90CB}" destId="{CDC8771E-0664-43E5-BA3B-D680D4D2C4CF}" srcOrd="1" destOrd="0" presId="urn:microsoft.com/office/officeart/2011/layout/CircleProcess"/>
    <dgm:cxn modelId="{E43BA673-C067-4B78-8771-7553076130B5}" srcId="{A335158B-EB45-438B-8249-9EC60BE16A94}" destId="{2A0D6596-4397-40BA-8DF2-62D90C30A496}" srcOrd="1" destOrd="0" parTransId="{459F08B8-683D-4851-9486-317348579389}" sibTransId="{47A8D197-C47E-4143-BFEA-EF8903F8D517}"/>
    <dgm:cxn modelId="{E2B15CA8-CBDB-4210-AE03-8AD9B9C121DE}" type="presOf" srcId="{A335158B-EB45-438B-8249-9EC60BE16A94}" destId="{150D9402-AD25-4B99-ADAB-5B1D208BAA99}" srcOrd="0" destOrd="0" presId="urn:microsoft.com/office/officeart/2011/layout/CircleProcess"/>
    <dgm:cxn modelId="{055395E5-ED0C-41B2-B165-E2EE8B3CF576}" type="presOf" srcId="{BFDBF65B-7DD3-49B0-A3CC-880AF56455E2}" destId="{977DDFBF-5451-42EC-8CE5-A50E727DD916}" srcOrd="0" destOrd="0" presId="urn:microsoft.com/office/officeart/2011/layout/CircleProcess"/>
    <dgm:cxn modelId="{0CFD475E-B528-46E7-9B0C-FB110494054B}" type="presOf" srcId="{BFDBF65B-7DD3-49B0-A3CC-880AF56455E2}" destId="{9530C095-1169-4375-B85E-13804EC36427}" srcOrd="1" destOrd="0" presId="urn:microsoft.com/office/officeart/2011/layout/CircleProcess"/>
    <dgm:cxn modelId="{66CDDC9B-45BB-4FE7-A4E6-C8DA62059625}" type="presOf" srcId="{173E8621-7EE6-4E5A-B536-407A3DED90CB}" destId="{B72048B9-CBFF-40FA-ABB1-5A73BA377B8B}" srcOrd="0" destOrd="0" presId="urn:microsoft.com/office/officeart/2011/layout/CircleProcess"/>
    <dgm:cxn modelId="{836B11F7-0BF2-4C4B-9525-90E2604789C6}" srcId="{A335158B-EB45-438B-8249-9EC60BE16A94}" destId="{173E8621-7EE6-4E5A-B536-407A3DED90CB}" srcOrd="0" destOrd="0" parTransId="{BC60A506-07BD-44A3-A99D-C56D213B1505}" sibTransId="{3083F644-6E24-4F83-9C58-1AC2C4BDAC93}"/>
    <dgm:cxn modelId="{D13308DA-AC87-4DA6-A14D-98EEA24EE62C}" type="presOf" srcId="{2A0D6596-4397-40BA-8DF2-62D90C30A496}" destId="{357F1643-7466-426A-B3A8-4F88BA1B7680}" srcOrd="1" destOrd="0" presId="urn:microsoft.com/office/officeart/2011/layout/CircleProcess"/>
    <dgm:cxn modelId="{C54A612F-D7DD-4951-B318-EDD71469F620}" srcId="{A335158B-EB45-438B-8249-9EC60BE16A94}" destId="{BFDBF65B-7DD3-49B0-A3CC-880AF56455E2}" srcOrd="2" destOrd="0" parTransId="{8BA2615F-CAAA-474F-8BA2-A8EEE4321ACF}" sibTransId="{EC1828B1-C292-4924-85F2-46751D11F847}"/>
    <dgm:cxn modelId="{2279E1EA-BD0B-46B6-9503-E67012F01146}" type="presOf" srcId="{2A0D6596-4397-40BA-8DF2-62D90C30A496}" destId="{522E8FC8-4112-4704-9996-57B2FAA5C58C}" srcOrd="0" destOrd="0" presId="urn:microsoft.com/office/officeart/2011/layout/CircleProcess"/>
    <dgm:cxn modelId="{1675C028-46F7-4E12-8CD5-49562A2E77A4}" type="presParOf" srcId="{150D9402-AD25-4B99-ADAB-5B1D208BAA99}" destId="{7DFE6642-4C69-4A1E-88CE-3BDEBA9AB594}" srcOrd="0" destOrd="0" presId="urn:microsoft.com/office/officeart/2011/layout/CircleProcess"/>
    <dgm:cxn modelId="{5EAA5680-448B-453E-8C05-CA12AF578D30}" type="presParOf" srcId="{7DFE6642-4C69-4A1E-88CE-3BDEBA9AB594}" destId="{9B05578A-1D6A-4463-A378-9AD3A14513D7}" srcOrd="0" destOrd="0" presId="urn:microsoft.com/office/officeart/2011/layout/CircleProcess"/>
    <dgm:cxn modelId="{5F2C337F-7AE7-45DA-9716-810EC977C52E}" type="presParOf" srcId="{150D9402-AD25-4B99-ADAB-5B1D208BAA99}" destId="{C73D7D1E-55BD-41CD-9552-3C8D154B3751}" srcOrd="1" destOrd="0" presId="urn:microsoft.com/office/officeart/2011/layout/CircleProcess"/>
    <dgm:cxn modelId="{4AD039DF-750A-4C88-822A-0825BE920534}" type="presParOf" srcId="{C73D7D1E-55BD-41CD-9552-3C8D154B3751}" destId="{977DDFBF-5451-42EC-8CE5-A50E727DD916}" srcOrd="0" destOrd="0" presId="urn:microsoft.com/office/officeart/2011/layout/CircleProcess"/>
    <dgm:cxn modelId="{A5A9F6E2-C98E-40DB-9874-95C63A15230C}" type="presParOf" srcId="{150D9402-AD25-4B99-ADAB-5B1D208BAA99}" destId="{9530C095-1169-4375-B85E-13804EC36427}" srcOrd="2" destOrd="0" presId="urn:microsoft.com/office/officeart/2011/layout/CircleProcess"/>
    <dgm:cxn modelId="{775C1263-E7F6-45B2-843D-0200E15AA51D}" type="presParOf" srcId="{150D9402-AD25-4B99-ADAB-5B1D208BAA99}" destId="{3A0AD485-82F6-41DC-9FC3-7273B12AB109}" srcOrd="3" destOrd="0" presId="urn:microsoft.com/office/officeart/2011/layout/CircleProcess"/>
    <dgm:cxn modelId="{786C5639-AB37-4235-BC12-C9520FE72D36}" type="presParOf" srcId="{3A0AD485-82F6-41DC-9FC3-7273B12AB109}" destId="{86C45698-7463-4A9F-937F-21109D1BBB6C}" srcOrd="0" destOrd="0" presId="urn:microsoft.com/office/officeart/2011/layout/CircleProcess"/>
    <dgm:cxn modelId="{0C2E3EE7-41DA-4DBF-9866-AECBFBA628C1}" type="presParOf" srcId="{150D9402-AD25-4B99-ADAB-5B1D208BAA99}" destId="{84D1CF0D-AC75-44B8-BFB2-C3A3B7D26C4B}" srcOrd="4" destOrd="0" presId="urn:microsoft.com/office/officeart/2011/layout/CircleProcess"/>
    <dgm:cxn modelId="{906CAD84-47FE-4D0E-AF96-EAC155305DF8}" type="presParOf" srcId="{84D1CF0D-AC75-44B8-BFB2-C3A3B7D26C4B}" destId="{522E8FC8-4112-4704-9996-57B2FAA5C58C}" srcOrd="0" destOrd="0" presId="urn:microsoft.com/office/officeart/2011/layout/CircleProcess"/>
    <dgm:cxn modelId="{500FBCDB-FA59-41B2-9887-C258BE21C0ED}" type="presParOf" srcId="{150D9402-AD25-4B99-ADAB-5B1D208BAA99}" destId="{357F1643-7466-426A-B3A8-4F88BA1B7680}" srcOrd="5" destOrd="0" presId="urn:microsoft.com/office/officeart/2011/layout/CircleProcess"/>
    <dgm:cxn modelId="{1FFDA2D6-47C3-420E-9CFB-D12402734D86}" type="presParOf" srcId="{150D9402-AD25-4B99-ADAB-5B1D208BAA99}" destId="{05B0BE13-611B-4E37-9557-14ABECE1756C}" srcOrd="6" destOrd="0" presId="urn:microsoft.com/office/officeart/2011/layout/CircleProcess"/>
    <dgm:cxn modelId="{4AA4D397-0293-4622-BAA4-B23C8BBA1585}" type="presParOf" srcId="{05B0BE13-611B-4E37-9557-14ABECE1756C}" destId="{6ED6FE82-5823-49BC-9C99-5285C0E40D3E}" srcOrd="0" destOrd="0" presId="urn:microsoft.com/office/officeart/2011/layout/CircleProcess"/>
    <dgm:cxn modelId="{1D1B1AED-8C38-4544-98BC-3741F08CC31F}" type="presParOf" srcId="{150D9402-AD25-4B99-ADAB-5B1D208BAA99}" destId="{FC46481E-984C-4672-9F63-3078B5CBACB1}" srcOrd="7" destOrd="0" presId="urn:microsoft.com/office/officeart/2011/layout/CircleProcess"/>
    <dgm:cxn modelId="{03E71055-1972-4634-A743-1A0ACF158334}" type="presParOf" srcId="{FC46481E-984C-4672-9F63-3078B5CBACB1}" destId="{B72048B9-CBFF-40FA-ABB1-5A73BA377B8B}" srcOrd="0" destOrd="0" presId="urn:microsoft.com/office/officeart/2011/layout/CircleProcess"/>
    <dgm:cxn modelId="{4EEDF864-36E0-4DF4-8C33-87FA8301607B}" type="presParOf" srcId="{150D9402-AD25-4B99-ADAB-5B1D208BAA99}" destId="{CDC8771E-0664-43E5-BA3B-D680D4D2C4CF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15512B-FC10-498E-935F-3361CA852A8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3A1156-9FF9-4FF8-B167-B22D86AC2E78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000" dirty="0"/>
            <a:t>Saves Time</a:t>
          </a:r>
        </a:p>
      </dgm:t>
    </dgm:pt>
    <dgm:pt modelId="{7CA6A1B1-D751-488B-98D0-8E74B74DC958}" type="parTrans" cxnId="{276B8664-0B6C-40E2-856F-5A0CA91B0065}">
      <dgm:prSet/>
      <dgm:spPr/>
      <dgm:t>
        <a:bodyPr/>
        <a:lstStyle/>
        <a:p>
          <a:endParaRPr lang="en-US"/>
        </a:p>
      </dgm:t>
    </dgm:pt>
    <dgm:pt modelId="{67852A76-3F5F-4D66-84AB-280109329B09}" type="sibTrans" cxnId="{276B8664-0B6C-40E2-856F-5A0CA91B0065}">
      <dgm:prSet/>
      <dgm:spPr/>
      <dgm:t>
        <a:bodyPr/>
        <a:lstStyle/>
        <a:p>
          <a:endParaRPr lang="en-US"/>
        </a:p>
      </dgm:t>
    </dgm:pt>
    <dgm:pt modelId="{0956374B-B085-4234-A6C3-D062F78ECB6D}">
      <dgm:prSet phldrT="[Text]"/>
      <dgm:spPr/>
      <dgm:t>
        <a:bodyPr/>
        <a:lstStyle/>
        <a:p>
          <a:endParaRPr lang="en-US" dirty="0"/>
        </a:p>
      </dgm:t>
    </dgm:pt>
    <dgm:pt modelId="{526BCC6E-CC5E-401E-9FDC-93B44005041B}" type="parTrans" cxnId="{DF0A657A-5851-4A05-A35A-DFFCD3519E5F}">
      <dgm:prSet/>
      <dgm:spPr/>
      <dgm:t>
        <a:bodyPr/>
        <a:lstStyle/>
        <a:p>
          <a:endParaRPr lang="en-US"/>
        </a:p>
      </dgm:t>
    </dgm:pt>
    <dgm:pt modelId="{071F0DE9-ADB6-494A-AE68-1A3E430E00EB}" type="sibTrans" cxnId="{DF0A657A-5851-4A05-A35A-DFFCD3519E5F}">
      <dgm:prSet/>
      <dgm:spPr/>
      <dgm:t>
        <a:bodyPr/>
        <a:lstStyle/>
        <a:p>
          <a:endParaRPr lang="en-US"/>
        </a:p>
      </dgm:t>
    </dgm:pt>
    <dgm:pt modelId="{C1755463-FF76-498F-AABB-A960E00203AB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800" dirty="0"/>
            <a:t>Reduces complexity</a:t>
          </a:r>
        </a:p>
      </dgm:t>
    </dgm:pt>
    <dgm:pt modelId="{0B91DA3E-894D-42BB-BCF4-31797029F0A1}" type="parTrans" cxnId="{EB58552C-B3E4-4D07-AE22-67A928731716}">
      <dgm:prSet/>
      <dgm:spPr/>
      <dgm:t>
        <a:bodyPr/>
        <a:lstStyle/>
        <a:p>
          <a:endParaRPr lang="en-US"/>
        </a:p>
      </dgm:t>
    </dgm:pt>
    <dgm:pt modelId="{9C324AD4-1CA5-4E51-8588-7D402385F902}" type="sibTrans" cxnId="{EB58552C-B3E4-4D07-AE22-67A928731716}">
      <dgm:prSet/>
      <dgm:spPr/>
      <dgm:t>
        <a:bodyPr/>
        <a:lstStyle/>
        <a:p>
          <a:endParaRPr lang="en-US"/>
        </a:p>
      </dgm:t>
    </dgm:pt>
    <dgm:pt modelId="{FDB683AF-E2A3-432A-B135-8D7F34219F89}">
      <dgm:prSet phldrT="[Text]" phldr="1"/>
      <dgm:spPr/>
      <dgm:t>
        <a:bodyPr/>
        <a:lstStyle/>
        <a:p>
          <a:endParaRPr lang="en-US"/>
        </a:p>
      </dgm:t>
    </dgm:pt>
    <dgm:pt modelId="{CD86AF85-4651-42F2-97A4-EA8EB0A26198}" type="parTrans" cxnId="{49498B11-F86C-45EA-80C5-D4ACA5CA09EA}">
      <dgm:prSet/>
      <dgm:spPr/>
      <dgm:t>
        <a:bodyPr/>
        <a:lstStyle/>
        <a:p>
          <a:endParaRPr lang="en-US"/>
        </a:p>
      </dgm:t>
    </dgm:pt>
    <dgm:pt modelId="{6C6BC8A3-692D-4198-9D40-DB55A4CB93F8}" type="sibTrans" cxnId="{49498B11-F86C-45EA-80C5-D4ACA5CA09EA}">
      <dgm:prSet/>
      <dgm:spPr/>
      <dgm:t>
        <a:bodyPr/>
        <a:lstStyle/>
        <a:p>
          <a:endParaRPr lang="en-US"/>
        </a:p>
      </dgm:t>
    </dgm:pt>
    <dgm:pt modelId="{A5E0544A-19BB-4BF5-B94F-6D309E0C193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Simple</a:t>
          </a:r>
        </a:p>
      </dgm:t>
    </dgm:pt>
    <dgm:pt modelId="{32F66D79-97FB-4667-BD24-B53F255FDB3E}" type="parTrans" cxnId="{1D7AC65D-2EE8-41AB-AA92-F1294296C6C1}">
      <dgm:prSet/>
      <dgm:spPr/>
      <dgm:t>
        <a:bodyPr/>
        <a:lstStyle/>
        <a:p>
          <a:endParaRPr lang="en-US"/>
        </a:p>
      </dgm:t>
    </dgm:pt>
    <dgm:pt modelId="{5CA830E3-9F35-4A33-A63A-7141626D30A5}" type="sibTrans" cxnId="{1D7AC65D-2EE8-41AB-AA92-F1294296C6C1}">
      <dgm:prSet/>
      <dgm:spPr/>
      <dgm:t>
        <a:bodyPr/>
        <a:lstStyle/>
        <a:p>
          <a:endParaRPr lang="en-US"/>
        </a:p>
      </dgm:t>
    </dgm:pt>
    <dgm:pt modelId="{DF5BB7BF-AA5A-4D1A-A2FF-83EA414C31B4}">
      <dgm:prSet phldrT="[Text]" phldr="1"/>
      <dgm:spPr/>
      <dgm:t>
        <a:bodyPr/>
        <a:lstStyle/>
        <a:p>
          <a:endParaRPr lang="en-US"/>
        </a:p>
      </dgm:t>
    </dgm:pt>
    <dgm:pt modelId="{0187666A-F726-459F-994F-45DE05602571}" type="parTrans" cxnId="{B055D220-F470-4657-B676-9F050C81242F}">
      <dgm:prSet/>
      <dgm:spPr/>
      <dgm:t>
        <a:bodyPr/>
        <a:lstStyle/>
        <a:p>
          <a:endParaRPr lang="en-US"/>
        </a:p>
      </dgm:t>
    </dgm:pt>
    <dgm:pt modelId="{AE0DA5E9-059B-4699-A953-F0B9A39D3FD6}" type="sibTrans" cxnId="{B055D220-F470-4657-B676-9F050C81242F}">
      <dgm:prSet/>
      <dgm:spPr/>
      <dgm:t>
        <a:bodyPr/>
        <a:lstStyle/>
        <a:p>
          <a:endParaRPr lang="en-US"/>
        </a:p>
      </dgm:t>
    </dgm:pt>
    <dgm:pt modelId="{16237762-1FEA-4C41-B274-A67B9E7F8E25}" type="pres">
      <dgm:prSet presAssocID="{7815512B-FC10-498E-935F-3361CA852A88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6E18BBD-BCBC-48CD-9777-C249670DED5F}" type="pres">
      <dgm:prSet presAssocID="{EC3A1156-9FF9-4FF8-B167-B22D86AC2E78}" presName="composite" presStyleCnt="0"/>
      <dgm:spPr/>
    </dgm:pt>
    <dgm:pt modelId="{348B7842-072B-47E8-B731-BCD93EA6526D}" type="pres">
      <dgm:prSet presAssocID="{EC3A1156-9FF9-4FF8-B167-B22D86AC2E78}" presName="bentUpArrow1" presStyleLbl="alignImgPlace1" presStyleIdx="0" presStyleCnt="2"/>
      <dgm:spPr/>
    </dgm:pt>
    <dgm:pt modelId="{838F8F83-8DCD-4501-B4D3-2EF62F6BE184}" type="pres">
      <dgm:prSet presAssocID="{EC3A1156-9FF9-4FF8-B167-B22D86AC2E78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0EC2FD-30A7-4B9D-8AE2-F2C6BB7AC531}" type="pres">
      <dgm:prSet presAssocID="{EC3A1156-9FF9-4FF8-B167-B22D86AC2E78}" presName="ChildText" presStyleLbl="revTx" presStyleIdx="0" presStyleCnt="3" custScaleX="102902" custScaleY="848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04CCC2-B675-4E31-B192-90E229C2839E}" type="pres">
      <dgm:prSet presAssocID="{67852A76-3F5F-4D66-84AB-280109329B09}" presName="sibTrans" presStyleCnt="0"/>
      <dgm:spPr/>
    </dgm:pt>
    <dgm:pt modelId="{3C77D80A-DFFC-4E83-93E6-7B7AD207FBD7}" type="pres">
      <dgm:prSet presAssocID="{C1755463-FF76-498F-AABB-A960E00203AB}" presName="composite" presStyleCnt="0"/>
      <dgm:spPr/>
    </dgm:pt>
    <dgm:pt modelId="{5D51CB12-077F-4E4D-99C7-C2011372FA63}" type="pres">
      <dgm:prSet presAssocID="{C1755463-FF76-498F-AABB-A960E00203AB}" presName="bentUpArrow1" presStyleLbl="alignImgPlace1" presStyleIdx="1" presStyleCnt="2"/>
      <dgm:spPr/>
    </dgm:pt>
    <dgm:pt modelId="{1FB3A460-51A0-478C-8C17-708ADC2F5835}" type="pres">
      <dgm:prSet presAssocID="{C1755463-FF76-498F-AABB-A960E00203AB}" presName="ParentText" presStyleLbl="node1" presStyleIdx="1" presStyleCnt="3" custScaleX="11468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CC88B-4497-411A-951A-F1137B9755D2}" type="pres">
      <dgm:prSet presAssocID="{C1755463-FF76-498F-AABB-A960E00203AB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5B55BB-D16B-4A8F-8147-453D7D197573}" type="pres">
      <dgm:prSet presAssocID="{9C324AD4-1CA5-4E51-8588-7D402385F902}" presName="sibTrans" presStyleCnt="0"/>
      <dgm:spPr/>
    </dgm:pt>
    <dgm:pt modelId="{02AF9633-6A50-4206-ACF6-0A17469837C2}" type="pres">
      <dgm:prSet presAssocID="{A5E0544A-19BB-4BF5-B94F-6D309E0C193A}" presName="composite" presStyleCnt="0"/>
      <dgm:spPr/>
    </dgm:pt>
    <dgm:pt modelId="{EFB008EE-DF41-42D2-8E6A-A96CC734008E}" type="pres">
      <dgm:prSet presAssocID="{A5E0544A-19BB-4BF5-B94F-6D309E0C193A}" presName="ParentText" presStyleLbl="node1" presStyleIdx="2" presStyleCnt="3" custScaleX="10449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765440-2BED-4394-B644-071D3AE7923C}" type="pres">
      <dgm:prSet presAssocID="{A5E0544A-19BB-4BF5-B94F-6D309E0C193A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88B6FF-281A-4403-84D9-E0A8969ED142}" type="presOf" srcId="{DF5BB7BF-AA5A-4D1A-A2FF-83EA414C31B4}" destId="{83765440-2BED-4394-B644-071D3AE7923C}" srcOrd="0" destOrd="0" presId="urn:microsoft.com/office/officeart/2005/8/layout/StepDownProcess"/>
    <dgm:cxn modelId="{B055D220-F470-4657-B676-9F050C81242F}" srcId="{A5E0544A-19BB-4BF5-B94F-6D309E0C193A}" destId="{DF5BB7BF-AA5A-4D1A-A2FF-83EA414C31B4}" srcOrd="0" destOrd="0" parTransId="{0187666A-F726-459F-994F-45DE05602571}" sibTransId="{AE0DA5E9-059B-4699-A953-F0B9A39D3FD6}"/>
    <dgm:cxn modelId="{49498B11-F86C-45EA-80C5-D4ACA5CA09EA}" srcId="{C1755463-FF76-498F-AABB-A960E00203AB}" destId="{FDB683AF-E2A3-432A-B135-8D7F34219F89}" srcOrd="0" destOrd="0" parTransId="{CD86AF85-4651-42F2-97A4-EA8EB0A26198}" sibTransId="{6C6BC8A3-692D-4198-9D40-DB55A4CB93F8}"/>
    <dgm:cxn modelId="{8BF329B9-048A-43BA-AD20-7A67F41A2F6C}" type="presOf" srcId="{FDB683AF-E2A3-432A-B135-8D7F34219F89}" destId="{141CC88B-4497-411A-951A-F1137B9755D2}" srcOrd="0" destOrd="0" presId="urn:microsoft.com/office/officeart/2005/8/layout/StepDownProcess"/>
    <dgm:cxn modelId="{EB58552C-B3E4-4D07-AE22-67A928731716}" srcId="{7815512B-FC10-498E-935F-3361CA852A88}" destId="{C1755463-FF76-498F-AABB-A960E00203AB}" srcOrd="1" destOrd="0" parTransId="{0B91DA3E-894D-42BB-BCF4-31797029F0A1}" sibTransId="{9C324AD4-1CA5-4E51-8588-7D402385F902}"/>
    <dgm:cxn modelId="{DF0A657A-5851-4A05-A35A-DFFCD3519E5F}" srcId="{EC3A1156-9FF9-4FF8-B167-B22D86AC2E78}" destId="{0956374B-B085-4234-A6C3-D062F78ECB6D}" srcOrd="0" destOrd="0" parTransId="{526BCC6E-CC5E-401E-9FDC-93B44005041B}" sibTransId="{071F0DE9-ADB6-494A-AE68-1A3E430E00EB}"/>
    <dgm:cxn modelId="{7266A3D2-8F18-4F91-B931-085BF5EF76A8}" type="presOf" srcId="{7815512B-FC10-498E-935F-3361CA852A88}" destId="{16237762-1FEA-4C41-B274-A67B9E7F8E25}" srcOrd="0" destOrd="0" presId="urn:microsoft.com/office/officeart/2005/8/layout/StepDownProcess"/>
    <dgm:cxn modelId="{1DBBD747-4D03-44E1-B50F-FFDC24317AAF}" type="presOf" srcId="{A5E0544A-19BB-4BF5-B94F-6D309E0C193A}" destId="{EFB008EE-DF41-42D2-8E6A-A96CC734008E}" srcOrd="0" destOrd="0" presId="urn:microsoft.com/office/officeart/2005/8/layout/StepDownProcess"/>
    <dgm:cxn modelId="{AB061E0F-A974-4168-B4A7-68EE8685466A}" type="presOf" srcId="{EC3A1156-9FF9-4FF8-B167-B22D86AC2E78}" destId="{838F8F83-8DCD-4501-B4D3-2EF62F6BE184}" srcOrd="0" destOrd="0" presId="urn:microsoft.com/office/officeart/2005/8/layout/StepDownProcess"/>
    <dgm:cxn modelId="{AC15C62D-06DE-4F91-A3CB-85DB2E1E22B0}" type="presOf" srcId="{0956374B-B085-4234-A6C3-D062F78ECB6D}" destId="{670EC2FD-30A7-4B9D-8AE2-F2C6BB7AC531}" srcOrd="0" destOrd="0" presId="urn:microsoft.com/office/officeart/2005/8/layout/StepDownProcess"/>
    <dgm:cxn modelId="{276B8664-0B6C-40E2-856F-5A0CA91B0065}" srcId="{7815512B-FC10-498E-935F-3361CA852A88}" destId="{EC3A1156-9FF9-4FF8-B167-B22D86AC2E78}" srcOrd="0" destOrd="0" parTransId="{7CA6A1B1-D751-488B-98D0-8E74B74DC958}" sibTransId="{67852A76-3F5F-4D66-84AB-280109329B09}"/>
    <dgm:cxn modelId="{CC16141B-D7A8-47E3-9CF6-8FEAAB198577}" type="presOf" srcId="{C1755463-FF76-498F-AABB-A960E00203AB}" destId="{1FB3A460-51A0-478C-8C17-708ADC2F5835}" srcOrd="0" destOrd="0" presId="urn:microsoft.com/office/officeart/2005/8/layout/StepDownProcess"/>
    <dgm:cxn modelId="{1D7AC65D-2EE8-41AB-AA92-F1294296C6C1}" srcId="{7815512B-FC10-498E-935F-3361CA852A88}" destId="{A5E0544A-19BB-4BF5-B94F-6D309E0C193A}" srcOrd="2" destOrd="0" parTransId="{32F66D79-97FB-4667-BD24-B53F255FDB3E}" sibTransId="{5CA830E3-9F35-4A33-A63A-7141626D30A5}"/>
    <dgm:cxn modelId="{7390A02B-FA56-434E-BF9A-6D134AC9E711}" type="presParOf" srcId="{16237762-1FEA-4C41-B274-A67B9E7F8E25}" destId="{D6E18BBD-BCBC-48CD-9777-C249670DED5F}" srcOrd="0" destOrd="0" presId="urn:microsoft.com/office/officeart/2005/8/layout/StepDownProcess"/>
    <dgm:cxn modelId="{1CF20E30-C26D-4767-8E4F-05E9DA89DE85}" type="presParOf" srcId="{D6E18BBD-BCBC-48CD-9777-C249670DED5F}" destId="{348B7842-072B-47E8-B731-BCD93EA6526D}" srcOrd="0" destOrd="0" presId="urn:microsoft.com/office/officeart/2005/8/layout/StepDownProcess"/>
    <dgm:cxn modelId="{11331CF3-7C69-4A13-AEEB-6598990647AC}" type="presParOf" srcId="{D6E18BBD-BCBC-48CD-9777-C249670DED5F}" destId="{838F8F83-8DCD-4501-B4D3-2EF62F6BE184}" srcOrd="1" destOrd="0" presId="urn:microsoft.com/office/officeart/2005/8/layout/StepDownProcess"/>
    <dgm:cxn modelId="{58B73F8D-A68E-448B-A214-C8D4B148B474}" type="presParOf" srcId="{D6E18BBD-BCBC-48CD-9777-C249670DED5F}" destId="{670EC2FD-30A7-4B9D-8AE2-F2C6BB7AC531}" srcOrd="2" destOrd="0" presId="urn:microsoft.com/office/officeart/2005/8/layout/StepDownProcess"/>
    <dgm:cxn modelId="{6C3FB2D5-E105-4594-ADB5-715C63A79AEC}" type="presParOf" srcId="{16237762-1FEA-4C41-B274-A67B9E7F8E25}" destId="{BD04CCC2-B675-4E31-B192-90E229C2839E}" srcOrd="1" destOrd="0" presId="urn:microsoft.com/office/officeart/2005/8/layout/StepDownProcess"/>
    <dgm:cxn modelId="{C1A8CB25-4454-4A4C-8615-BDD842B450E3}" type="presParOf" srcId="{16237762-1FEA-4C41-B274-A67B9E7F8E25}" destId="{3C77D80A-DFFC-4E83-93E6-7B7AD207FBD7}" srcOrd="2" destOrd="0" presId="urn:microsoft.com/office/officeart/2005/8/layout/StepDownProcess"/>
    <dgm:cxn modelId="{D3B68B1B-B3AE-463B-A737-36D47DFD8086}" type="presParOf" srcId="{3C77D80A-DFFC-4E83-93E6-7B7AD207FBD7}" destId="{5D51CB12-077F-4E4D-99C7-C2011372FA63}" srcOrd="0" destOrd="0" presId="urn:microsoft.com/office/officeart/2005/8/layout/StepDownProcess"/>
    <dgm:cxn modelId="{D3286BA0-B726-4B21-B038-9279AA4FD539}" type="presParOf" srcId="{3C77D80A-DFFC-4E83-93E6-7B7AD207FBD7}" destId="{1FB3A460-51A0-478C-8C17-708ADC2F5835}" srcOrd="1" destOrd="0" presId="urn:microsoft.com/office/officeart/2005/8/layout/StepDownProcess"/>
    <dgm:cxn modelId="{FA0A1719-D502-4000-ACAF-380D832FEF26}" type="presParOf" srcId="{3C77D80A-DFFC-4E83-93E6-7B7AD207FBD7}" destId="{141CC88B-4497-411A-951A-F1137B9755D2}" srcOrd="2" destOrd="0" presId="urn:microsoft.com/office/officeart/2005/8/layout/StepDownProcess"/>
    <dgm:cxn modelId="{001A4C47-72D2-40DB-887F-B7FAECC2CEED}" type="presParOf" srcId="{16237762-1FEA-4C41-B274-A67B9E7F8E25}" destId="{055B55BB-D16B-4A8F-8147-453D7D197573}" srcOrd="3" destOrd="0" presId="urn:microsoft.com/office/officeart/2005/8/layout/StepDownProcess"/>
    <dgm:cxn modelId="{CDA0E094-057B-41C5-B71B-171998AE67B9}" type="presParOf" srcId="{16237762-1FEA-4C41-B274-A67B9E7F8E25}" destId="{02AF9633-6A50-4206-ACF6-0A17469837C2}" srcOrd="4" destOrd="0" presId="urn:microsoft.com/office/officeart/2005/8/layout/StepDownProcess"/>
    <dgm:cxn modelId="{DCC391A3-5EAB-436F-A0C9-FF79AF8738FA}" type="presParOf" srcId="{02AF9633-6A50-4206-ACF6-0A17469837C2}" destId="{EFB008EE-DF41-42D2-8E6A-A96CC734008E}" srcOrd="0" destOrd="0" presId="urn:microsoft.com/office/officeart/2005/8/layout/StepDownProcess"/>
    <dgm:cxn modelId="{EE23F1D6-A8D1-4882-A965-76C267D23AB9}" type="presParOf" srcId="{02AF9633-6A50-4206-ACF6-0A17469837C2}" destId="{83765440-2BED-4394-B644-071D3AE7923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1EFCA8-E4C4-431D-8916-E2ACB50A468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F263F2-8A5B-4DA1-AC4D-84AC340413EF}">
      <dgm:prSet phldrT="[Text]" custT="1"/>
      <dgm:spPr/>
      <dgm:t>
        <a:bodyPr/>
        <a:lstStyle/>
        <a:p>
          <a:r>
            <a:rPr lang="en-US" sz="2200" dirty="0">
              <a:solidFill>
                <a:schemeClr val="tx1"/>
              </a:solidFill>
            </a:rPr>
            <a:t>House Owner</a:t>
          </a:r>
        </a:p>
      </dgm:t>
    </dgm:pt>
    <dgm:pt modelId="{725437B3-7ED6-4741-8C3C-77C9B553C1D6}" type="parTrans" cxnId="{D271166F-A6D6-4BCC-AD87-4D81F1AACAAE}">
      <dgm:prSet/>
      <dgm:spPr/>
      <dgm:t>
        <a:bodyPr/>
        <a:lstStyle/>
        <a:p>
          <a:endParaRPr lang="en-US"/>
        </a:p>
      </dgm:t>
    </dgm:pt>
    <dgm:pt modelId="{A38D83FC-2863-4051-A70C-A9F59B695D49}" type="sibTrans" cxnId="{D271166F-A6D6-4BCC-AD87-4D81F1AACAAE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08E3AF1-E039-40E3-B7EC-BF5CF69C8EA4}">
      <dgm:prSet phldrT="[Text]" custT="1"/>
      <dgm:spPr/>
      <dgm:t>
        <a:bodyPr/>
        <a:lstStyle/>
        <a:p>
          <a:r>
            <a:rPr lang="en-US" sz="2200" dirty="0">
              <a:solidFill>
                <a:schemeClr val="tx1"/>
              </a:solidFill>
            </a:rPr>
            <a:t>Tenants</a:t>
          </a:r>
        </a:p>
      </dgm:t>
    </dgm:pt>
    <dgm:pt modelId="{9BA7BC19-AFF7-48F9-ACE4-8A8A6CD422A2}" type="parTrans" cxnId="{0DB93B75-1C88-48B5-BA60-4E241CC43E72}">
      <dgm:prSet/>
      <dgm:spPr/>
      <dgm:t>
        <a:bodyPr/>
        <a:lstStyle/>
        <a:p>
          <a:endParaRPr lang="en-US"/>
        </a:p>
      </dgm:t>
    </dgm:pt>
    <dgm:pt modelId="{D5407433-AF99-4FBC-BDA6-6CAD5D528387}" type="sibTrans" cxnId="{0DB93B75-1C88-48B5-BA60-4E241CC43E72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772A4410-7101-4685-879C-FCDF9FE21DCA}">
      <dgm:prSet phldrT="[Text]" custT="1"/>
      <dgm:spPr/>
      <dgm:t>
        <a:bodyPr/>
        <a:lstStyle/>
        <a:p>
          <a:r>
            <a:rPr lang="en-US" sz="2200" dirty="0">
              <a:solidFill>
                <a:schemeClr val="tx1"/>
              </a:solidFill>
            </a:rPr>
            <a:t>Users</a:t>
          </a:r>
        </a:p>
      </dgm:t>
    </dgm:pt>
    <dgm:pt modelId="{6656924B-66E1-45FE-BA75-54901A8950A5}" type="parTrans" cxnId="{8469910F-DC02-425A-9BFF-1DD23F226AD6}">
      <dgm:prSet/>
      <dgm:spPr/>
      <dgm:t>
        <a:bodyPr/>
        <a:lstStyle/>
        <a:p>
          <a:endParaRPr lang="en-US"/>
        </a:p>
      </dgm:t>
    </dgm:pt>
    <dgm:pt modelId="{435B9055-3D64-4712-8485-EE27BB41986F}" type="sibTrans" cxnId="{8469910F-DC02-425A-9BFF-1DD23F226AD6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1B9B33B0-464F-413A-986E-F8E30377AF4B}">
      <dgm:prSet phldrT="[Text]" custT="1"/>
      <dgm:spPr/>
      <dgm:t>
        <a:bodyPr/>
        <a:lstStyle/>
        <a:p>
          <a:r>
            <a:rPr lang="en-US" sz="2200" dirty="0">
              <a:solidFill>
                <a:schemeClr val="tx1"/>
              </a:solidFill>
            </a:rPr>
            <a:t>Admin</a:t>
          </a:r>
        </a:p>
      </dgm:t>
    </dgm:pt>
    <dgm:pt modelId="{D3F20B49-EFF9-4A4B-B290-93E392369B41}" type="parTrans" cxnId="{4DC61596-6A26-4E2E-BA32-96A2E7B999C8}">
      <dgm:prSet/>
      <dgm:spPr/>
      <dgm:t>
        <a:bodyPr/>
        <a:lstStyle/>
        <a:p>
          <a:endParaRPr lang="en-US"/>
        </a:p>
      </dgm:t>
    </dgm:pt>
    <dgm:pt modelId="{AB2F7C98-BA46-4112-8653-4A408CC08CB7}" type="sibTrans" cxnId="{4DC61596-6A26-4E2E-BA32-96A2E7B999C8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1B7EDFEF-FE2B-4272-951F-A7887CEB123F}">
      <dgm:prSet phldrT="[Text]" custT="1"/>
      <dgm:spPr/>
      <dgm:t>
        <a:bodyPr/>
        <a:lstStyle/>
        <a:p>
          <a:r>
            <a:rPr lang="en-US" sz="1900" dirty="0">
              <a:solidFill>
                <a:schemeClr val="tx1"/>
              </a:solidFill>
            </a:rPr>
            <a:t>System Developer</a:t>
          </a:r>
        </a:p>
      </dgm:t>
    </dgm:pt>
    <dgm:pt modelId="{A4975980-2262-4DB7-B3A7-557AC1EC73BB}" type="parTrans" cxnId="{6A6B0750-430D-4850-A517-E3A3317998BD}">
      <dgm:prSet/>
      <dgm:spPr/>
      <dgm:t>
        <a:bodyPr/>
        <a:lstStyle/>
        <a:p>
          <a:endParaRPr lang="en-US"/>
        </a:p>
      </dgm:t>
    </dgm:pt>
    <dgm:pt modelId="{2D7555C0-5D90-4376-8515-D416F732132E}" type="sibTrans" cxnId="{6A6B0750-430D-4850-A517-E3A3317998BD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FE0EDE8-74AB-4731-8507-F567B48F0A72}" type="pres">
      <dgm:prSet presAssocID="{B91EFCA8-E4C4-431D-8916-E2ACB50A468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21B02A-69D5-4FEA-9813-0275BB1068C5}" type="pres">
      <dgm:prSet presAssocID="{A2F263F2-8A5B-4DA1-AC4D-84AC340413E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3554FC-B704-4889-8C10-99F26E8146FF}" type="pres">
      <dgm:prSet presAssocID="{A38D83FC-2863-4051-A70C-A9F59B695D49}" presName="sibTrans" presStyleLbl="sibTrans2D1" presStyleIdx="0" presStyleCnt="5"/>
      <dgm:spPr/>
      <dgm:t>
        <a:bodyPr/>
        <a:lstStyle/>
        <a:p>
          <a:endParaRPr lang="en-US"/>
        </a:p>
      </dgm:t>
    </dgm:pt>
    <dgm:pt modelId="{5B851315-07BD-4053-98D5-BD82DA111846}" type="pres">
      <dgm:prSet presAssocID="{A38D83FC-2863-4051-A70C-A9F59B695D49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98EC3F4D-C8C4-48D8-8DF1-7060FB8B916D}" type="pres">
      <dgm:prSet presAssocID="{E08E3AF1-E039-40E3-B7EC-BF5CF69C8EA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6A46C6-DF90-4B3E-BCDD-DF5CBF3A80C3}" type="pres">
      <dgm:prSet presAssocID="{D5407433-AF99-4FBC-BDA6-6CAD5D528387}" presName="sibTrans" presStyleLbl="sibTrans2D1" presStyleIdx="1" presStyleCnt="5"/>
      <dgm:spPr/>
      <dgm:t>
        <a:bodyPr/>
        <a:lstStyle/>
        <a:p>
          <a:endParaRPr lang="en-US"/>
        </a:p>
      </dgm:t>
    </dgm:pt>
    <dgm:pt modelId="{4A1CD365-0D6C-4F34-A4AF-87FB0A90BFE6}" type="pres">
      <dgm:prSet presAssocID="{D5407433-AF99-4FBC-BDA6-6CAD5D528387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1EC70BC9-8694-41EE-9011-EDA4EB2D0D1E}" type="pres">
      <dgm:prSet presAssocID="{772A4410-7101-4685-879C-FCDF9FE21DC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ABD8BB-6992-4FE7-A5E7-8B277D529CD3}" type="pres">
      <dgm:prSet presAssocID="{435B9055-3D64-4712-8485-EE27BB41986F}" presName="sibTrans" presStyleLbl="sibTrans2D1" presStyleIdx="2" presStyleCnt="5"/>
      <dgm:spPr/>
      <dgm:t>
        <a:bodyPr/>
        <a:lstStyle/>
        <a:p>
          <a:endParaRPr lang="en-US"/>
        </a:p>
      </dgm:t>
    </dgm:pt>
    <dgm:pt modelId="{DFEBAB6E-7C01-4537-B1F8-7F9DB95FE160}" type="pres">
      <dgm:prSet presAssocID="{435B9055-3D64-4712-8485-EE27BB41986F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0F9617BA-CD34-408C-93FE-9FDA273AFD07}" type="pres">
      <dgm:prSet presAssocID="{1B9B33B0-464F-413A-986E-F8E30377AF4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D6B73C-A8E1-436A-A2DD-F53C913BEB8C}" type="pres">
      <dgm:prSet presAssocID="{AB2F7C98-BA46-4112-8653-4A408CC08CB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8EA82C41-0AFF-4736-B382-821202E9618C}" type="pres">
      <dgm:prSet presAssocID="{AB2F7C98-BA46-4112-8653-4A408CC08CB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66A2E430-2491-4CE4-A23E-802D86DF0A65}" type="pres">
      <dgm:prSet presAssocID="{1B7EDFEF-FE2B-4272-951F-A7887CEB123F}" presName="node" presStyleLbl="node1" presStyleIdx="4" presStyleCnt="5" custScaleX="1058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ADE8D3-DB7B-4FBA-94AA-8A85D1C528E9}" type="pres">
      <dgm:prSet presAssocID="{2D7555C0-5D90-4376-8515-D416F732132E}" presName="sibTrans" presStyleLbl="sibTrans2D1" presStyleIdx="4" presStyleCnt="5"/>
      <dgm:spPr/>
      <dgm:t>
        <a:bodyPr/>
        <a:lstStyle/>
        <a:p>
          <a:endParaRPr lang="en-US"/>
        </a:p>
      </dgm:t>
    </dgm:pt>
    <dgm:pt modelId="{03159200-570F-4FF0-B1B7-C8A103328B87}" type="pres">
      <dgm:prSet presAssocID="{2D7555C0-5D90-4376-8515-D416F732132E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D271166F-A6D6-4BCC-AD87-4D81F1AACAAE}" srcId="{B91EFCA8-E4C4-431D-8916-E2ACB50A4680}" destId="{A2F263F2-8A5B-4DA1-AC4D-84AC340413EF}" srcOrd="0" destOrd="0" parTransId="{725437B3-7ED6-4741-8C3C-77C9B553C1D6}" sibTransId="{A38D83FC-2863-4051-A70C-A9F59B695D49}"/>
    <dgm:cxn modelId="{FE374C78-7F37-4CFD-BB41-BBB0DE37B3C7}" type="presOf" srcId="{D5407433-AF99-4FBC-BDA6-6CAD5D528387}" destId="{4A1CD365-0D6C-4F34-A4AF-87FB0A90BFE6}" srcOrd="1" destOrd="0" presId="urn:microsoft.com/office/officeart/2005/8/layout/cycle2"/>
    <dgm:cxn modelId="{5067940E-AACE-42E7-8451-0DC77F33E271}" type="presOf" srcId="{AB2F7C98-BA46-4112-8653-4A408CC08CB7}" destId="{72D6B73C-A8E1-436A-A2DD-F53C913BEB8C}" srcOrd="0" destOrd="0" presId="urn:microsoft.com/office/officeart/2005/8/layout/cycle2"/>
    <dgm:cxn modelId="{F14E2BFC-2E3F-470C-B60B-4559908496A2}" type="presOf" srcId="{2D7555C0-5D90-4376-8515-D416F732132E}" destId="{03159200-570F-4FF0-B1B7-C8A103328B87}" srcOrd="1" destOrd="0" presId="urn:microsoft.com/office/officeart/2005/8/layout/cycle2"/>
    <dgm:cxn modelId="{4F3CCBFC-BAA2-423A-B133-59D27F5DED59}" type="presOf" srcId="{A2F263F2-8A5B-4DA1-AC4D-84AC340413EF}" destId="{BE21B02A-69D5-4FEA-9813-0275BB1068C5}" srcOrd="0" destOrd="0" presId="urn:microsoft.com/office/officeart/2005/8/layout/cycle2"/>
    <dgm:cxn modelId="{B4625345-3709-4992-9744-4FFF228FC9B3}" type="presOf" srcId="{E08E3AF1-E039-40E3-B7EC-BF5CF69C8EA4}" destId="{98EC3F4D-C8C4-48D8-8DF1-7060FB8B916D}" srcOrd="0" destOrd="0" presId="urn:microsoft.com/office/officeart/2005/8/layout/cycle2"/>
    <dgm:cxn modelId="{D04F7B6D-5210-4933-B818-298437F878FA}" type="presOf" srcId="{AB2F7C98-BA46-4112-8653-4A408CC08CB7}" destId="{8EA82C41-0AFF-4736-B382-821202E9618C}" srcOrd="1" destOrd="0" presId="urn:microsoft.com/office/officeart/2005/8/layout/cycle2"/>
    <dgm:cxn modelId="{A2CC45FC-DAF8-4540-8335-9E1CCD0FF5FD}" type="presOf" srcId="{2D7555C0-5D90-4376-8515-D416F732132E}" destId="{83ADE8D3-DB7B-4FBA-94AA-8A85D1C528E9}" srcOrd="0" destOrd="0" presId="urn:microsoft.com/office/officeart/2005/8/layout/cycle2"/>
    <dgm:cxn modelId="{CCBD4607-7404-4C8B-9326-083C89FC880D}" type="presOf" srcId="{D5407433-AF99-4FBC-BDA6-6CAD5D528387}" destId="{BB6A46C6-DF90-4B3E-BCDD-DF5CBF3A80C3}" srcOrd="0" destOrd="0" presId="urn:microsoft.com/office/officeart/2005/8/layout/cycle2"/>
    <dgm:cxn modelId="{4DC61596-6A26-4E2E-BA32-96A2E7B999C8}" srcId="{B91EFCA8-E4C4-431D-8916-E2ACB50A4680}" destId="{1B9B33B0-464F-413A-986E-F8E30377AF4B}" srcOrd="3" destOrd="0" parTransId="{D3F20B49-EFF9-4A4B-B290-93E392369B41}" sibTransId="{AB2F7C98-BA46-4112-8653-4A408CC08CB7}"/>
    <dgm:cxn modelId="{61EB0C65-8E2B-45B8-AA2B-7A4D4867C418}" type="presOf" srcId="{A38D83FC-2863-4051-A70C-A9F59B695D49}" destId="{2D3554FC-B704-4889-8C10-99F26E8146FF}" srcOrd="0" destOrd="0" presId="urn:microsoft.com/office/officeart/2005/8/layout/cycle2"/>
    <dgm:cxn modelId="{A0EB0C5C-D5CF-4552-A91D-474E056BF50E}" type="presOf" srcId="{435B9055-3D64-4712-8485-EE27BB41986F}" destId="{DFEBAB6E-7C01-4537-B1F8-7F9DB95FE160}" srcOrd="1" destOrd="0" presId="urn:microsoft.com/office/officeart/2005/8/layout/cycle2"/>
    <dgm:cxn modelId="{FDE7B29B-6047-4730-9D63-325354A98412}" type="presOf" srcId="{435B9055-3D64-4712-8485-EE27BB41986F}" destId="{3EABD8BB-6992-4FE7-A5E7-8B277D529CD3}" srcOrd="0" destOrd="0" presId="urn:microsoft.com/office/officeart/2005/8/layout/cycle2"/>
    <dgm:cxn modelId="{ECC18E8E-B88C-4452-801A-779DE9BC2EC8}" type="presOf" srcId="{A38D83FC-2863-4051-A70C-A9F59B695D49}" destId="{5B851315-07BD-4053-98D5-BD82DA111846}" srcOrd="1" destOrd="0" presId="urn:microsoft.com/office/officeart/2005/8/layout/cycle2"/>
    <dgm:cxn modelId="{0DB93B75-1C88-48B5-BA60-4E241CC43E72}" srcId="{B91EFCA8-E4C4-431D-8916-E2ACB50A4680}" destId="{E08E3AF1-E039-40E3-B7EC-BF5CF69C8EA4}" srcOrd="1" destOrd="0" parTransId="{9BA7BC19-AFF7-48F9-ACE4-8A8A6CD422A2}" sibTransId="{D5407433-AF99-4FBC-BDA6-6CAD5D528387}"/>
    <dgm:cxn modelId="{6A6B0750-430D-4850-A517-E3A3317998BD}" srcId="{B91EFCA8-E4C4-431D-8916-E2ACB50A4680}" destId="{1B7EDFEF-FE2B-4272-951F-A7887CEB123F}" srcOrd="4" destOrd="0" parTransId="{A4975980-2262-4DB7-B3A7-557AC1EC73BB}" sibTransId="{2D7555C0-5D90-4376-8515-D416F732132E}"/>
    <dgm:cxn modelId="{8469910F-DC02-425A-9BFF-1DD23F226AD6}" srcId="{B91EFCA8-E4C4-431D-8916-E2ACB50A4680}" destId="{772A4410-7101-4685-879C-FCDF9FE21DCA}" srcOrd="2" destOrd="0" parTransId="{6656924B-66E1-45FE-BA75-54901A8950A5}" sibTransId="{435B9055-3D64-4712-8485-EE27BB41986F}"/>
    <dgm:cxn modelId="{A4F9D809-B0D0-436F-8A86-5879F50F7D58}" type="presOf" srcId="{1B7EDFEF-FE2B-4272-951F-A7887CEB123F}" destId="{66A2E430-2491-4CE4-A23E-802D86DF0A65}" srcOrd="0" destOrd="0" presId="urn:microsoft.com/office/officeart/2005/8/layout/cycle2"/>
    <dgm:cxn modelId="{A2ABDCBC-DAF8-48E0-A6C3-57165A0A5BFD}" type="presOf" srcId="{772A4410-7101-4685-879C-FCDF9FE21DCA}" destId="{1EC70BC9-8694-41EE-9011-EDA4EB2D0D1E}" srcOrd="0" destOrd="0" presId="urn:microsoft.com/office/officeart/2005/8/layout/cycle2"/>
    <dgm:cxn modelId="{28893F45-B3FA-434A-9B1E-11C793587441}" type="presOf" srcId="{1B9B33B0-464F-413A-986E-F8E30377AF4B}" destId="{0F9617BA-CD34-408C-93FE-9FDA273AFD07}" srcOrd="0" destOrd="0" presId="urn:microsoft.com/office/officeart/2005/8/layout/cycle2"/>
    <dgm:cxn modelId="{AE77A2CF-546C-4EBF-B115-5EFEB3D09E12}" type="presOf" srcId="{B91EFCA8-E4C4-431D-8916-E2ACB50A4680}" destId="{3FE0EDE8-74AB-4731-8507-F567B48F0A72}" srcOrd="0" destOrd="0" presId="urn:microsoft.com/office/officeart/2005/8/layout/cycle2"/>
    <dgm:cxn modelId="{157CEC4D-5F95-41C3-8184-545869E39F0C}" type="presParOf" srcId="{3FE0EDE8-74AB-4731-8507-F567B48F0A72}" destId="{BE21B02A-69D5-4FEA-9813-0275BB1068C5}" srcOrd="0" destOrd="0" presId="urn:microsoft.com/office/officeart/2005/8/layout/cycle2"/>
    <dgm:cxn modelId="{D763F312-F302-455E-8C34-CF7E2597EF29}" type="presParOf" srcId="{3FE0EDE8-74AB-4731-8507-F567B48F0A72}" destId="{2D3554FC-B704-4889-8C10-99F26E8146FF}" srcOrd="1" destOrd="0" presId="urn:microsoft.com/office/officeart/2005/8/layout/cycle2"/>
    <dgm:cxn modelId="{3023C24A-92C5-4C64-98AD-4AFAA5B8E4EC}" type="presParOf" srcId="{2D3554FC-B704-4889-8C10-99F26E8146FF}" destId="{5B851315-07BD-4053-98D5-BD82DA111846}" srcOrd="0" destOrd="0" presId="urn:microsoft.com/office/officeart/2005/8/layout/cycle2"/>
    <dgm:cxn modelId="{FB807E44-E08F-439B-8D19-841B4CE20D88}" type="presParOf" srcId="{3FE0EDE8-74AB-4731-8507-F567B48F0A72}" destId="{98EC3F4D-C8C4-48D8-8DF1-7060FB8B916D}" srcOrd="2" destOrd="0" presId="urn:microsoft.com/office/officeart/2005/8/layout/cycle2"/>
    <dgm:cxn modelId="{501639A6-3BAF-4A64-9310-EECCA016AF8C}" type="presParOf" srcId="{3FE0EDE8-74AB-4731-8507-F567B48F0A72}" destId="{BB6A46C6-DF90-4B3E-BCDD-DF5CBF3A80C3}" srcOrd="3" destOrd="0" presId="urn:microsoft.com/office/officeart/2005/8/layout/cycle2"/>
    <dgm:cxn modelId="{C86A0E19-A072-4938-9F80-6CBF4208FBFF}" type="presParOf" srcId="{BB6A46C6-DF90-4B3E-BCDD-DF5CBF3A80C3}" destId="{4A1CD365-0D6C-4F34-A4AF-87FB0A90BFE6}" srcOrd="0" destOrd="0" presId="urn:microsoft.com/office/officeart/2005/8/layout/cycle2"/>
    <dgm:cxn modelId="{1E0DB9FE-0A9F-4692-A243-1AFE5B2846E4}" type="presParOf" srcId="{3FE0EDE8-74AB-4731-8507-F567B48F0A72}" destId="{1EC70BC9-8694-41EE-9011-EDA4EB2D0D1E}" srcOrd="4" destOrd="0" presId="urn:microsoft.com/office/officeart/2005/8/layout/cycle2"/>
    <dgm:cxn modelId="{33229461-F0EC-4FE5-A94F-AD9490897BBF}" type="presParOf" srcId="{3FE0EDE8-74AB-4731-8507-F567B48F0A72}" destId="{3EABD8BB-6992-4FE7-A5E7-8B277D529CD3}" srcOrd="5" destOrd="0" presId="urn:microsoft.com/office/officeart/2005/8/layout/cycle2"/>
    <dgm:cxn modelId="{6982095D-1C1F-434B-96E3-F373B50916A6}" type="presParOf" srcId="{3EABD8BB-6992-4FE7-A5E7-8B277D529CD3}" destId="{DFEBAB6E-7C01-4537-B1F8-7F9DB95FE160}" srcOrd="0" destOrd="0" presId="urn:microsoft.com/office/officeart/2005/8/layout/cycle2"/>
    <dgm:cxn modelId="{F5552A90-4C20-4356-9545-F774E113B693}" type="presParOf" srcId="{3FE0EDE8-74AB-4731-8507-F567B48F0A72}" destId="{0F9617BA-CD34-408C-93FE-9FDA273AFD07}" srcOrd="6" destOrd="0" presId="urn:microsoft.com/office/officeart/2005/8/layout/cycle2"/>
    <dgm:cxn modelId="{B236A623-DDB7-4EEE-B19D-E5073FD7569F}" type="presParOf" srcId="{3FE0EDE8-74AB-4731-8507-F567B48F0A72}" destId="{72D6B73C-A8E1-436A-A2DD-F53C913BEB8C}" srcOrd="7" destOrd="0" presId="urn:microsoft.com/office/officeart/2005/8/layout/cycle2"/>
    <dgm:cxn modelId="{08493B0D-A037-496B-B537-46E32B4CCFD6}" type="presParOf" srcId="{72D6B73C-A8E1-436A-A2DD-F53C913BEB8C}" destId="{8EA82C41-0AFF-4736-B382-821202E9618C}" srcOrd="0" destOrd="0" presId="urn:microsoft.com/office/officeart/2005/8/layout/cycle2"/>
    <dgm:cxn modelId="{68FCE271-990B-493B-846F-6B45029F2E71}" type="presParOf" srcId="{3FE0EDE8-74AB-4731-8507-F567B48F0A72}" destId="{66A2E430-2491-4CE4-A23E-802D86DF0A65}" srcOrd="8" destOrd="0" presId="urn:microsoft.com/office/officeart/2005/8/layout/cycle2"/>
    <dgm:cxn modelId="{B0B65B7D-6EB3-4679-9D0D-800CAB3DE1E7}" type="presParOf" srcId="{3FE0EDE8-74AB-4731-8507-F567B48F0A72}" destId="{83ADE8D3-DB7B-4FBA-94AA-8A85D1C528E9}" srcOrd="9" destOrd="0" presId="urn:microsoft.com/office/officeart/2005/8/layout/cycle2"/>
    <dgm:cxn modelId="{2950BF8C-9121-4CA3-95C2-84C151A671D0}" type="presParOf" srcId="{83ADE8D3-DB7B-4FBA-94AA-8A85D1C528E9}" destId="{03159200-570F-4FF0-B1B7-C8A103328B8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F0DF73-36DF-41AF-B793-B045DC3065E1}" type="doc">
      <dgm:prSet loTypeId="urn:microsoft.com/office/officeart/2008/layout/AscendingPictureAccentProces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02F293-D10C-4AC8-B990-D43D421EC1C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Non-Functional Requirements</a:t>
          </a:r>
        </a:p>
      </dgm:t>
    </dgm:pt>
    <dgm:pt modelId="{4609B9BD-7E8B-4E1A-B329-C780450009E0}" type="parTrans" cxnId="{7D4B62C6-F042-406A-BAB0-5764E1D1955B}">
      <dgm:prSet/>
      <dgm:spPr/>
      <dgm:t>
        <a:bodyPr/>
        <a:lstStyle/>
        <a:p>
          <a:endParaRPr lang="en-US"/>
        </a:p>
      </dgm:t>
    </dgm:pt>
    <dgm:pt modelId="{0EF03E06-942B-4A9D-9A12-5619553BAD03}" type="sibTrans" cxnId="{7D4B62C6-F042-406A-BAB0-5764E1D1955B}">
      <dgm:prSet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3EBE9250-E082-482E-A107-C9131BAD4A76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Functional Requirements</a:t>
          </a:r>
        </a:p>
      </dgm:t>
    </dgm:pt>
    <dgm:pt modelId="{F5E0400D-4374-4F42-86B5-F225C3F3383D}" type="sibTrans" cxnId="{37395C96-B58E-4107-ADD4-1F9711D95DC1}">
      <dgm:prSet/>
      <dgm:spPr>
        <a:blipFill>
          <a:blip xmlns:r="http://schemas.openxmlformats.org/officeDocument/2006/relationships"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  <dgm:t>
        <a:bodyPr/>
        <a:lstStyle/>
        <a:p>
          <a:endParaRPr lang="en-US"/>
        </a:p>
      </dgm:t>
    </dgm:pt>
    <dgm:pt modelId="{60141BEA-2702-4235-877A-D55086A38342}" type="parTrans" cxnId="{37395C96-B58E-4107-ADD4-1F9711D95DC1}">
      <dgm:prSet/>
      <dgm:spPr/>
      <dgm:t>
        <a:bodyPr/>
        <a:lstStyle/>
        <a:p>
          <a:endParaRPr lang="en-US"/>
        </a:p>
      </dgm:t>
    </dgm:pt>
    <dgm:pt modelId="{E1D9CEA6-C9B5-4B1A-A0E1-F23622C2D54C}" type="pres">
      <dgm:prSet presAssocID="{6EF0DF73-36DF-41AF-B793-B045DC3065E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CC3AAB0-9F11-415F-8DF7-91E217BC1BC2}" type="pres">
      <dgm:prSet presAssocID="{6EF0DF73-36DF-41AF-B793-B045DC3065E1}" presName="dot1" presStyleLbl="alignNode1" presStyleIdx="0" presStyleCnt="10"/>
      <dgm:spPr/>
    </dgm:pt>
    <dgm:pt modelId="{0717FE83-0ED2-4A85-AD0C-EB6960142F33}" type="pres">
      <dgm:prSet presAssocID="{6EF0DF73-36DF-41AF-B793-B045DC3065E1}" presName="dot2" presStyleLbl="alignNode1" presStyleIdx="1" presStyleCnt="10"/>
      <dgm:spPr/>
    </dgm:pt>
    <dgm:pt modelId="{5DD030FE-08D5-487C-9993-6EC126CB1011}" type="pres">
      <dgm:prSet presAssocID="{6EF0DF73-36DF-41AF-B793-B045DC3065E1}" presName="dot3" presStyleLbl="alignNode1" presStyleIdx="2" presStyleCnt="10"/>
      <dgm:spPr/>
    </dgm:pt>
    <dgm:pt modelId="{C0536886-4247-42B8-8CAE-251DB6A747AB}" type="pres">
      <dgm:prSet presAssocID="{6EF0DF73-36DF-41AF-B793-B045DC3065E1}" presName="dotArrow1" presStyleLbl="alignNode1" presStyleIdx="3" presStyleCnt="10"/>
      <dgm:spPr/>
    </dgm:pt>
    <dgm:pt modelId="{DD8C7D19-EBC4-4C82-A9E3-2D60218238A6}" type="pres">
      <dgm:prSet presAssocID="{6EF0DF73-36DF-41AF-B793-B045DC3065E1}" presName="dotArrow2" presStyleLbl="alignNode1" presStyleIdx="4" presStyleCnt="10"/>
      <dgm:spPr/>
    </dgm:pt>
    <dgm:pt modelId="{CCE5C0E6-F327-449D-9E5D-0BC5E88785E0}" type="pres">
      <dgm:prSet presAssocID="{6EF0DF73-36DF-41AF-B793-B045DC3065E1}" presName="dotArrow3" presStyleLbl="alignNode1" presStyleIdx="5" presStyleCnt="10"/>
      <dgm:spPr/>
    </dgm:pt>
    <dgm:pt modelId="{021CE18B-839C-4156-8552-282D7825FEAE}" type="pres">
      <dgm:prSet presAssocID="{6EF0DF73-36DF-41AF-B793-B045DC3065E1}" presName="dotArrow4" presStyleLbl="alignNode1" presStyleIdx="6" presStyleCnt="10"/>
      <dgm:spPr/>
    </dgm:pt>
    <dgm:pt modelId="{EA8D6A95-8718-4F9E-A95E-F61CF5BA2372}" type="pres">
      <dgm:prSet presAssocID="{6EF0DF73-36DF-41AF-B793-B045DC3065E1}" presName="dotArrow5" presStyleLbl="alignNode1" presStyleIdx="7" presStyleCnt="10"/>
      <dgm:spPr/>
    </dgm:pt>
    <dgm:pt modelId="{88928932-2337-490C-AE2C-05E932944E05}" type="pres">
      <dgm:prSet presAssocID="{6EF0DF73-36DF-41AF-B793-B045DC3065E1}" presName="dotArrow6" presStyleLbl="alignNode1" presStyleIdx="8" presStyleCnt="10"/>
      <dgm:spPr/>
    </dgm:pt>
    <dgm:pt modelId="{B013C625-F7B0-4132-AC18-931C856BCE10}" type="pres">
      <dgm:prSet presAssocID="{6EF0DF73-36DF-41AF-B793-B045DC3065E1}" presName="dotArrow7" presStyleLbl="alignNode1" presStyleIdx="9" presStyleCnt="10"/>
      <dgm:spPr/>
    </dgm:pt>
    <dgm:pt modelId="{F87F14F1-3AEF-4284-AA0D-B2F05B49EFA5}" type="pres">
      <dgm:prSet presAssocID="{A602F293-D10C-4AC8-B990-D43D421EC1C4}" presName="parTx1" presStyleLbl="node1" presStyleIdx="0" presStyleCnt="2"/>
      <dgm:spPr/>
      <dgm:t>
        <a:bodyPr/>
        <a:lstStyle/>
        <a:p>
          <a:endParaRPr lang="en-US"/>
        </a:p>
      </dgm:t>
    </dgm:pt>
    <dgm:pt modelId="{C38B731E-B1B9-4AE2-9EB0-608823697653}" type="pres">
      <dgm:prSet presAssocID="{0EF03E06-942B-4A9D-9A12-5619553BAD03}" presName="picture1" presStyleCnt="0"/>
      <dgm:spPr/>
    </dgm:pt>
    <dgm:pt modelId="{55221F83-AC7A-4C0C-B5C2-AA8B7E251E36}" type="pres">
      <dgm:prSet presAssocID="{0EF03E06-942B-4A9D-9A12-5619553BAD03}" presName="imageRepeatNode" presStyleLbl="fgImgPlace1" presStyleIdx="0" presStyleCnt="2"/>
      <dgm:spPr/>
      <dgm:t>
        <a:bodyPr/>
        <a:lstStyle/>
        <a:p>
          <a:endParaRPr lang="en-US"/>
        </a:p>
      </dgm:t>
    </dgm:pt>
    <dgm:pt modelId="{375CC4B7-55C3-486C-A1E3-8A83712DD1C2}" type="pres">
      <dgm:prSet presAssocID="{3EBE9250-E082-482E-A107-C9131BAD4A76}" presName="parTx2" presStyleLbl="node1" presStyleIdx="1" presStyleCnt="2"/>
      <dgm:spPr/>
      <dgm:t>
        <a:bodyPr/>
        <a:lstStyle/>
        <a:p>
          <a:endParaRPr lang="en-US"/>
        </a:p>
      </dgm:t>
    </dgm:pt>
    <dgm:pt modelId="{001D4264-8E79-490D-83E7-14EE7A48C5D4}" type="pres">
      <dgm:prSet presAssocID="{F5E0400D-4374-4F42-86B5-F225C3F3383D}" presName="picture2" presStyleCnt="0"/>
      <dgm:spPr/>
    </dgm:pt>
    <dgm:pt modelId="{544D673C-0FEC-436B-8FD3-9E6F440B47CA}" type="pres">
      <dgm:prSet presAssocID="{F5E0400D-4374-4F42-86B5-F225C3F3383D}" presName="imageRepeatNode" presStyleLbl="fgImgPlace1" presStyleIdx="1" presStyleCnt="2"/>
      <dgm:spPr/>
      <dgm:t>
        <a:bodyPr/>
        <a:lstStyle/>
        <a:p>
          <a:endParaRPr lang="en-US"/>
        </a:p>
      </dgm:t>
    </dgm:pt>
  </dgm:ptLst>
  <dgm:cxnLst>
    <dgm:cxn modelId="{37395C96-B58E-4107-ADD4-1F9711D95DC1}" srcId="{6EF0DF73-36DF-41AF-B793-B045DC3065E1}" destId="{3EBE9250-E082-482E-A107-C9131BAD4A76}" srcOrd="1" destOrd="0" parTransId="{60141BEA-2702-4235-877A-D55086A38342}" sibTransId="{F5E0400D-4374-4F42-86B5-F225C3F3383D}"/>
    <dgm:cxn modelId="{8B46A163-E916-484E-B42B-93C27C64E361}" type="presOf" srcId="{6EF0DF73-36DF-41AF-B793-B045DC3065E1}" destId="{E1D9CEA6-C9B5-4B1A-A0E1-F23622C2D54C}" srcOrd="0" destOrd="0" presId="urn:microsoft.com/office/officeart/2008/layout/AscendingPictureAccentProcess"/>
    <dgm:cxn modelId="{AEF385C0-E51C-4511-BC25-E61D3D6229D7}" type="presOf" srcId="{F5E0400D-4374-4F42-86B5-F225C3F3383D}" destId="{544D673C-0FEC-436B-8FD3-9E6F440B47CA}" srcOrd="0" destOrd="0" presId="urn:microsoft.com/office/officeart/2008/layout/AscendingPictureAccentProcess"/>
    <dgm:cxn modelId="{E35015BB-12EB-42FF-9FBF-B67538DE8EA9}" type="presOf" srcId="{A602F293-D10C-4AC8-B990-D43D421EC1C4}" destId="{F87F14F1-3AEF-4284-AA0D-B2F05B49EFA5}" srcOrd="0" destOrd="0" presId="urn:microsoft.com/office/officeart/2008/layout/AscendingPictureAccentProcess"/>
    <dgm:cxn modelId="{CF701C01-04EC-4B9A-953E-7A5CD7440BA4}" type="presOf" srcId="{3EBE9250-E082-482E-A107-C9131BAD4A76}" destId="{375CC4B7-55C3-486C-A1E3-8A83712DD1C2}" srcOrd="0" destOrd="0" presId="urn:microsoft.com/office/officeart/2008/layout/AscendingPictureAccentProcess"/>
    <dgm:cxn modelId="{7D4B62C6-F042-406A-BAB0-5764E1D1955B}" srcId="{6EF0DF73-36DF-41AF-B793-B045DC3065E1}" destId="{A602F293-D10C-4AC8-B990-D43D421EC1C4}" srcOrd="0" destOrd="0" parTransId="{4609B9BD-7E8B-4E1A-B329-C780450009E0}" sibTransId="{0EF03E06-942B-4A9D-9A12-5619553BAD03}"/>
    <dgm:cxn modelId="{7CCBB3E5-FA07-4FE7-BBA4-E82E53F2E2A4}" type="presOf" srcId="{0EF03E06-942B-4A9D-9A12-5619553BAD03}" destId="{55221F83-AC7A-4C0C-B5C2-AA8B7E251E36}" srcOrd="0" destOrd="0" presId="urn:microsoft.com/office/officeart/2008/layout/AscendingPictureAccentProcess"/>
    <dgm:cxn modelId="{82EDA80D-48C0-43E5-B27D-414BF3998FDD}" type="presParOf" srcId="{E1D9CEA6-C9B5-4B1A-A0E1-F23622C2D54C}" destId="{9CC3AAB0-9F11-415F-8DF7-91E217BC1BC2}" srcOrd="0" destOrd="0" presId="urn:microsoft.com/office/officeart/2008/layout/AscendingPictureAccentProcess"/>
    <dgm:cxn modelId="{E6F6C1E2-3687-471A-AF4F-51B690F62634}" type="presParOf" srcId="{E1D9CEA6-C9B5-4B1A-A0E1-F23622C2D54C}" destId="{0717FE83-0ED2-4A85-AD0C-EB6960142F33}" srcOrd="1" destOrd="0" presId="urn:microsoft.com/office/officeart/2008/layout/AscendingPictureAccentProcess"/>
    <dgm:cxn modelId="{8D65F40B-0809-4928-9F6D-DC069A7590BC}" type="presParOf" srcId="{E1D9CEA6-C9B5-4B1A-A0E1-F23622C2D54C}" destId="{5DD030FE-08D5-487C-9993-6EC126CB1011}" srcOrd="2" destOrd="0" presId="urn:microsoft.com/office/officeart/2008/layout/AscendingPictureAccentProcess"/>
    <dgm:cxn modelId="{1CE5C3B3-95E7-4D31-BA93-DA185B71D137}" type="presParOf" srcId="{E1D9CEA6-C9B5-4B1A-A0E1-F23622C2D54C}" destId="{C0536886-4247-42B8-8CAE-251DB6A747AB}" srcOrd="3" destOrd="0" presId="urn:microsoft.com/office/officeart/2008/layout/AscendingPictureAccentProcess"/>
    <dgm:cxn modelId="{D82D2265-2ADF-4E6D-8243-D23F94C0A5F4}" type="presParOf" srcId="{E1D9CEA6-C9B5-4B1A-A0E1-F23622C2D54C}" destId="{DD8C7D19-EBC4-4C82-A9E3-2D60218238A6}" srcOrd="4" destOrd="0" presId="urn:microsoft.com/office/officeart/2008/layout/AscendingPictureAccentProcess"/>
    <dgm:cxn modelId="{72ACDFAD-7270-4E08-BD84-406129E11E47}" type="presParOf" srcId="{E1D9CEA6-C9B5-4B1A-A0E1-F23622C2D54C}" destId="{CCE5C0E6-F327-449D-9E5D-0BC5E88785E0}" srcOrd="5" destOrd="0" presId="urn:microsoft.com/office/officeart/2008/layout/AscendingPictureAccentProcess"/>
    <dgm:cxn modelId="{7B7C6602-4170-4948-B7BC-5129A1D5FF6F}" type="presParOf" srcId="{E1D9CEA6-C9B5-4B1A-A0E1-F23622C2D54C}" destId="{021CE18B-839C-4156-8552-282D7825FEAE}" srcOrd="6" destOrd="0" presId="urn:microsoft.com/office/officeart/2008/layout/AscendingPictureAccentProcess"/>
    <dgm:cxn modelId="{0AC7748D-EAB3-4F1C-BE9A-1373AF259643}" type="presParOf" srcId="{E1D9CEA6-C9B5-4B1A-A0E1-F23622C2D54C}" destId="{EA8D6A95-8718-4F9E-A95E-F61CF5BA2372}" srcOrd="7" destOrd="0" presId="urn:microsoft.com/office/officeart/2008/layout/AscendingPictureAccentProcess"/>
    <dgm:cxn modelId="{2695AE6F-483C-4B6A-B0D2-362F003DB093}" type="presParOf" srcId="{E1D9CEA6-C9B5-4B1A-A0E1-F23622C2D54C}" destId="{88928932-2337-490C-AE2C-05E932944E05}" srcOrd="8" destOrd="0" presId="urn:microsoft.com/office/officeart/2008/layout/AscendingPictureAccentProcess"/>
    <dgm:cxn modelId="{E06D39DD-C055-4A3C-BBEC-E07EDF35A048}" type="presParOf" srcId="{E1D9CEA6-C9B5-4B1A-A0E1-F23622C2D54C}" destId="{B013C625-F7B0-4132-AC18-931C856BCE10}" srcOrd="9" destOrd="0" presId="urn:microsoft.com/office/officeart/2008/layout/AscendingPictureAccentProcess"/>
    <dgm:cxn modelId="{0886C5B7-7884-4799-842F-6FA480A9B362}" type="presParOf" srcId="{E1D9CEA6-C9B5-4B1A-A0E1-F23622C2D54C}" destId="{F87F14F1-3AEF-4284-AA0D-B2F05B49EFA5}" srcOrd="10" destOrd="0" presId="urn:microsoft.com/office/officeart/2008/layout/AscendingPictureAccentProcess"/>
    <dgm:cxn modelId="{C8547F06-3941-4711-94CF-3F264EBC888B}" type="presParOf" srcId="{E1D9CEA6-C9B5-4B1A-A0E1-F23622C2D54C}" destId="{C38B731E-B1B9-4AE2-9EB0-608823697653}" srcOrd="11" destOrd="0" presId="urn:microsoft.com/office/officeart/2008/layout/AscendingPictureAccentProcess"/>
    <dgm:cxn modelId="{BCC6705B-6358-464E-8545-68829163E539}" type="presParOf" srcId="{C38B731E-B1B9-4AE2-9EB0-608823697653}" destId="{55221F83-AC7A-4C0C-B5C2-AA8B7E251E36}" srcOrd="0" destOrd="0" presId="urn:microsoft.com/office/officeart/2008/layout/AscendingPictureAccentProcess"/>
    <dgm:cxn modelId="{AC54F7F9-0BFF-411F-AD58-47C5269EB2BF}" type="presParOf" srcId="{E1D9CEA6-C9B5-4B1A-A0E1-F23622C2D54C}" destId="{375CC4B7-55C3-486C-A1E3-8A83712DD1C2}" srcOrd="12" destOrd="0" presId="urn:microsoft.com/office/officeart/2008/layout/AscendingPictureAccentProcess"/>
    <dgm:cxn modelId="{A83C0B73-7EA1-439A-B283-A752473ABF0C}" type="presParOf" srcId="{E1D9CEA6-C9B5-4B1A-A0E1-F23622C2D54C}" destId="{001D4264-8E79-490D-83E7-14EE7A48C5D4}" srcOrd="13" destOrd="0" presId="urn:microsoft.com/office/officeart/2008/layout/AscendingPictureAccentProcess"/>
    <dgm:cxn modelId="{CBBBB6A0-DCDB-46AE-A52B-963A9790C15D}" type="presParOf" srcId="{001D4264-8E79-490D-83E7-14EE7A48C5D4}" destId="{544D673C-0FEC-436B-8FD3-9E6F440B47CA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02B391-08B1-42B8-966F-3A9344619D50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79CEC2-C312-422B-80E5-CDA23E8EA02F}">
      <dgm:prSet phldrT="[Text]" custT="1"/>
      <dgm:spPr/>
      <dgm:t>
        <a:bodyPr/>
        <a:lstStyle/>
        <a:p>
          <a:r>
            <a:rPr lang="en-US" sz="2500" dirty="0">
              <a:solidFill>
                <a:schemeClr val="tx1"/>
              </a:solidFill>
            </a:rPr>
            <a:t>Post Advertise</a:t>
          </a:r>
        </a:p>
      </dgm:t>
    </dgm:pt>
    <dgm:pt modelId="{3EC7CFBC-E9F9-4010-AD56-79D0C8AFF0EB}" type="parTrans" cxnId="{25D7273F-7123-4022-BF12-0D265D5A6EEE}">
      <dgm:prSet/>
      <dgm:spPr/>
      <dgm:t>
        <a:bodyPr/>
        <a:lstStyle/>
        <a:p>
          <a:endParaRPr lang="en-US"/>
        </a:p>
      </dgm:t>
    </dgm:pt>
    <dgm:pt modelId="{907D1B43-7568-48B2-97F6-239EE7AE5612}" type="sibTrans" cxnId="{25D7273F-7123-4022-BF12-0D265D5A6EEE}">
      <dgm:prSet/>
      <dgm:spPr/>
      <dgm:t>
        <a:bodyPr/>
        <a:lstStyle/>
        <a:p>
          <a:endParaRPr lang="en-US"/>
        </a:p>
      </dgm:t>
    </dgm:pt>
    <dgm:pt modelId="{75D1C8EA-7F8E-49C9-B3DB-205545248298}">
      <dgm:prSet phldrT="[Text]" custT="1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sz="2500" dirty="0"/>
            <a:t>See Advertise</a:t>
          </a:r>
        </a:p>
      </dgm:t>
    </dgm:pt>
    <dgm:pt modelId="{96EC1085-AB14-4581-B363-7D0601ED0F16}" type="parTrans" cxnId="{753B6C9F-0F45-4683-9FD5-12950E9B3611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6BEA406E-8D55-4AF6-951C-6591BD342B52}" type="sibTrans" cxnId="{753B6C9F-0F45-4683-9FD5-12950E9B3611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25DD3945-A860-4FA3-853B-FFFAEF9A1B5F}">
      <dgm:prSet phldrT="[Text]" custT="1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sz="2500" dirty="0"/>
            <a:t>Comment on post</a:t>
          </a:r>
        </a:p>
      </dgm:t>
    </dgm:pt>
    <dgm:pt modelId="{DABAC03D-FE91-4150-8CF8-6C3D07F32E0D}" type="parTrans" cxnId="{567AEC03-724F-4CE4-AEB5-319B9CA7EF86}">
      <dgm:prSet/>
      <dgm:spPr/>
      <dgm:t>
        <a:bodyPr/>
        <a:lstStyle/>
        <a:p>
          <a:endParaRPr lang="en-US"/>
        </a:p>
      </dgm:t>
    </dgm:pt>
    <dgm:pt modelId="{576E8C4A-9EE4-453A-BAE9-EAFF9F1447B8}" type="sibTrans" cxnId="{567AEC03-724F-4CE4-AEB5-319B9CA7EF86}">
      <dgm:prSet/>
      <dgm:spPr/>
      <dgm:t>
        <a:bodyPr/>
        <a:lstStyle/>
        <a:p>
          <a:endParaRPr lang="en-US"/>
        </a:p>
      </dgm:t>
    </dgm:pt>
    <dgm:pt modelId="{30A9D541-A719-456E-9475-A82AA59A8611}">
      <dgm:prSet phldrT="[Text]" custT="1"/>
      <dgm:spPr/>
      <dgm:t>
        <a:bodyPr/>
        <a:lstStyle/>
        <a:p>
          <a:r>
            <a:rPr lang="en-US" sz="2500" dirty="0">
              <a:solidFill>
                <a:schemeClr val="tx1"/>
              </a:solidFill>
            </a:rPr>
            <a:t>It is reliable</a:t>
          </a:r>
        </a:p>
      </dgm:t>
    </dgm:pt>
    <dgm:pt modelId="{B1B965A4-2327-44C3-8F73-62135CB50D31}" type="parTrans" cxnId="{C6C5B840-95A4-4172-A913-C261A4C4DB29}">
      <dgm:prSet/>
      <dgm:spPr/>
      <dgm:t>
        <a:bodyPr/>
        <a:lstStyle/>
        <a:p>
          <a:endParaRPr lang="en-US"/>
        </a:p>
      </dgm:t>
    </dgm:pt>
    <dgm:pt modelId="{54153D08-4718-4E2A-9CE5-90056735A9ED}" type="sibTrans" cxnId="{C6C5B840-95A4-4172-A913-C261A4C4DB29}">
      <dgm:prSet/>
      <dgm:spPr/>
      <dgm:t>
        <a:bodyPr/>
        <a:lstStyle/>
        <a:p>
          <a:endParaRPr lang="en-US"/>
        </a:p>
      </dgm:t>
    </dgm:pt>
    <dgm:pt modelId="{B6C54E7A-2FD8-4E2D-A68B-43D8BA034A20}">
      <dgm:prSet phldrT="[Text]" custT="1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sz="2500" dirty="0"/>
            <a:t>Deployed by C#</a:t>
          </a:r>
        </a:p>
      </dgm:t>
    </dgm:pt>
    <dgm:pt modelId="{BE9442A5-BCB2-4AEE-A781-20DF8A0072CE}" type="parTrans" cxnId="{7657F10A-597C-4AB0-89E8-57ACE8D5067C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8DDBB3A1-3032-4989-A38A-8E11B51E5154}" type="sibTrans" cxnId="{7657F10A-597C-4AB0-89E8-57ACE8D5067C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84725305-3BB8-4CB5-87A1-5025DC39EFE9}">
      <dgm:prSet phldrT="[Text]" custT="1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sz="2500" dirty="0"/>
            <a:t>Secured</a:t>
          </a:r>
        </a:p>
      </dgm:t>
    </dgm:pt>
    <dgm:pt modelId="{C2080F21-8297-412F-9C0F-21860ACFCCB7}" type="parTrans" cxnId="{CF1198D3-D806-4818-8973-735516D01C44}">
      <dgm:prSet/>
      <dgm:spPr/>
      <dgm:t>
        <a:bodyPr/>
        <a:lstStyle/>
        <a:p>
          <a:endParaRPr lang="en-US"/>
        </a:p>
      </dgm:t>
    </dgm:pt>
    <dgm:pt modelId="{751E524B-8CD9-4EB1-A541-F47A0E0B76A1}" type="sibTrans" cxnId="{CF1198D3-D806-4818-8973-735516D01C44}">
      <dgm:prSet/>
      <dgm:spPr/>
      <dgm:t>
        <a:bodyPr/>
        <a:lstStyle/>
        <a:p>
          <a:endParaRPr lang="en-US"/>
        </a:p>
      </dgm:t>
    </dgm:pt>
    <dgm:pt modelId="{ADF20BBF-A087-4229-982A-4AFF04D9DBCE}" type="pres">
      <dgm:prSet presAssocID="{FF02B391-08B1-42B8-966F-3A9344619D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032DA1-25BA-49FE-878B-FD82F04DFFB3}" type="pres">
      <dgm:prSet presAssocID="{2A79CEC2-C312-422B-80E5-CDA23E8EA02F}" presName="vertFlow" presStyleCnt="0"/>
      <dgm:spPr/>
    </dgm:pt>
    <dgm:pt modelId="{52C46ABC-6830-41FE-A34D-D0F27F2F6C5D}" type="pres">
      <dgm:prSet presAssocID="{2A79CEC2-C312-422B-80E5-CDA23E8EA02F}" presName="header" presStyleLbl="node1" presStyleIdx="0" presStyleCnt="2"/>
      <dgm:spPr/>
      <dgm:t>
        <a:bodyPr/>
        <a:lstStyle/>
        <a:p>
          <a:endParaRPr lang="en-US"/>
        </a:p>
      </dgm:t>
    </dgm:pt>
    <dgm:pt modelId="{1DFAA524-3E2C-47F0-864F-7CAA1290DB32}" type="pres">
      <dgm:prSet presAssocID="{96EC1085-AB14-4581-B363-7D0601ED0F16}" presName="parTrans" presStyleLbl="sibTrans2D1" presStyleIdx="0" presStyleCnt="4"/>
      <dgm:spPr/>
      <dgm:t>
        <a:bodyPr/>
        <a:lstStyle/>
        <a:p>
          <a:endParaRPr lang="en-US"/>
        </a:p>
      </dgm:t>
    </dgm:pt>
    <dgm:pt modelId="{BB3EA60A-FD7A-41C2-8B59-40775EC2F7E4}" type="pres">
      <dgm:prSet presAssocID="{75D1C8EA-7F8E-49C9-B3DB-205545248298}" presName="child" presStyleLbl="alignAccFollow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A5E50F-0C32-4E35-9CD0-90AA06F27CCA}" type="pres">
      <dgm:prSet presAssocID="{6BEA406E-8D55-4AF6-951C-6591BD342B52}" presName="sibTrans" presStyleLbl="sibTrans2D1" presStyleIdx="1" presStyleCnt="4"/>
      <dgm:spPr/>
      <dgm:t>
        <a:bodyPr/>
        <a:lstStyle/>
        <a:p>
          <a:endParaRPr lang="en-US"/>
        </a:p>
      </dgm:t>
    </dgm:pt>
    <dgm:pt modelId="{3DEDDD8C-9375-4577-B2B5-90924B31D7B7}" type="pres">
      <dgm:prSet presAssocID="{25DD3945-A860-4FA3-853B-FFFAEF9A1B5F}" presName="child" presStyleLbl="alignAccFollow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FD3CF-6299-4E84-AB80-205F1A722380}" type="pres">
      <dgm:prSet presAssocID="{2A79CEC2-C312-422B-80E5-CDA23E8EA02F}" presName="hSp" presStyleCnt="0"/>
      <dgm:spPr/>
    </dgm:pt>
    <dgm:pt modelId="{4934B7BB-7E47-44D8-BF9B-23BCED958C39}" type="pres">
      <dgm:prSet presAssocID="{30A9D541-A719-456E-9475-A82AA59A8611}" presName="vertFlow" presStyleCnt="0"/>
      <dgm:spPr/>
    </dgm:pt>
    <dgm:pt modelId="{46E2AA31-8ADD-4D7E-8380-95A295649249}" type="pres">
      <dgm:prSet presAssocID="{30A9D541-A719-456E-9475-A82AA59A8611}" presName="header" presStyleLbl="node1" presStyleIdx="1" presStyleCnt="2"/>
      <dgm:spPr/>
      <dgm:t>
        <a:bodyPr/>
        <a:lstStyle/>
        <a:p>
          <a:endParaRPr lang="en-US"/>
        </a:p>
      </dgm:t>
    </dgm:pt>
    <dgm:pt modelId="{F9A2CA69-F324-4F15-BED0-3D64AEB06234}" type="pres">
      <dgm:prSet presAssocID="{BE9442A5-BCB2-4AEE-A781-20DF8A0072CE}" presName="parTrans" presStyleLbl="sibTrans2D1" presStyleIdx="2" presStyleCnt="4"/>
      <dgm:spPr/>
      <dgm:t>
        <a:bodyPr/>
        <a:lstStyle/>
        <a:p>
          <a:endParaRPr lang="en-US"/>
        </a:p>
      </dgm:t>
    </dgm:pt>
    <dgm:pt modelId="{E2C417B1-C8C6-475C-B320-D3D4A73886D8}" type="pres">
      <dgm:prSet presAssocID="{B6C54E7A-2FD8-4E2D-A68B-43D8BA034A20}" presName="child" presStyleLbl="alignAccFollow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917187-5D46-4ACC-BDAF-73EABBCC3539}" type="pres">
      <dgm:prSet presAssocID="{8DDBB3A1-3032-4989-A38A-8E11B51E5154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43F8CBD-2148-41C9-A372-942825C108FD}" type="pres">
      <dgm:prSet presAssocID="{84725305-3BB8-4CB5-87A1-5025DC39EFE9}" presName="child" presStyleLbl="alignAccFollow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57F10A-597C-4AB0-89E8-57ACE8D5067C}" srcId="{30A9D541-A719-456E-9475-A82AA59A8611}" destId="{B6C54E7A-2FD8-4E2D-A68B-43D8BA034A20}" srcOrd="0" destOrd="0" parTransId="{BE9442A5-BCB2-4AEE-A781-20DF8A0072CE}" sibTransId="{8DDBB3A1-3032-4989-A38A-8E11B51E5154}"/>
    <dgm:cxn modelId="{EAF84580-FA48-454B-B618-5A7A02C1A968}" type="presOf" srcId="{96EC1085-AB14-4581-B363-7D0601ED0F16}" destId="{1DFAA524-3E2C-47F0-864F-7CAA1290DB32}" srcOrd="0" destOrd="0" presId="urn:microsoft.com/office/officeart/2005/8/layout/lProcess1"/>
    <dgm:cxn modelId="{A26A971A-EF1A-4181-BE26-74DF1A84277B}" type="presOf" srcId="{84725305-3BB8-4CB5-87A1-5025DC39EFE9}" destId="{C43F8CBD-2148-41C9-A372-942825C108FD}" srcOrd="0" destOrd="0" presId="urn:microsoft.com/office/officeart/2005/8/layout/lProcess1"/>
    <dgm:cxn modelId="{C25C5FB8-BB28-47C6-94B3-D102CA8D4B71}" type="presOf" srcId="{25DD3945-A860-4FA3-853B-FFFAEF9A1B5F}" destId="{3DEDDD8C-9375-4577-B2B5-90924B31D7B7}" srcOrd="0" destOrd="0" presId="urn:microsoft.com/office/officeart/2005/8/layout/lProcess1"/>
    <dgm:cxn modelId="{753B6C9F-0F45-4683-9FD5-12950E9B3611}" srcId="{2A79CEC2-C312-422B-80E5-CDA23E8EA02F}" destId="{75D1C8EA-7F8E-49C9-B3DB-205545248298}" srcOrd="0" destOrd="0" parTransId="{96EC1085-AB14-4581-B363-7D0601ED0F16}" sibTransId="{6BEA406E-8D55-4AF6-951C-6591BD342B52}"/>
    <dgm:cxn modelId="{A288EC7B-AA5D-4DE5-98AB-55C9C703A1AA}" type="presOf" srcId="{30A9D541-A719-456E-9475-A82AA59A8611}" destId="{46E2AA31-8ADD-4D7E-8380-95A295649249}" srcOrd="0" destOrd="0" presId="urn:microsoft.com/office/officeart/2005/8/layout/lProcess1"/>
    <dgm:cxn modelId="{C6C5B840-95A4-4172-A913-C261A4C4DB29}" srcId="{FF02B391-08B1-42B8-966F-3A9344619D50}" destId="{30A9D541-A719-456E-9475-A82AA59A8611}" srcOrd="1" destOrd="0" parTransId="{B1B965A4-2327-44C3-8F73-62135CB50D31}" sibTransId="{54153D08-4718-4E2A-9CE5-90056735A9ED}"/>
    <dgm:cxn modelId="{567AEC03-724F-4CE4-AEB5-319B9CA7EF86}" srcId="{2A79CEC2-C312-422B-80E5-CDA23E8EA02F}" destId="{25DD3945-A860-4FA3-853B-FFFAEF9A1B5F}" srcOrd="1" destOrd="0" parTransId="{DABAC03D-FE91-4150-8CF8-6C3D07F32E0D}" sibTransId="{576E8C4A-9EE4-453A-BAE9-EAFF9F1447B8}"/>
    <dgm:cxn modelId="{44099284-7383-4A52-AA53-C94EF013B3D2}" type="presOf" srcId="{6BEA406E-8D55-4AF6-951C-6591BD342B52}" destId="{22A5E50F-0C32-4E35-9CD0-90AA06F27CCA}" srcOrd="0" destOrd="0" presId="urn:microsoft.com/office/officeart/2005/8/layout/lProcess1"/>
    <dgm:cxn modelId="{9F285D74-026F-4945-BFB9-3B2B611A3D63}" type="presOf" srcId="{FF02B391-08B1-42B8-966F-3A9344619D50}" destId="{ADF20BBF-A087-4229-982A-4AFF04D9DBCE}" srcOrd="0" destOrd="0" presId="urn:microsoft.com/office/officeart/2005/8/layout/lProcess1"/>
    <dgm:cxn modelId="{E14F3343-6D6A-4261-A5E2-DE73566AE12E}" type="presOf" srcId="{2A79CEC2-C312-422B-80E5-CDA23E8EA02F}" destId="{52C46ABC-6830-41FE-A34D-D0F27F2F6C5D}" srcOrd="0" destOrd="0" presId="urn:microsoft.com/office/officeart/2005/8/layout/lProcess1"/>
    <dgm:cxn modelId="{5FFD3107-F435-4624-BAC5-D52B8B5A668C}" type="presOf" srcId="{75D1C8EA-7F8E-49C9-B3DB-205545248298}" destId="{BB3EA60A-FD7A-41C2-8B59-40775EC2F7E4}" srcOrd="0" destOrd="0" presId="urn:microsoft.com/office/officeart/2005/8/layout/lProcess1"/>
    <dgm:cxn modelId="{25D7273F-7123-4022-BF12-0D265D5A6EEE}" srcId="{FF02B391-08B1-42B8-966F-3A9344619D50}" destId="{2A79CEC2-C312-422B-80E5-CDA23E8EA02F}" srcOrd="0" destOrd="0" parTransId="{3EC7CFBC-E9F9-4010-AD56-79D0C8AFF0EB}" sibTransId="{907D1B43-7568-48B2-97F6-239EE7AE5612}"/>
    <dgm:cxn modelId="{89565FCE-7368-49F4-9482-7C73AF5E7048}" type="presOf" srcId="{B6C54E7A-2FD8-4E2D-A68B-43D8BA034A20}" destId="{E2C417B1-C8C6-475C-B320-D3D4A73886D8}" srcOrd="0" destOrd="0" presId="urn:microsoft.com/office/officeart/2005/8/layout/lProcess1"/>
    <dgm:cxn modelId="{17606278-876E-4C79-8949-5616135821A8}" type="presOf" srcId="{8DDBB3A1-3032-4989-A38A-8E11B51E5154}" destId="{EB917187-5D46-4ACC-BDAF-73EABBCC3539}" srcOrd="0" destOrd="0" presId="urn:microsoft.com/office/officeart/2005/8/layout/lProcess1"/>
    <dgm:cxn modelId="{BF56D793-79DC-496F-9A7E-F899CEFCD4DA}" type="presOf" srcId="{BE9442A5-BCB2-4AEE-A781-20DF8A0072CE}" destId="{F9A2CA69-F324-4F15-BED0-3D64AEB06234}" srcOrd="0" destOrd="0" presId="urn:microsoft.com/office/officeart/2005/8/layout/lProcess1"/>
    <dgm:cxn modelId="{CF1198D3-D806-4818-8973-735516D01C44}" srcId="{30A9D541-A719-456E-9475-A82AA59A8611}" destId="{84725305-3BB8-4CB5-87A1-5025DC39EFE9}" srcOrd="1" destOrd="0" parTransId="{C2080F21-8297-412F-9C0F-21860ACFCCB7}" sibTransId="{751E524B-8CD9-4EB1-A541-F47A0E0B76A1}"/>
    <dgm:cxn modelId="{CD37E529-69B8-4196-AD55-3017803C5865}" type="presParOf" srcId="{ADF20BBF-A087-4229-982A-4AFF04D9DBCE}" destId="{E9032DA1-25BA-49FE-878B-FD82F04DFFB3}" srcOrd="0" destOrd="0" presId="urn:microsoft.com/office/officeart/2005/8/layout/lProcess1"/>
    <dgm:cxn modelId="{17FE55EC-A970-4652-A3E7-BD111E5390FF}" type="presParOf" srcId="{E9032DA1-25BA-49FE-878B-FD82F04DFFB3}" destId="{52C46ABC-6830-41FE-A34D-D0F27F2F6C5D}" srcOrd="0" destOrd="0" presId="urn:microsoft.com/office/officeart/2005/8/layout/lProcess1"/>
    <dgm:cxn modelId="{44928FD5-CC3E-47D7-A87B-290D56F55C5D}" type="presParOf" srcId="{E9032DA1-25BA-49FE-878B-FD82F04DFFB3}" destId="{1DFAA524-3E2C-47F0-864F-7CAA1290DB32}" srcOrd="1" destOrd="0" presId="urn:microsoft.com/office/officeart/2005/8/layout/lProcess1"/>
    <dgm:cxn modelId="{EBA2C815-659E-4ED9-ADCC-54ACEC865673}" type="presParOf" srcId="{E9032DA1-25BA-49FE-878B-FD82F04DFFB3}" destId="{BB3EA60A-FD7A-41C2-8B59-40775EC2F7E4}" srcOrd="2" destOrd="0" presId="urn:microsoft.com/office/officeart/2005/8/layout/lProcess1"/>
    <dgm:cxn modelId="{A0822EFF-BCC0-47D8-86E0-43A874696371}" type="presParOf" srcId="{E9032DA1-25BA-49FE-878B-FD82F04DFFB3}" destId="{22A5E50F-0C32-4E35-9CD0-90AA06F27CCA}" srcOrd="3" destOrd="0" presId="urn:microsoft.com/office/officeart/2005/8/layout/lProcess1"/>
    <dgm:cxn modelId="{7E3B0AF9-AE62-4971-91AF-A4AB1D720E53}" type="presParOf" srcId="{E9032DA1-25BA-49FE-878B-FD82F04DFFB3}" destId="{3DEDDD8C-9375-4577-B2B5-90924B31D7B7}" srcOrd="4" destOrd="0" presId="urn:microsoft.com/office/officeart/2005/8/layout/lProcess1"/>
    <dgm:cxn modelId="{B18531B4-BFE4-4204-BEE3-823EC65CF1BB}" type="presParOf" srcId="{ADF20BBF-A087-4229-982A-4AFF04D9DBCE}" destId="{1E6FD3CF-6299-4E84-AB80-205F1A722380}" srcOrd="1" destOrd="0" presId="urn:microsoft.com/office/officeart/2005/8/layout/lProcess1"/>
    <dgm:cxn modelId="{A23C7BEC-C118-4B53-9962-8F21C0324CD6}" type="presParOf" srcId="{ADF20BBF-A087-4229-982A-4AFF04D9DBCE}" destId="{4934B7BB-7E47-44D8-BF9B-23BCED958C39}" srcOrd="2" destOrd="0" presId="urn:microsoft.com/office/officeart/2005/8/layout/lProcess1"/>
    <dgm:cxn modelId="{158E2798-9DC2-4718-9FDC-15C36EDFE710}" type="presParOf" srcId="{4934B7BB-7E47-44D8-BF9B-23BCED958C39}" destId="{46E2AA31-8ADD-4D7E-8380-95A295649249}" srcOrd="0" destOrd="0" presId="urn:microsoft.com/office/officeart/2005/8/layout/lProcess1"/>
    <dgm:cxn modelId="{4AF70751-0D7A-4D32-8B4D-D055FA0C6F49}" type="presParOf" srcId="{4934B7BB-7E47-44D8-BF9B-23BCED958C39}" destId="{F9A2CA69-F324-4F15-BED0-3D64AEB06234}" srcOrd="1" destOrd="0" presId="urn:microsoft.com/office/officeart/2005/8/layout/lProcess1"/>
    <dgm:cxn modelId="{E2D27999-ED03-4A8A-8905-21D97953029A}" type="presParOf" srcId="{4934B7BB-7E47-44D8-BF9B-23BCED958C39}" destId="{E2C417B1-C8C6-475C-B320-D3D4A73886D8}" srcOrd="2" destOrd="0" presId="urn:microsoft.com/office/officeart/2005/8/layout/lProcess1"/>
    <dgm:cxn modelId="{924939B9-9A2D-4040-A250-1DB35C5FD6FA}" type="presParOf" srcId="{4934B7BB-7E47-44D8-BF9B-23BCED958C39}" destId="{EB917187-5D46-4ACC-BDAF-73EABBCC3539}" srcOrd="3" destOrd="0" presId="urn:microsoft.com/office/officeart/2005/8/layout/lProcess1"/>
    <dgm:cxn modelId="{CD1B5435-285F-42E3-983B-553022352238}" type="presParOf" srcId="{4934B7BB-7E47-44D8-BF9B-23BCED958C39}" destId="{C43F8CBD-2148-41C9-A372-942825C108FD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3AEB25-58C3-448B-8DE4-D693E70AAE23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66305D-5B95-406B-A636-527261FBA7D0}">
      <dgm:prSet phldrT="[Text]" custT="1"/>
      <dgm:spPr/>
      <dgm:t>
        <a:bodyPr/>
        <a:lstStyle/>
        <a:p>
          <a:r>
            <a:rPr lang="en-US" sz="2200" dirty="0">
              <a:solidFill>
                <a:schemeClr val="tx1"/>
              </a:solidFill>
            </a:rPr>
            <a:t>User</a:t>
          </a:r>
        </a:p>
      </dgm:t>
    </dgm:pt>
    <dgm:pt modelId="{BFE3CF69-3CF3-43C2-B13D-EE9F937B91EE}" type="parTrans" cxnId="{6A627BB6-219B-4E02-BE2C-8D53F7A90D22}">
      <dgm:prSet/>
      <dgm:spPr/>
      <dgm:t>
        <a:bodyPr/>
        <a:lstStyle/>
        <a:p>
          <a:endParaRPr lang="en-US"/>
        </a:p>
      </dgm:t>
    </dgm:pt>
    <dgm:pt modelId="{7E34C965-3005-4823-B912-5370F389B2C4}" type="sibTrans" cxnId="{6A627BB6-219B-4E02-BE2C-8D53F7A90D22}">
      <dgm:prSet/>
      <dgm:spPr/>
      <dgm:t>
        <a:bodyPr/>
        <a:lstStyle/>
        <a:p>
          <a:endParaRPr lang="en-US"/>
        </a:p>
      </dgm:t>
    </dgm:pt>
    <dgm:pt modelId="{EE24EE94-0551-4BD5-8917-565676A3406A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Admin</a:t>
          </a:r>
        </a:p>
      </dgm:t>
    </dgm:pt>
    <dgm:pt modelId="{5B5F5A74-7B45-441C-A400-FC49EAB7EEA1}" type="parTrans" cxnId="{05209846-7E10-486F-94D0-1484213F301D}">
      <dgm:prSet/>
      <dgm:spPr/>
      <dgm:t>
        <a:bodyPr/>
        <a:lstStyle/>
        <a:p>
          <a:endParaRPr lang="en-US"/>
        </a:p>
      </dgm:t>
    </dgm:pt>
    <dgm:pt modelId="{0B83BE3A-3717-4A23-8F33-34E1D3F070A8}" type="sibTrans" cxnId="{05209846-7E10-486F-94D0-1484213F301D}">
      <dgm:prSet/>
      <dgm:spPr/>
      <dgm:t>
        <a:bodyPr/>
        <a:lstStyle/>
        <a:p>
          <a:endParaRPr lang="en-US"/>
        </a:p>
      </dgm:t>
    </dgm:pt>
    <dgm:pt modelId="{93C10931-1E97-44A9-9218-B36D5DA3967C}">
      <dgm:prSet phldrT="[Text]" custT="1"/>
      <dgm:spPr/>
      <dgm:t>
        <a:bodyPr/>
        <a:lstStyle/>
        <a:p>
          <a:r>
            <a:rPr lang="en-US" sz="2200" dirty="0">
              <a:solidFill>
                <a:schemeClr val="tx1"/>
              </a:solidFill>
            </a:rPr>
            <a:t>Tenant</a:t>
          </a:r>
        </a:p>
      </dgm:t>
    </dgm:pt>
    <dgm:pt modelId="{48F35219-FA23-4900-BBFE-B4886507368A}" type="parTrans" cxnId="{E2213F90-B421-4E90-A573-88D22C3E5978}">
      <dgm:prSet/>
      <dgm:spPr/>
      <dgm:t>
        <a:bodyPr/>
        <a:lstStyle/>
        <a:p>
          <a:endParaRPr lang="en-US"/>
        </a:p>
      </dgm:t>
    </dgm:pt>
    <dgm:pt modelId="{D79B533C-3F7E-49CF-B9BF-0F5366FEC249}" type="sibTrans" cxnId="{E2213F90-B421-4E90-A573-88D22C3E5978}">
      <dgm:prSet/>
      <dgm:spPr/>
      <dgm:t>
        <a:bodyPr/>
        <a:lstStyle/>
        <a:p>
          <a:endParaRPr lang="en-US"/>
        </a:p>
      </dgm:t>
    </dgm:pt>
    <dgm:pt modelId="{292639CC-A84A-4DD3-84C1-451BF023295E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House Owner</a:t>
          </a:r>
        </a:p>
      </dgm:t>
    </dgm:pt>
    <dgm:pt modelId="{64A1E8DD-B338-4C4E-8E67-8F4812C3F444}" type="parTrans" cxnId="{786E7E33-EB15-4BFB-B18A-3437BDCFA430}">
      <dgm:prSet/>
      <dgm:spPr/>
      <dgm:t>
        <a:bodyPr/>
        <a:lstStyle/>
        <a:p>
          <a:endParaRPr lang="en-US"/>
        </a:p>
      </dgm:t>
    </dgm:pt>
    <dgm:pt modelId="{219D1BEB-1972-4FE7-B5F2-7558BA3FDC4F}" type="sibTrans" cxnId="{786E7E33-EB15-4BFB-B18A-3437BDCFA430}">
      <dgm:prSet/>
      <dgm:spPr/>
      <dgm:t>
        <a:bodyPr/>
        <a:lstStyle/>
        <a:p>
          <a:endParaRPr lang="en-US"/>
        </a:p>
      </dgm:t>
    </dgm:pt>
    <dgm:pt modelId="{62FBCF05-79B9-4EA9-A2D7-5C50F35A1B81}" type="pres">
      <dgm:prSet presAssocID="{1A3AEB25-58C3-448B-8DE4-D693E70AAE2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25769F9-C8B1-49DB-9351-F47B0F46AF2F}" type="pres">
      <dgm:prSet presAssocID="{8766305D-5B95-406B-A636-527261FBA7D0}" presName="singleCycle" presStyleCnt="0"/>
      <dgm:spPr/>
    </dgm:pt>
    <dgm:pt modelId="{1DF35F18-57E6-4FD2-B851-DA790DDEB6A8}" type="pres">
      <dgm:prSet presAssocID="{8766305D-5B95-406B-A636-527261FBA7D0}" presName="singleCenter" presStyleLbl="node1" presStyleIdx="0" presStyleCnt="4" custScaleY="66633" custLinFactNeighborX="-341" custLinFactNeighborY="-4430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01EBEBF7-0ADB-4F89-B70F-110A7A3C8CC5}" type="pres">
      <dgm:prSet presAssocID="{5B5F5A74-7B45-441C-A400-FC49EAB7EEA1}" presName="Name56" presStyleLbl="parChTrans1D2" presStyleIdx="0" presStyleCnt="3"/>
      <dgm:spPr/>
      <dgm:t>
        <a:bodyPr/>
        <a:lstStyle/>
        <a:p>
          <a:endParaRPr lang="en-US"/>
        </a:p>
      </dgm:t>
    </dgm:pt>
    <dgm:pt modelId="{C8A65416-184D-4F61-8CC2-9042A74A1994}" type="pres">
      <dgm:prSet presAssocID="{EE24EE94-0551-4BD5-8917-565676A3406A}" presName="text0" presStyleLbl="node1" presStyleIdx="1" presStyleCnt="4" custScaleX="167175" custScaleY="850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77BC86-CBB6-43C8-91CD-DD1DC5E28911}" type="pres">
      <dgm:prSet presAssocID="{48F35219-FA23-4900-BBFE-B4886507368A}" presName="Name56" presStyleLbl="parChTrans1D2" presStyleIdx="1" presStyleCnt="3"/>
      <dgm:spPr/>
      <dgm:t>
        <a:bodyPr/>
        <a:lstStyle/>
        <a:p>
          <a:endParaRPr lang="en-US"/>
        </a:p>
      </dgm:t>
    </dgm:pt>
    <dgm:pt modelId="{A56B6759-A13E-4BB1-919A-E1C8FB818043}" type="pres">
      <dgm:prSet presAssocID="{93C10931-1E97-44A9-9218-B36D5DA3967C}" presName="text0" presStyleLbl="node1" presStyleIdx="2" presStyleCnt="4" custScaleX="219128" custRadScaleRad="123973" custRadScaleInc="3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06C192-95EA-4CCB-B4B3-B425BB389907}" type="pres">
      <dgm:prSet presAssocID="{64A1E8DD-B338-4C4E-8E67-8F4812C3F444}" presName="Name56" presStyleLbl="parChTrans1D2" presStyleIdx="2" presStyleCnt="3"/>
      <dgm:spPr/>
      <dgm:t>
        <a:bodyPr/>
        <a:lstStyle/>
        <a:p>
          <a:endParaRPr lang="en-US"/>
        </a:p>
      </dgm:t>
    </dgm:pt>
    <dgm:pt modelId="{3FEFBF93-B724-4397-B1AC-BF0F9BA68ECF}" type="pres">
      <dgm:prSet presAssocID="{292639CC-A84A-4DD3-84C1-451BF023295E}" presName="text0" presStyleLbl="node1" presStyleIdx="3" presStyleCnt="4" custScaleX="225386" custRadScaleRad="110604" custRadScaleInc="-33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F17BB2-26A7-4FAC-A8A8-2CD26545987C}" type="presOf" srcId="{8766305D-5B95-406B-A636-527261FBA7D0}" destId="{1DF35F18-57E6-4FD2-B851-DA790DDEB6A8}" srcOrd="0" destOrd="0" presId="urn:microsoft.com/office/officeart/2008/layout/RadialCluster"/>
    <dgm:cxn modelId="{786E7E33-EB15-4BFB-B18A-3437BDCFA430}" srcId="{8766305D-5B95-406B-A636-527261FBA7D0}" destId="{292639CC-A84A-4DD3-84C1-451BF023295E}" srcOrd="2" destOrd="0" parTransId="{64A1E8DD-B338-4C4E-8E67-8F4812C3F444}" sibTransId="{219D1BEB-1972-4FE7-B5F2-7558BA3FDC4F}"/>
    <dgm:cxn modelId="{081684CF-A561-4A60-86B6-F4FE2D6AEE8D}" type="presOf" srcId="{5B5F5A74-7B45-441C-A400-FC49EAB7EEA1}" destId="{01EBEBF7-0ADB-4F89-B70F-110A7A3C8CC5}" srcOrd="0" destOrd="0" presId="urn:microsoft.com/office/officeart/2008/layout/RadialCluster"/>
    <dgm:cxn modelId="{635B5990-75EA-4A2B-908B-3DAAD31160CA}" type="presOf" srcId="{292639CC-A84A-4DD3-84C1-451BF023295E}" destId="{3FEFBF93-B724-4397-B1AC-BF0F9BA68ECF}" srcOrd="0" destOrd="0" presId="urn:microsoft.com/office/officeart/2008/layout/RadialCluster"/>
    <dgm:cxn modelId="{E2213F90-B421-4E90-A573-88D22C3E5978}" srcId="{8766305D-5B95-406B-A636-527261FBA7D0}" destId="{93C10931-1E97-44A9-9218-B36D5DA3967C}" srcOrd="1" destOrd="0" parTransId="{48F35219-FA23-4900-BBFE-B4886507368A}" sibTransId="{D79B533C-3F7E-49CF-B9BF-0F5366FEC249}"/>
    <dgm:cxn modelId="{E920C152-4A5C-4BE8-8B65-92556699020F}" type="presOf" srcId="{1A3AEB25-58C3-448B-8DE4-D693E70AAE23}" destId="{62FBCF05-79B9-4EA9-A2D7-5C50F35A1B81}" srcOrd="0" destOrd="0" presId="urn:microsoft.com/office/officeart/2008/layout/RadialCluster"/>
    <dgm:cxn modelId="{05209846-7E10-486F-94D0-1484213F301D}" srcId="{8766305D-5B95-406B-A636-527261FBA7D0}" destId="{EE24EE94-0551-4BD5-8917-565676A3406A}" srcOrd="0" destOrd="0" parTransId="{5B5F5A74-7B45-441C-A400-FC49EAB7EEA1}" sibTransId="{0B83BE3A-3717-4A23-8F33-34E1D3F070A8}"/>
    <dgm:cxn modelId="{96A425D6-7DB8-4B3C-A1F6-0A0A8865D5BB}" type="presOf" srcId="{EE24EE94-0551-4BD5-8917-565676A3406A}" destId="{C8A65416-184D-4F61-8CC2-9042A74A1994}" srcOrd="0" destOrd="0" presId="urn:microsoft.com/office/officeart/2008/layout/RadialCluster"/>
    <dgm:cxn modelId="{FB6C833B-7622-48BB-89C6-390FF859D178}" type="presOf" srcId="{93C10931-1E97-44A9-9218-B36D5DA3967C}" destId="{A56B6759-A13E-4BB1-919A-E1C8FB818043}" srcOrd="0" destOrd="0" presId="urn:microsoft.com/office/officeart/2008/layout/RadialCluster"/>
    <dgm:cxn modelId="{0FD6C7FE-AE11-419D-9CFA-A3B02E5DF74C}" type="presOf" srcId="{64A1E8DD-B338-4C4E-8E67-8F4812C3F444}" destId="{4606C192-95EA-4CCB-B4B3-B425BB389907}" srcOrd="0" destOrd="0" presId="urn:microsoft.com/office/officeart/2008/layout/RadialCluster"/>
    <dgm:cxn modelId="{3BE231D7-5AC7-43E6-B768-3D692BD7D1C7}" type="presOf" srcId="{48F35219-FA23-4900-BBFE-B4886507368A}" destId="{FC77BC86-CBB6-43C8-91CD-DD1DC5E28911}" srcOrd="0" destOrd="0" presId="urn:microsoft.com/office/officeart/2008/layout/RadialCluster"/>
    <dgm:cxn modelId="{6A627BB6-219B-4E02-BE2C-8D53F7A90D22}" srcId="{1A3AEB25-58C3-448B-8DE4-D693E70AAE23}" destId="{8766305D-5B95-406B-A636-527261FBA7D0}" srcOrd="0" destOrd="0" parTransId="{BFE3CF69-3CF3-43C2-B13D-EE9F937B91EE}" sibTransId="{7E34C965-3005-4823-B912-5370F389B2C4}"/>
    <dgm:cxn modelId="{3D39D944-4E9A-499E-A253-8285100C8CF5}" type="presParOf" srcId="{62FBCF05-79B9-4EA9-A2D7-5C50F35A1B81}" destId="{025769F9-C8B1-49DB-9351-F47B0F46AF2F}" srcOrd="0" destOrd="0" presId="urn:microsoft.com/office/officeart/2008/layout/RadialCluster"/>
    <dgm:cxn modelId="{923E42C0-E74B-4FA3-B98C-F69EE02F2FAC}" type="presParOf" srcId="{025769F9-C8B1-49DB-9351-F47B0F46AF2F}" destId="{1DF35F18-57E6-4FD2-B851-DA790DDEB6A8}" srcOrd="0" destOrd="0" presId="urn:microsoft.com/office/officeart/2008/layout/RadialCluster"/>
    <dgm:cxn modelId="{3812B014-6E8F-42B1-9E8B-C692554A32AB}" type="presParOf" srcId="{025769F9-C8B1-49DB-9351-F47B0F46AF2F}" destId="{01EBEBF7-0ADB-4F89-B70F-110A7A3C8CC5}" srcOrd="1" destOrd="0" presId="urn:microsoft.com/office/officeart/2008/layout/RadialCluster"/>
    <dgm:cxn modelId="{353F2685-277B-43D2-A92C-18F44BBD0CD4}" type="presParOf" srcId="{025769F9-C8B1-49DB-9351-F47B0F46AF2F}" destId="{C8A65416-184D-4F61-8CC2-9042A74A1994}" srcOrd="2" destOrd="0" presId="urn:microsoft.com/office/officeart/2008/layout/RadialCluster"/>
    <dgm:cxn modelId="{79E4E420-E52E-4262-9AD2-88513A42AFE7}" type="presParOf" srcId="{025769F9-C8B1-49DB-9351-F47B0F46AF2F}" destId="{FC77BC86-CBB6-43C8-91CD-DD1DC5E28911}" srcOrd="3" destOrd="0" presId="urn:microsoft.com/office/officeart/2008/layout/RadialCluster"/>
    <dgm:cxn modelId="{C795AA18-E337-4AAA-8D90-B18B17D537E6}" type="presParOf" srcId="{025769F9-C8B1-49DB-9351-F47B0F46AF2F}" destId="{A56B6759-A13E-4BB1-919A-E1C8FB818043}" srcOrd="4" destOrd="0" presId="urn:microsoft.com/office/officeart/2008/layout/RadialCluster"/>
    <dgm:cxn modelId="{2D357A8B-D7E7-420C-9FA8-4FA061E99E0A}" type="presParOf" srcId="{025769F9-C8B1-49DB-9351-F47B0F46AF2F}" destId="{4606C192-95EA-4CCB-B4B3-B425BB389907}" srcOrd="5" destOrd="0" presId="urn:microsoft.com/office/officeart/2008/layout/RadialCluster"/>
    <dgm:cxn modelId="{D709CDCF-01B0-4246-968D-F2FD619DDCC0}" type="presParOf" srcId="{025769F9-C8B1-49DB-9351-F47B0F46AF2F}" destId="{3FEFBF93-B724-4397-B1AC-BF0F9BA68ECF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026C59-F606-4D31-979D-FC74A7F3B9C8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9A2E5F-A6BD-4250-A777-F2663B5CFB3F}">
      <dgm:prSet phldrT="[Text]"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Admin</a:t>
          </a:r>
        </a:p>
      </dgm:t>
    </dgm:pt>
    <dgm:pt modelId="{3F2B698A-5D0D-4833-B089-2B5A82ACAC06}" type="parTrans" cxnId="{9DFE66BC-5ACB-4EE4-93EC-767DFDAB955A}">
      <dgm:prSet/>
      <dgm:spPr/>
      <dgm:t>
        <a:bodyPr/>
        <a:lstStyle/>
        <a:p>
          <a:endParaRPr lang="en-US"/>
        </a:p>
      </dgm:t>
    </dgm:pt>
    <dgm:pt modelId="{DE1EE1F2-AF39-4B2A-9C08-55A941810D76}" type="sibTrans" cxnId="{9DFE66BC-5ACB-4EE4-93EC-767DFDAB955A}">
      <dgm:prSet/>
      <dgm:spPr/>
      <dgm:t>
        <a:bodyPr/>
        <a:lstStyle/>
        <a:p>
          <a:endParaRPr lang="en-US"/>
        </a:p>
      </dgm:t>
    </dgm:pt>
    <dgm:pt modelId="{54341447-60BF-440A-A389-5633B26A22F0}">
      <dgm:prSet phldrT="[Text]" custT="1"/>
      <dgm:spPr/>
      <dgm:t>
        <a:bodyPr/>
        <a:lstStyle/>
        <a:p>
          <a:pPr>
            <a:buFont typeface="+mj-lt"/>
            <a:buNone/>
          </a:pPr>
          <a:r>
            <a:rPr lang="en-US" sz="2000" dirty="0"/>
            <a:t>- Controls the Software.</a:t>
          </a:r>
        </a:p>
      </dgm:t>
    </dgm:pt>
    <dgm:pt modelId="{94A28627-09EF-46A2-95FC-F2C718A625C7}" type="parTrans" cxnId="{6AF24B24-C4D7-46F1-A4C0-475C6C3EBD6F}">
      <dgm:prSet/>
      <dgm:spPr/>
      <dgm:t>
        <a:bodyPr/>
        <a:lstStyle/>
        <a:p>
          <a:endParaRPr lang="en-US"/>
        </a:p>
      </dgm:t>
    </dgm:pt>
    <dgm:pt modelId="{30D74EBA-40C2-4229-8BE5-68B6C2E08CC6}" type="sibTrans" cxnId="{6AF24B24-C4D7-46F1-A4C0-475C6C3EBD6F}">
      <dgm:prSet/>
      <dgm:spPr/>
      <dgm:t>
        <a:bodyPr/>
        <a:lstStyle/>
        <a:p>
          <a:endParaRPr lang="en-US"/>
        </a:p>
      </dgm:t>
    </dgm:pt>
    <dgm:pt modelId="{B5964E52-8003-4E26-92B7-E37FB6B18249}">
      <dgm:prSet phldrT="[Text]"/>
      <dgm:spPr/>
      <dgm:t>
        <a:bodyPr/>
        <a:lstStyle/>
        <a:p>
          <a:r>
            <a:rPr lang="en-US" dirty="0"/>
            <a:t>- Authenticate user subscription</a:t>
          </a:r>
        </a:p>
      </dgm:t>
    </dgm:pt>
    <dgm:pt modelId="{209FF61B-6F5D-4E15-9DA0-2E4D63B7E118}" type="parTrans" cxnId="{66E37BE4-10D0-4338-929D-0C5CB107D20D}">
      <dgm:prSet/>
      <dgm:spPr/>
      <dgm:t>
        <a:bodyPr/>
        <a:lstStyle/>
        <a:p>
          <a:endParaRPr lang="en-US"/>
        </a:p>
      </dgm:t>
    </dgm:pt>
    <dgm:pt modelId="{BB42FAA1-574D-4590-BA69-CC00EC31E6E4}" type="sibTrans" cxnId="{66E37BE4-10D0-4338-929D-0C5CB107D20D}">
      <dgm:prSet/>
      <dgm:spPr/>
      <dgm:t>
        <a:bodyPr/>
        <a:lstStyle/>
        <a:p>
          <a:endParaRPr lang="en-US"/>
        </a:p>
      </dgm:t>
    </dgm:pt>
    <dgm:pt modelId="{817DA02B-2750-4A92-AF21-1528231384D4}">
      <dgm:prSet phldrT="[Text]"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User</a:t>
          </a:r>
        </a:p>
      </dgm:t>
    </dgm:pt>
    <dgm:pt modelId="{0386819E-4DC5-47D8-B573-515170B768C2}" type="parTrans" cxnId="{7C96957E-66B2-4F66-A365-5A6AB69403BA}">
      <dgm:prSet/>
      <dgm:spPr/>
      <dgm:t>
        <a:bodyPr/>
        <a:lstStyle/>
        <a:p>
          <a:endParaRPr lang="en-US"/>
        </a:p>
      </dgm:t>
    </dgm:pt>
    <dgm:pt modelId="{579D36E3-AA5D-4C5A-A3C7-E063F50216D4}" type="sibTrans" cxnId="{7C96957E-66B2-4F66-A365-5A6AB69403BA}">
      <dgm:prSet/>
      <dgm:spPr/>
      <dgm:t>
        <a:bodyPr/>
        <a:lstStyle/>
        <a:p>
          <a:endParaRPr lang="en-US"/>
        </a:p>
      </dgm:t>
    </dgm:pt>
    <dgm:pt modelId="{B97852E0-1F42-4964-B7F1-1205A6D6A450}">
      <dgm:prSet phldrT="[Text]" custT="1"/>
      <dgm:spPr/>
      <dgm:t>
        <a:bodyPr/>
        <a:lstStyle/>
        <a:p>
          <a:r>
            <a:rPr lang="en-US" sz="2000" dirty="0"/>
            <a:t>-Search</a:t>
          </a:r>
        </a:p>
        <a:p>
          <a:endParaRPr lang="en-US" sz="1500" dirty="0"/>
        </a:p>
        <a:p>
          <a:r>
            <a:rPr lang="en-US" sz="2000" dirty="0"/>
            <a:t>-Post</a:t>
          </a:r>
        </a:p>
      </dgm:t>
    </dgm:pt>
    <dgm:pt modelId="{BB30A46A-163C-43C2-BF67-D6B8447D957A}" type="parTrans" cxnId="{4875A414-0EA8-41CE-8B58-A89D82B45433}">
      <dgm:prSet/>
      <dgm:spPr/>
      <dgm:t>
        <a:bodyPr/>
        <a:lstStyle/>
        <a:p>
          <a:endParaRPr lang="en-US"/>
        </a:p>
      </dgm:t>
    </dgm:pt>
    <dgm:pt modelId="{8B793956-7A5D-4969-860C-409D8077C43E}" type="sibTrans" cxnId="{4875A414-0EA8-41CE-8B58-A89D82B45433}">
      <dgm:prSet/>
      <dgm:spPr/>
      <dgm:t>
        <a:bodyPr/>
        <a:lstStyle/>
        <a:p>
          <a:endParaRPr lang="en-US"/>
        </a:p>
      </dgm:t>
    </dgm:pt>
    <dgm:pt modelId="{60C28399-2913-4BE7-A70A-FA3CFFCF2114}">
      <dgm:prSet phldrT="[Text]" custT="1"/>
      <dgm:spPr/>
      <dgm:t>
        <a:bodyPr/>
        <a:lstStyle/>
        <a:p>
          <a:endParaRPr lang="en-US" sz="1500" dirty="0"/>
        </a:p>
        <a:p>
          <a:r>
            <a:rPr lang="en-US" sz="2000" dirty="0"/>
            <a:t>-Comment</a:t>
          </a:r>
        </a:p>
        <a:p>
          <a:endParaRPr lang="en-US" sz="1500" dirty="0"/>
        </a:p>
        <a:p>
          <a:endParaRPr lang="en-US" sz="1500" dirty="0"/>
        </a:p>
      </dgm:t>
    </dgm:pt>
    <dgm:pt modelId="{1204A7EE-EC99-46E1-8F35-032199C46446}" type="parTrans" cxnId="{20C444D1-F325-4C5A-8506-CA15F5C67D15}">
      <dgm:prSet/>
      <dgm:spPr/>
      <dgm:t>
        <a:bodyPr/>
        <a:lstStyle/>
        <a:p>
          <a:endParaRPr lang="en-US"/>
        </a:p>
      </dgm:t>
    </dgm:pt>
    <dgm:pt modelId="{E622FD0A-2854-48C6-8420-6AC3AA835207}" type="sibTrans" cxnId="{20C444D1-F325-4C5A-8506-CA15F5C67D15}">
      <dgm:prSet/>
      <dgm:spPr/>
      <dgm:t>
        <a:bodyPr/>
        <a:lstStyle/>
        <a:p>
          <a:endParaRPr lang="en-US"/>
        </a:p>
      </dgm:t>
    </dgm:pt>
    <dgm:pt modelId="{9B34254C-5A7D-4D76-A1AE-3BCF5F81A857}" type="pres">
      <dgm:prSet presAssocID="{80026C59-F606-4D31-979D-FC74A7F3B9C8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70B75D1-0A59-4399-9827-4F65FC92EFA8}" type="pres">
      <dgm:prSet presAssocID="{169A2E5F-A6BD-4250-A777-F2663B5CFB3F}" presName="posSpace" presStyleCnt="0"/>
      <dgm:spPr/>
    </dgm:pt>
    <dgm:pt modelId="{94701577-96BD-4F35-92AD-BC69466BEF4A}" type="pres">
      <dgm:prSet presAssocID="{169A2E5F-A6BD-4250-A777-F2663B5CFB3F}" presName="vertFlow" presStyleCnt="0"/>
      <dgm:spPr/>
    </dgm:pt>
    <dgm:pt modelId="{DBA6AF08-4F0B-4B07-A3E3-5D3C252BC14D}" type="pres">
      <dgm:prSet presAssocID="{169A2E5F-A6BD-4250-A777-F2663B5CFB3F}" presName="topSpace" presStyleCnt="0"/>
      <dgm:spPr/>
    </dgm:pt>
    <dgm:pt modelId="{EE5A6038-766F-46A4-9DE9-94B7267EC00D}" type="pres">
      <dgm:prSet presAssocID="{169A2E5F-A6BD-4250-A777-F2663B5CFB3F}" presName="firstComp" presStyleCnt="0"/>
      <dgm:spPr/>
    </dgm:pt>
    <dgm:pt modelId="{F00B9C95-ABB0-41AC-A3CD-B2650E6A2572}" type="pres">
      <dgm:prSet presAssocID="{169A2E5F-A6BD-4250-A777-F2663B5CFB3F}" presName="firstChild" presStyleLbl="bgAccFollowNode1" presStyleIdx="0" presStyleCnt="4" custScaleY="106367"/>
      <dgm:spPr/>
      <dgm:t>
        <a:bodyPr/>
        <a:lstStyle/>
        <a:p>
          <a:endParaRPr lang="en-US"/>
        </a:p>
      </dgm:t>
    </dgm:pt>
    <dgm:pt modelId="{C95A428C-56E6-4C16-8611-C15EB6F686E2}" type="pres">
      <dgm:prSet presAssocID="{169A2E5F-A6BD-4250-A777-F2663B5CFB3F}" presName="firstChildTx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0F9673-75C6-4AC4-B6A6-1CB587680402}" type="pres">
      <dgm:prSet presAssocID="{B5964E52-8003-4E26-92B7-E37FB6B18249}" presName="comp" presStyleCnt="0"/>
      <dgm:spPr/>
    </dgm:pt>
    <dgm:pt modelId="{BBAFD42B-3544-47AA-9CAD-FD25728AE28E}" type="pres">
      <dgm:prSet presAssocID="{B5964E52-8003-4E26-92B7-E37FB6B18249}" presName="child" presStyleLbl="bgAccFollowNode1" presStyleIdx="1" presStyleCnt="4" custScaleY="92708" custLinFactNeighborX="0"/>
      <dgm:spPr/>
      <dgm:t>
        <a:bodyPr/>
        <a:lstStyle/>
        <a:p>
          <a:endParaRPr lang="en-US"/>
        </a:p>
      </dgm:t>
    </dgm:pt>
    <dgm:pt modelId="{234AAF8C-A2F9-4BA1-ABE2-ABA244CE3114}" type="pres">
      <dgm:prSet presAssocID="{B5964E52-8003-4E26-92B7-E37FB6B18249}" presName="childTx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B74552-E308-4E7B-AAF8-10F957F3097A}" type="pres">
      <dgm:prSet presAssocID="{169A2E5F-A6BD-4250-A777-F2663B5CFB3F}" presName="negSpace" presStyleCnt="0"/>
      <dgm:spPr/>
    </dgm:pt>
    <dgm:pt modelId="{1AECB92C-9884-456C-AE9D-5449CA718A95}" type="pres">
      <dgm:prSet presAssocID="{169A2E5F-A6BD-4250-A777-F2663B5CFB3F}" presName="circle" presStyleLbl="node1" presStyleIdx="0" presStyleCnt="2" custScaleX="109934" custScaleY="95697"/>
      <dgm:spPr/>
      <dgm:t>
        <a:bodyPr/>
        <a:lstStyle/>
        <a:p>
          <a:endParaRPr lang="en-US"/>
        </a:p>
      </dgm:t>
    </dgm:pt>
    <dgm:pt modelId="{879D8CC4-D916-445A-B2E3-21D3BA1D3690}" type="pres">
      <dgm:prSet presAssocID="{DE1EE1F2-AF39-4B2A-9C08-55A941810D76}" presName="transSpace" presStyleCnt="0"/>
      <dgm:spPr/>
    </dgm:pt>
    <dgm:pt modelId="{3770E6DF-311A-4B2E-B84D-A2856ECF8006}" type="pres">
      <dgm:prSet presAssocID="{817DA02B-2750-4A92-AF21-1528231384D4}" presName="posSpace" presStyleCnt="0"/>
      <dgm:spPr/>
    </dgm:pt>
    <dgm:pt modelId="{AD4A92F6-885F-426F-AC16-3441C0861721}" type="pres">
      <dgm:prSet presAssocID="{817DA02B-2750-4A92-AF21-1528231384D4}" presName="vertFlow" presStyleCnt="0"/>
      <dgm:spPr/>
    </dgm:pt>
    <dgm:pt modelId="{E0EABBB5-4DC3-4615-B50C-A86FCDA58A97}" type="pres">
      <dgm:prSet presAssocID="{817DA02B-2750-4A92-AF21-1528231384D4}" presName="topSpace" presStyleCnt="0"/>
      <dgm:spPr/>
    </dgm:pt>
    <dgm:pt modelId="{754DE5D1-908A-4EB6-86E8-17CA6921B674}" type="pres">
      <dgm:prSet presAssocID="{817DA02B-2750-4A92-AF21-1528231384D4}" presName="firstComp" presStyleCnt="0"/>
      <dgm:spPr/>
    </dgm:pt>
    <dgm:pt modelId="{7D60D270-50F2-478F-8FCC-91B3AD8443F6}" type="pres">
      <dgm:prSet presAssocID="{817DA02B-2750-4A92-AF21-1528231384D4}" presName="firstChild" presStyleLbl="bgAccFollowNode1" presStyleIdx="2" presStyleCnt="4"/>
      <dgm:spPr/>
      <dgm:t>
        <a:bodyPr/>
        <a:lstStyle/>
        <a:p>
          <a:endParaRPr lang="en-US"/>
        </a:p>
      </dgm:t>
    </dgm:pt>
    <dgm:pt modelId="{BAC2F55F-BC45-4E15-B35F-832BAEB7CE71}" type="pres">
      <dgm:prSet presAssocID="{817DA02B-2750-4A92-AF21-1528231384D4}" presName="firstChildTx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FFD50-9797-405F-804C-FC04B1442BB6}" type="pres">
      <dgm:prSet presAssocID="{60C28399-2913-4BE7-A70A-FA3CFFCF2114}" presName="comp" presStyleCnt="0"/>
      <dgm:spPr/>
    </dgm:pt>
    <dgm:pt modelId="{04E9DB60-EC12-471B-B157-34C728FA6B06}" type="pres">
      <dgm:prSet presAssocID="{60C28399-2913-4BE7-A70A-FA3CFFCF2114}" presName="child" presStyleLbl="bgAccFollowNode1" presStyleIdx="3" presStyleCnt="4"/>
      <dgm:spPr/>
      <dgm:t>
        <a:bodyPr/>
        <a:lstStyle/>
        <a:p>
          <a:endParaRPr lang="en-US"/>
        </a:p>
      </dgm:t>
    </dgm:pt>
    <dgm:pt modelId="{54E5E916-43B8-482D-9D3F-25964E398718}" type="pres">
      <dgm:prSet presAssocID="{60C28399-2913-4BE7-A70A-FA3CFFCF2114}" presName="childTx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4FAA5-705D-4713-B0F2-1E6996FF49E1}" type="pres">
      <dgm:prSet presAssocID="{817DA02B-2750-4A92-AF21-1528231384D4}" presName="negSpace" presStyleCnt="0"/>
      <dgm:spPr/>
    </dgm:pt>
    <dgm:pt modelId="{B2F3B330-2BC0-42EB-B199-481193B47436}" type="pres">
      <dgm:prSet presAssocID="{817DA02B-2750-4A92-AF21-1528231384D4}" presName="circle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EFC30A4E-80E7-4CD8-8F34-9E6D00F57572}" type="presOf" srcId="{B5964E52-8003-4E26-92B7-E37FB6B18249}" destId="{234AAF8C-A2F9-4BA1-ABE2-ABA244CE3114}" srcOrd="1" destOrd="0" presId="urn:microsoft.com/office/officeart/2005/8/layout/hList9"/>
    <dgm:cxn modelId="{9DFE66BC-5ACB-4EE4-93EC-767DFDAB955A}" srcId="{80026C59-F606-4D31-979D-FC74A7F3B9C8}" destId="{169A2E5F-A6BD-4250-A777-F2663B5CFB3F}" srcOrd="0" destOrd="0" parTransId="{3F2B698A-5D0D-4833-B089-2B5A82ACAC06}" sibTransId="{DE1EE1F2-AF39-4B2A-9C08-55A941810D76}"/>
    <dgm:cxn modelId="{B52919DD-39E3-4C9E-A184-6AAB207179C1}" type="presOf" srcId="{817DA02B-2750-4A92-AF21-1528231384D4}" destId="{B2F3B330-2BC0-42EB-B199-481193B47436}" srcOrd="0" destOrd="0" presId="urn:microsoft.com/office/officeart/2005/8/layout/hList9"/>
    <dgm:cxn modelId="{6AF24B24-C4D7-46F1-A4C0-475C6C3EBD6F}" srcId="{169A2E5F-A6BD-4250-A777-F2663B5CFB3F}" destId="{54341447-60BF-440A-A389-5633B26A22F0}" srcOrd="0" destOrd="0" parTransId="{94A28627-09EF-46A2-95FC-F2C718A625C7}" sibTransId="{30D74EBA-40C2-4229-8BE5-68B6C2E08CC6}"/>
    <dgm:cxn modelId="{C93C3C4B-180C-4501-9E21-B704567484E0}" type="presOf" srcId="{B97852E0-1F42-4964-B7F1-1205A6D6A450}" destId="{BAC2F55F-BC45-4E15-B35F-832BAEB7CE71}" srcOrd="1" destOrd="0" presId="urn:microsoft.com/office/officeart/2005/8/layout/hList9"/>
    <dgm:cxn modelId="{173BCAEB-A5ED-446E-A32D-F1F0E3869A3B}" type="presOf" srcId="{169A2E5F-A6BD-4250-A777-F2663B5CFB3F}" destId="{1AECB92C-9884-456C-AE9D-5449CA718A95}" srcOrd="0" destOrd="0" presId="urn:microsoft.com/office/officeart/2005/8/layout/hList9"/>
    <dgm:cxn modelId="{4875A414-0EA8-41CE-8B58-A89D82B45433}" srcId="{817DA02B-2750-4A92-AF21-1528231384D4}" destId="{B97852E0-1F42-4964-B7F1-1205A6D6A450}" srcOrd="0" destOrd="0" parTransId="{BB30A46A-163C-43C2-BF67-D6B8447D957A}" sibTransId="{8B793956-7A5D-4969-860C-409D8077C43E}"/>
    <dgm:cxn modelId="{FCC7534A-2CF3-46A3-9A6F-D8A3433BF980}" type="presOf" srcId="{60C28399-2913-4BE7-A70A-FA3CFFCF2114}" destId="{54E5E916-43B8-482D-9D3F-25964E398718}" srcOrd="1" destOrd="0" presId="urn:microsoft.com/office/officeart/2005/8/layout/hList9"/>
    <dgm:cxn modelId="{0AF1B6EC-AD19-4E31-A2BA-10FC1A443589}" type="presOf" srcId="{80026C59-F606-4D31-979D-FC74A7F3B9C8}" destId="{9B34254C-5A7D-4D76-A1AE-3BCF5F81A857}" srcOrd="0" destOrd="0" presId="urn:microsoft.com/office/officeart/2005/8/layout/hList9"/>
    <dgm:cxn modelId="{38D49436-6F62-4678-9CA4-CC3A90222A8A}" type="presOf" srcId="{54341447-60BF-440A-A389-5633B26A22F0}" destId="{C95A428C-56E6-4C16-8611-C15EB6F686E2}" srcOrd="1" destOrd="0" presId="urn:microsoft.com/office/officeart/2005/8/layout/hList9"/>
    <dgm:cxn modelId="{66E37BE4-10D0-4338-929D-0C5CB107D20D}" srcId="{169A2E5F-A6BD-4250-A777-F2663B5CFB3F}" destId="{B5964E52-8003-4E26-92B7-E37FB6B18249}" srcOrd="1" destOrd="0" parTransId="{209FF61B-6F5D-4E15-9DA0-2E4D63B7E118}" sibTransId="{BB42FAA1-574D-4590-BA69-CC00EC31E6E4}"/>
    <dgm:cxn modelId="{25FDB313-E3CB-48E9-B6DD-E31768D21E9F}" type="presOf" srcId="{B5964E52-8003-4E26-92B7-E37FB6B18249}" destId="{BBAFD42B-3544-47AA-9CAD-FD25728AE28E}" srcOrd="0" destOrd="0" presId="urn:microsoft.com/office/officeart/2005/8/layout/hList9"/>
    <dgm:cxn modelId="{3B25800E-D35F-446F-BBA9-4C3E6E292304}" type="presOf" srcId="{B97852E0-1F42-4964-B7F1-1205A6D6A450}" destId="{7D60D270-50F2-478F-8FCC-91B3AD8443F6}" srcOrd="0" destOrd="0" presId="urn:microsoft.com/office/officeart/2005/8/layout/hList9"/>
    <dgm:cxn modelId="{805789D4-8840-48B2-9074-9CC481E38E51}" type="presOf" srcId="{60C28399-2913-4BE7-A70A-FA3CFFCF2114}" destId="{04E9DB60-EC12-471B-B157-34C728FA6B06}" srcOrd="0" destOrd="0" presId="urn:microsoft.com/office/officeart/2005/8/layout/hList9"/>
    <dgm:cxn modelId="{2FE21340-7610-4579-824B-0ECC65CA6963}" type="presOf" srcId="{54341447-60BF-440A-A389-5633B26A22F0}" destId="{F00B9C95-ABB0-41AC-A3CD-B2650E6A2572}" srcOrd="0" destOrd="0" presId="urn:microsoft.com/office/officeart/2005/8/layout/hList9"/>
    <dgm:cxn modelId="{7C96957E-66B2-4F66-A365-5A6AB69403BA}" srcId="{80026C59-F606-4D31-979D-FC74A7F3B9C8}" destId="{817DA02B-2750-4A92-AF21-1528231384D4}" srcOrd="1" destOrd="0" parTransId="{0386819E-4DC5-47D8-B573-515170B768C2}" sibTransId="{579D36E3-AA5D-4C5A-A3C7-E063F50216D4}"/>
    <dgm:cxn modelId="{20C444D1-F325-4C5A-8506-CA15F5C67D15}" srcId="{817DA02B-2750-4A92-AF21-1528231384D4}" destId="{60C28399-2913-4BE7-A70A-FA3CFFCF2114}" srcOrd="1" destOrd="0" parTransId="{1204A7EE-EC99-46E1-8F35-032199C46446}" sibTransId="{E622FD0A-2854-48C6-8420-6AC3AA835207}"/>
    <dgm:cxn modelId="{EA8ED56B-6650-47BD-B6D1-E19AAF767ADC}" type="presParOf" srcId="{9B34254C-5A7D-4D76-A1AE-3BCF5F81A857}" destId="{E70B75D1-0A59-4399-9827-4F65FC92EFA8}" srcOrd="0" destOrd="0" presId="urn:microsoft.com/office/officeart/2005/8/layout/hList9"/>
    <dgm:cxn modelId="{A62A39B8-4EB6-4A9D-BDC0-624E005963C5}" type="presParOf" srcId="{9B34254C-5A7D-4D76-A1AE-3BCF5F81A857}" destId="{94701577-96BD-4F35-92AD-BC69466BEF4A}" srcOrd="1" destOrd="0" presId="urn:microsoft.com/office/officeart/2005/8/layout/hList9"/>
    <dgm:cxn modelId="{B22B6AC0-BCA0-4555-AD43-9C33BECD3592}" type="presParOf" srcId="{94701577-96BD-4F35-92AD-BC69466BEF4A}" destId="{DBA6AF08-4F0B-4B07-A3E3-5D3C252BC14D}" srcOrd="0" destOrd="0" presId="urn:microsoft.com/office/officeart/2005/8/layout/hList9"/>
    <dgm:cxn modelId="{93DC91BF-806C-40CA-A42C-0F2473AC585C}" type="presParOf" srcId="{94701577-96BD-4F35-92AD-BC69466BEF4A}" destId="{EE5A6038-766F-46A4-9DE9-94B7267EC00D}" srcOrd="1" destOrd="0" presId="urn:microsoft.com/office/officeart/2005/8/layout/hList9"/>
    <dgm:cxn modelId="{B0F6C385-D19C-4C09-85C2-4B3F02AC016D}" type="presParOf" srcId="{EE5A6038-766F-46A4-9DE9-94B7267EC00D}" destId="{F00B9C95-ABB0-41AC-A3CD-B2650E6A2572}" srcOrd="0" destOrd="0" presId="urn:microsoft.com/office/officeart/2005/8/layout/hList9"/>
    <dgm:cxn modelId="{03494B07-3FE5-4DD5-9A30-22151F2516D3}" type="presParOf" srcId="{EE5A6038-766F-46A4-9DE9-94B7267EC00D}" destId="{C95A428C-56E6-4C16-8611-C15EB6F686E2}" srcOrd="1" destOrd="0" presId="urn:microsoft.com/office/officeart/2005/8/layout/hList9"/>
    <dgm:cxn modelId="{BC43A24C-464B-452B-AF39-47C06AE721AA}" type="presParOf" srcId="{94701577-96BD-4F35-92AD-BC69466BEF4A}" destId="{550F9673-75C6-4AC4-B6A6-1CB587680402}" srcOrd="2" destOrd="0" presId="urn:microsoft.com/office/officeart/2005/8/layout/hList9"/>
    <dgm:cxn modelId="{8C700CAF-493D-4F01-AF75-85B40D9D40DE}" type="presParOf" srcId="{550F9673-75C6-4AC4-B6A6-1CB587680402}" destId="{BBAFD42B-3544-47AA-9CAD-FD25728AE28E}" srcOrd="0" destOrd="0" presId="urn:microsoft.com/office/officeart/2005/8/layout/hList9"/>
    <dgm:cxn modelId="{BA5C4853-EAA2-42D3-83B1-C256189EC4A0}" type="presParOf" srcId="{550F9673-75C6-4AC4-B6A6-1CB587680402}" destId="{234AAF8C-A2F9-4BA1-ABE2-ABA244CE3114}" srcOrd="1" destOrd="0" presId="urn:microsoft.com/office/officeart/2005/8/layout/hList9"/>
    <dgm:cxn modelId="{F4E9F9B9-736D-4FE7-ACBF-482F98AADEA2}" type="presParOf" srcId="{9B34254C-5A7D-4D76-A1AE-3BCF5F81A857}" destId="{BAB74552-E308-4E7B-AAF8-10F957F3097A}" srcOrd="2" destOrd="0" presId="urn:microsoft.com/office/officeart/2005/8/layout/hList9"/>
    <dgm:cxn modelId="{E0AC37DA-9AD6-425E-AAC0-4B3A2D85B28E}" type="presParOf" srcId="{9B34254C-5A7D-4D76-A1AE-3BCF5F81A857}" destId="{1AECB92C-9884-456C-AE9D-5449CA718A95}" srcOrd="3" destOrd="0" presId="urn:microsoft.com/office/officeart/2005/8/layout/hList9"/>
    <dgm:cxn modelId="{C3C34F48-987A-4790-9633-E08F70041396}" type="presParOf" srcId="{9B34254C-5A7D-4D76-A1AE-3BCF5F81A857}" destId="{879D8CC4-D916-445A-B2E3-21D3BA1D3690}" srcOrd="4" destOrd="0" presId="urn:microsoft.com/office/officeart/2005/8/layout/hList9"/>
    <dgm:cxn modelId="{1A855699-AA93-48D1-83ED-2A2841392A45}" type="presParOf" srcId="{9B34254C-5A7D-4D76-A1AE-3BCF5F81A857}" destId="{3770E6DF-311A-4B2E-B84D-A2856ECF8006}" srcOrd="5" destOrd="0" presId="urn:microsoft.com/office/officeart/2005/8/layout/hList9"/>
    <dgm:cxn modelId="{EA19B4C0-0992-46B1-ADA1-AAD36EC34A23}" type="presParOf" srcId="{9B34254C-5A7D-4D76-A1AE-3BCF5F81A857}" destId="{AD4A92F6-885F-426F-AC16-3441C0861721}" srcOrd="6" destOrd="0" presId="urn:microsoft.com/office/officeart/2005/8/layout/hList9"/>
    <dgm:cxn modelId="{86E82944-EBC8-4F3B-B006-76C7E1E4DA50}" type="presParOf" srcId="{AD4A92F6-885F-426F-AC16-3441C0861721}" destId="{E0EABBB5-4DC3-4615-B50C-A86FCDA58A97}" srcOrd="0" destOrd="0" presId="urn:microsoft.com/office/officeart/2005/8/layout/hList9"/>
    <dgm:cxn modelId="{2E5A3660-3240-4417-88CA-770C8AAD1F87}" type="presParOf" srcId="{AD4A92F6-885F-426F-AC16-3441C0861721}" destId="{754DE5D1-908A-4EB6-86E8-17CA6921B674}" srcOrd="1" destOrd="0" presId="urn:microsoft.com/office/officeart/2005/8/layout/hList9"/>
    <dgm:cxn modelId="{F108C69F-DF40-479B-86C6-57E4471F925F}" type="presParOf" srcId="{754DE5D1-908A-4EB6-86E8-17CA6921B674}" destId="{7D60D270-50F2-478F-8FCC-91B3AD8443F6}" srcOrd="0" destOrd="0" presId="urn:microsoft.com/office/officeart/2005/8/layout/hList9"/>
    <dgm:cxn modelId="{1659241D-C164-4A8F-B41C-8B0777C8AB8D}" type="presParOf" srcId="{754DE5D1-908A-4EB6-86E8-17CA6921B674}" destId="{BAC2F55F-BC45-4E15-B35F-832BAEB7CE71}" srcOrd="1" destOrd="0" presId="urn:microsoft.com/office/officeart/2005/8/layout/hList9"/>
    <dgm:cxn modelId="{0C189EA8-BA6A-471A-B0E5-1AE868CAFCF8}" type="presParOf" srcId="{AD4A92F6-885F-426F-AC16-3441C0861721}" destId="{F6EFFD50-9797-405F-804C-FC04B1442BB6}" srcOrd="2" destOrd="0" presId="urn:microsoft.com/office/officeart/2005/8/layout/hList9"/>
    <dgm:cxn modelId="{12A3826C-AC0B-423F-BDFF-1455C588E524}" type="presParOf" srcId="{F6EFFD50-9797-405F-804C-FC04B1442BB6}" destId="{04E9DB60-EC12-471B-B157-34C728FA6B06}" srcOrd="0" destOrd="0" presId="urn:microsoft.com/office/officeart/2005/8/layout/hList9"/>
    <dgm:cxn modelId="{8230C959-0A1D-46F7-B755-055695D8780E}" type="presParOf" srcId="{F6EFFD50-9797-405F-804C-FC04B1442BB6}" destId="{54E5E916-43B8-482D-9D3F-25964E398718}" srcOrd="1" destOrd="0" presId="urn:microsoft.com/office/officeart/2005/8/layout/hList9"/>
    <dgm:cxn modelId="{6C209D01-9ADE-4FE5-9A4D-033FC53B11D1}" type="presParOf" srcId="{9B34254C-5A7D-4D76-A1AE-3BCF5F81A857}" destId="{F5C4FAA5-705D-4713-B0F2-1E6996FF49E1}" srcOrd="7" destOrd="0" presId="urn:microsoft.com/office/officeart/2005/8/layout/hList9"/>
    <dgm:cxn modelId="{D4AD53F9-82EB-4F15-BE07-DDE43694CCDB}" type="presParOf" srcId="{9B34254C-5A7D-4D76-A1AE-3BCF5F81A857}" destId="{B2F3B330-2BC0-42EB-B199-481193B47436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330B118-AC28-458F-88BB-9C03E4468F1F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FA0E1F83-76EC-4ECF-B3D2-43D6AF77DDC9}">
      <dgm:prSet phldrT="[Text]" custT="1"/>
      <dgm:spPr/>
      <dgm:t>
        <a:bodyPr/>
        <a:lstStyle/>
        <a:p>
          <a:r>
            <a:rPr lang="en-US" sz="1800" dirty="0">
              <a:solidFill>
                <a:srgbClr val="FF0000"/>
              </a:solidFill>
            </a:rPr>
            <a:t>Admin</a:t>
          </a:r>
          <a:r>
            <a:rPr lang="en-US" sz="1800" baseline="0" dirty="0">
              <a:solidFill>
                <a:srgbClr val="FF0000"/>
              </a:solidFill>
            </a:rPr>
            <a:t> has less Functionality</a:t>
          </a:r>
          <a:endParaRPr lang="en-US" sz="1800" dirty="0">
            <a:solidFill>
              <a:srgbClr val="FF0000"/>
            </a:solidFill>
          </a:endParaRPr>
        </a:p>
      </dgm:t>
    </dgm:pt>
    <dgm:pt modelId="{67350E32-15B8-4A0B-A685-A2A13A56A883}" type="parTrans" cxnId="{E964E777-8A34-492B-98DE-8CCE4AF93AC3}">
      <dgm:prSet/>
      <dgm:spPr/>
      <dgm:t>
        <a:bodyPr/>
        <a:lstStyle/>
        <a:p>
          <a:endParaRPr lang="en-US"/>
        </a:p>
      </dgm:t>
    </dgm:pt>
    <dgm:pt modelId="{9D32AB34-F931-425C-8267-F9E71C45887A}" type="sibTrans" cxnId="{E964E777-8A34-492B-98DE-8CCE4AF93AC3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F32205CF-F527-4F29-A6B1-EECDBB978296}">
      <dgm:prSet phldrT="[Text]" custT="1"/>
      <dgm:spPr/>
      <dgm:t>
        <a:bodyPr/>
        <a:lstStyle/>
        <a:p>
          <a:r>
            <a:rPr lang="en-US" sz="1800" dirty="0">
              <a:solidFill>
                <a:srgbClr val="FF0000"/>
              </a:solidFill>
            </a:rPr>
            <a:t>UI design is not Attractive</a:t>
          </a:r>
        </a:p>
      </dgm:t>
    </dgm:pt>
    <dgm:pt modelId="{8BDFD76D-18C9-45CB-B860-0E8124FE691F}" type="parTrans" cxnId="{8E6B2D36-AA78-4EC9-BEAA-A54FB0379746}">
      <dgm:prSet/>
      <dgm:spPr/>
      <dgm:t>
        <a:bodyPr/>
        <a:lstStyle/>
        <a:p>
          <a:endParaRPr lang="en-US"/>
        </a:p>
      </dgm:t>
    </dgm:pt>
    <dgm:pt modelId="{CDF08BEE-33DB-42A5-8A08-EF042299A3E5}" type="sibTrans" cxnId="{8E6B2D36-AA78-4EC9-BEAA-A54FB0379746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28CC5839-DC07-440D-ADB1-24E26AA454B0}">
      <dgm:prSet phldrT="[Text]" custT="1"/>
      <dgm:spPr/>
      <dgm:t>
        <a:bodyPr/>
        <a:lstStyle/>
        <a:p>
          <a:r>
            <a:rPr lang="en-US" sz="1800" dirty="0">
              <a:solidFill>
                <a:srgbClr val="FF0000"/>
              </a:solidFill>
            </a:rPr>
            <a:t>Comment can </a:t>
          </a:r>
          <a:r>
            <a:rPr lang="en-US" sz="1800" dirty="0" smtClean="0">
              <a:solidFill>
                <a:srgbClr val="FF0000"/>
              </a:solidFill>
            </a:rPr>
            <a:t>not be edited</a:t>
          </a:r>
          <a:endParaRPr lang="en-US" sz="1800" dirty="0">
            <a:solidFill>
              <a:srgbClr val="FF0000"/>
            </a:solidFill>
          </a:endParaRPr>
        </a:p>
      </dgm:t>
    </dgm:pt>
    <dgm:pt modelId="{1D1F9053-4804-4AAA-BFF6-13D5F215941C}" type="parTrans" cxnId="{F71D54D8-56EA-4DE1-8F1B-F9675E25275A}">
      <dgm:prSet/>
      <dgm:spPr/>
      <dgm:t>
        <a:bodyPr/>
        <a:lstStyle/>
        <a:p>
          <a:endParaRPr lang="en-US"/>
        </a:p>
      </dgm:t>
    </dgm:pt>
    <dgm:pt modelId="{469EE68D-7CDC-45AF-B32C-9E3EAF496CB3}" type="sibTrans" cxnId="{F71D54D8-56EA-4DE1-8F1B-F9675E25275A}">
      <dgm:prSet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429C2EC6-3A32-41CE-9D2D-FD103F8B7863}" type="pres">
      <dgm:prSet presAssocID="{C330B118-AC28-458F-88BB-9C03E4468F1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5728803-7662-453B-95D5-1D40A42CEE2E}" type="pres">
      <dgm:prSet presAssocID="{FA0E1F83-76EC-4ECF-B3D2-43D6AF77DDC9}" presName="gear1" presStyleLbl="node1" presStyleIdx="0" presStyleCnt="3" custScaleX="106263" custScaleY="10042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5BA62A-037F-4A32-A87E-7308B536F3EC}" type="pres">
      <dgm:prSet presAssocID="{FA0E1F83-76EC-4ECF-B3D2-43D6AF77DDC9}" presName="gear1srcNode" presStyleLbl="node1" presStyleIdx="0" presStyleCnt="3"/>
      <dgm:spPr/>
      <dgm:t>
        <a:bodyPr/>
        <a:lstStyle/>
        <a:p>
          <a:endParaRPr lang="en-US"/>
        </a:p>
      </dgm:t>
    </dgm:pt>
    <dgm:pt modelId="{E1B10C9E-0DC0-4ED0-B06D-8352C32A1F73}" type="pres">
      <dgm:prSet presAssocID="{FA0E1F83-76EC-4ECF-B3D2-43D6AF77DDC9}" presName="gear1dstNode" presStyleLbl="node1" presStyleIdx="0" presStyleCnt="3"/>
      <dgm:spPr/>
      <dgm:t>
        <a:bodyPr/>
        <a:lstStyle/>
        <a:p>
          <a:endParaRPr lang="en-US"/>
        </a:p>
      </dgm:t>
    </dgm:pt>
    <dgm:pt modelId="{0F081BD1-D5A6-4D73-BA45-7D0BFFBCB275}" type="pres">
      <dgm:prSet presAssocID="{F32205CF-F527-4F29-A6B1-EECDBB978296}" presName="gear2" presStyleLbl="node1" presStyleIdx="1" presStyleCnt="3" custScaleX="123145" custScaleY="104238" custLinFactNeighborX="-8064" custLinFactNeighborY="112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86A0C-56F7-4546-BCE5-352229B28A14}" type="pres">
      <dgm:prSet presAssocID="{F32205CF-F527-4F29-A6B1-EECDBB978296}" presName="gear2srcNode" presStyleLbl="node1" presStyleIdx="1" presStyleCnt="3"/>
      <dgm:spPr/>
      <dgm:t>
        <a:bodyPr/>
        <a:lstStyle/>
        <a:p>
          <a:endParaRPr lang="en-US"/>
        </a:p>
      </dgm:t>
    </dgm:pt>
    <dgm:pt modelId="{6A929EB6-1D51-44B8-AA54-AA727656AFD8}" type="pres">
      <dgm:prSet presAssocID="{F32205CF-F527-4F29-A6B1-EECDBB978296}" presName="gear2dstNode" presStyleLbl="node1" presStyleIdx="1" presStyleCnt="3"/>
      <dgm:spPr/>
      <dgm:t>
        <a:bodyPr/>
        <a:lstStyle/>
        <a:p>
          <a:endParaRPr lang="en-US"/>
        </a:p>
      </dgm:t>
    </dgm:pt>
    <dgm:pt modelId="{CE93C4FE-5B97-4EF9-94CF-876F739F112C}" type="pres">
      <dgm:prSet presAssocID="{28CC5839-DC07-440D-ADB1-24E26AA454B0}" presName="gear3" presStyleLbl="node1" presStyleIdx="2" presStyleCnt="3" custScaleX="118932" custScaleY="113137"/>
      <dgm:spPr/>
      <dgm:t>
        <a:bodyPr/>
        <a:lstStyle/>
        <a:p>
          <a:endParaRPr lang="en-US"/>
        </a:p>
      </dgm:t>
    </dgm:pt>
    <dgm:pt modelId="{681A4FA6-6C39-43C3-8B1C-8306A549CA5D}" type="pres">
      <dgm:prSet presAssocID="{28CC5839-DC07-440D-ADB1-24E26AA454B0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ECDEC1-E477-4B4E-8FC8-BF9D1793EA24}" type="pres">
      <dgm:prSet presAssocID="{28CC5839-DC07-440D-ADB1-24E26AA454B0}" presName="gear3srcNode" presStyleLbl="node1" presStyleIdx="2" presStyleCnt="3"/>
      <dgm:spPr/>
      <dgm:t>
        <a:bodyPr/>
        <a:lstStyle/>
        <a:p>
          <a:endParaRPr lang="en-US"/>
        </a:p>
      </dgm:t>
    </dgm:pt>
    <dgm:pt modelId="{AB089B93-A417-475F-9D6A-F4C5F7959B5F}" type="pres">
      <dgm:prSet presAssocID="{28CC5839-DC07-440D-ADB1-24E26AA454B0}" presName="gear3dstNode" presStyleLbl="node1" presStyleIdx="2" presStyleCnt="3"/>
      <dgm:spPr/>
      <dgm:t>
        <a:bodyPr/>
        <a:lstStyle/>
        <a:p>
          <a:endParaRPr lang="en-US"/>
        </a:p>
      </dgm:t>
    </dgm:pt>
    <dgm:pt modelId="{5E89268D-2672-4378-9ADA-035F38A0FEC2}" type="pres">
      <dgm:prSet presAssocID="{9D32AB34-F931-425C-8267-F9E71C45887A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CE45BEB8-BB58-49EE-90FE-6E92D19C2831}" type="pres">
      <dgm:prSet presAssocID="{CDF08BEE-33DB-42A5-8A08-EF042299A3E5}" presName="connector2" presStyleLbl="sibTrans2D1" presStyleIdx="1" presStyleCnt="3" custLinFactNeighborX="-10812" custLinFactNeighborY="-451"/>
      <dgm:spPr/>
      <dgm:t>
        <a:bodyPr/>
        <a:lstStyle/>
        <a:p>
          <a:endParaRPr lang="en-US"/>
        </a:p>
      </dgm:t>
    </dgm:pt>
    <dgm:pt modelId="{233AD445-76A2-4659-8A3D-7523A343CF23}" type="pres">
      <dgm:prSet presAssocID="{469EE68D-7CDC-45AF-B32C-9E3EAF496CB3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E964E777-8A34-492B-98DE-8CCE4AF93AC3}" srcId="{C330B118-AC28-458F-88BB-9C03E4468F1F}" destId="{FA0E1F83-76EC-4ECF-B3D2-43D6AF77DDC9}" srcOrd="0" destOrd="0" parTransId="{67350E32-15B8-4A0B-A685-A2A13A56A883}" sibTransId="{9D32AB34-F931-425C-8267-F9E71C45887A}"/>
    <dgm:cxn modelId="{670E4EC2-9E8A-48F2-8FBB-16D0112B22B6}" type="presOf" srcId="{F32205CF-F527-4F29-A6B1-EECDBB978296}" destId="{6A929EB6-1D51-44B8-AA54-AA727656AFD8}" srcOrd="2" destOrd="0" presId="urn:microsoft.com/office/officeart/2005/8/layout/gear1"/>
    <dgm:cxn modelId="{C73F61FB-EC35-4753-9E8D-42FA125A6A65}" type="presOf" srcId="{CDF08BEE-33DB-42A5-8A08-EF042299A3E5}" destId="{CE45BEB8-BB58-49EE-90FE-6E92D19C2831}" srcOrd="0" destOrd="0" presId="urn:microsoft.com/office/officeart/2005/8/layout/gear1"/>
    <dgm:cxn modelId="{ABF54277-134A-436C-8A0A-C55310AA2ADA}" type="presOf" srcId="{469EE68D-7CDC-45AF-B32C-9E3EAF496CB3}" destId="{233AD445-76A2-4659-8A3D-7523A343CF23}" srcOrd="0" destOrd="0" presId="urn:microsoft.com/office/officeart/2005/8/layout/gear1"/>
    <dgm:cxn modelId="{13DBCD2F-A68D-4FCA-8F49-B202E523ACC5}" type="presOf" srcId="{FA0E1F83-76EC-4ECF-B3D2-43D6AF77DDC9}" destId="{2E5BA62A-037F-4A32-A87E-7308B536F3EC}" srcOrd="1" destOrd="0" presId="urn:microsoft.com/office/officeart/2005/8/layout/gear1"/>
    <dgm:cxn modelId="{BD360A0E-B595-4546-A947-430EC2BC44AC}" type="presOf" srcId="{28CC5839-DC07-440D-ADB1-24E26AA454B0}" destId="{CEECDEC1-E477-4B4E-8FC8-BF9D1793EA24}" srcOrd="2" destOrd="0" presId="urn:microsoft.com/office/officeart/2005/8/layout/gear1"/>
    <dgm:cxn modelId="{57CB5797-F087-4B69-9AE6-5290B801A345}" type="presOf" srcId="{28CC5839-DC07-440D-ADB1-24E26AA454B0}" destId="{AB089B93-A417-475F-9D6A-F4C5F7959B5F}" srcOrd="3" destOrd="0" presId="urn:microsoft.com/office/officeart/2005/8/layout/gear1"/>
    <dgm:cxn modelId="{1AC9E322-1A49-4B4E-96CA-1EBA06DA4F47}" type="presOf" srcId="{9D32AB34-F931-425C-8267-F9E71C45887A}" destId="{5E89268D-2672-4378-9ADA-035F38A0FEC2}" srcOrd="0" destOrd="0" presId="urn:microsoft.com/office/officeart/2005/8/layout/gear1"/>
    <dgm:cxn modelId="{F71D54D8-56EA-4DE1-8F1B-F9675E25275A}" srcId="{C330B118-AC28-458F-88BB-9C03E4468F1F}" destId="{28CC5839-DC07-440D-ADB1-24E26AA454B0}" srcOrd="2" destOrd="0" parTransId="{1D1F9053-4804-4AAA-BFF6-13D5F215941C}" sibTransId="{469EE68D-7CDC-45AF-B32C-9E3EAF496CB3}"/>
    <dgm:cxn modelId="{D9470951-4E9F-4456-B718-061F20DA1B59}" type="presOf" srcId="{28CC5839-DC07-440D-ADB1-24E26AA454B0}" destId="{681A4FA6-6C39-43C3-8B1C-8306A549CA5D}" srcOrd="1" destOrd="0" presId="urn:microsoft.com/office/officeart/2005/8/layout/gear1"/>
    <dgm:cxn modelId="{AE1B3318-64C7-4777-AE8C-DAA0C410646B}" type="presOf" srcId="{C330B118-AC28-458F-88BB-9C03E4468F1F}" destId="{429C2EC6-3A32-41CE-9D2D-FD103F8B7863}" srcOrd="0" destOrd="0" presId="urn:microsoft.com/office/officeart/2005/8/layout/gear1"/>
    <dgm:cxn modelId="{8E6B2D36-AA78-4EC9-BEAA-A54FB0379746}" srcId="{C330B118-AC28-458F-88BB-9C03E4468F1F}" destId="{F32205CF-F527-4F29-A6B1-EECDBB978296}" srcOrd="1" destOrd="0" parTransId="{8BDFD76D-18C9-45CB-B860-0E8124FE691F}" sibTransId="{CDF08BEE-33DB-42A5-8A08-EF042299A3E5}"/>
    <dgm:cxn modelId="{6B8BE63E-440D-4A42-95D4-D31E6516A534}" type="presOf" srcId="{28CC5839-DC07-440D-ADB1-24E26AA454B0}" destId="{CE93C4FE-5B97-4EF9-94CF-876F739F112C}" srcOrd="0" destOrd="0" presId="urn:microsoft.com/office/officeart/2005/8/layout/gear1"/>
    <dgm:cxn modelId="{8CD22669-E2DD-4D03-B64C-82947B2BB12E}" type="presOf" srcId="{FA0E1F83-76EC-4ECF-B3D2-43D6AF77DDC9}" destId="{E5728803-7662-453B-95D5-1D40A42CEE2E}" srcOrd="0" destOrd="0" presId="urn:microsoft.com/office/officeart/2005/8/layout/gear1"/>
    <dgm:cxn modelId="{80730BBD-A450-456A-94C8-E5D580909497}" type="presOf" srcId="{FA0E1F83-76EC-4ECF-B3D2-43D6AF77DDC9}" destId="{E1B10C9E-0DC0-4ED0-B06D-8352C32A1F73}" srcOrd="2" destOrd="0" presId="urn:microsoft.com/office/officeart/2005/8/layout/gear1"/>
    <dgm:cxn modelId="{E6254275-51AE-4C12-B16B-C019BAEF58AD}" type="presOf" srcId="{F32205CF-F527-4F29-A6B1-EECDBB978296}" destId="{0F081BD1-D5A6-4D73-BA45-7D0BFFBCB275}" srcOrd="0" destOrd="0" presId="urn:microsoft.com/office/officeart/2005/8/layout/gear1"/>
    <dgm:cxn modelId="{9AA9709C-BB2B-4FF3-8627-339A39FD05E9}" type="presOf" srcId="{F32205CF-F527-4F29-A6B1-EECDBB978296}" destId="{5C286A0C-56F7-4546-BCE5-352229B28A14}" srcOrd="1" destOrd="0" presId="urn:microsoft.com/office/officeart/2005/8/layout/gear1"/>
    <dgm:cxn modelId="{67E4203A-313E-4AFE-8DFB-F9C05A624127}" type="presParOf" srcId="{429C2EC6-3A32-41CE-9D2D-FD103F8B7863}" destId="{E5728803-7662-453B-95D5-1D40A42CEE2E}" srcOrd="0" destOrd="0" presId="urn:microsoft.com/office/officeart/2005/8/layout/gear1"/>
    <dgm:cxn modelId="{B16BCD7A-BE7D-44AF-A843-19BA63E0BF98}" type="presParOf" srcId="{429C2EC6-3A32-41CE-9D2D-FD103F8B7863}" destId="{2E5BA62A-037F-4A32-A87E-7308B536F3EC}" srcOrd="1" destOrd="0" presId="urn:microsoft.com/office/officeart/2005/8/layout/gear1"/>
    <dgm:cxn modelId="{1E151DE7-3930-47F8-AC2B-42A47B4EEB9D}" type="presParOf" srcId="{429C2EC6-3A32-41CE-9D2D-FD103F8B7863}" destId="{E1B10C9E-0DC0-4ED0-B06D-8352C32A1F73}" srcOrd="2" destOrd="0" presId="urn:microsoft.com/office/officeart/2005/8/layout/gear1"/>
    <dgm:cxn modelId="{B4FE4C5E-FC00-4AA1-AE14-F9F70400E51E}" type="presParOf" srcId="{429C2EC6-3A32-41CE-9D2D-FD103F8B7863}" destId="{0F081BD1-D5A6-4D73-BA45-7D0BFFBCB275}" srcOrd="3" destOrd="0" presId="urn:microsoft.com/office/officeart/2005/8/layout/gear1"/>
    <dgm:cxn modelId="{D061AB7F-A8B7-4FC1-A251-200FCCE88D05}" type="presParOf" srcId="{429C2EC6-3A32-41CE-9D2D-FD103F8B7863}" destId="{5C286A0C-56F7-4546-BCE5-352229B28A14}" srcOrd="4" destOrd="0" presId="urn:microsoft.com/office/officeart/2005/8/layout/gear1"/>
    <dgm:cxn modelId="{DE355449-6004-4BD5-9404-79FB3ED876C7}" type="presParOf" srcId="{429C2EC6-3A32-41CE-9D2D-FD103F8B7863}" destId="{6A929EB6-1D51-44B8-AA54-AA727656AFD8}" srcOrd="5" destOrd="0" presId="urn:microsoft.com/office/officeart/2005/8/layout/gear1"/>
    <dgm:cxn modelId="{2AF955F7-B1C5-4DF5-B563-6AB2FB4D8BC4}" type="presParOf" srcId="{429C2EC6-3A32-41CE-9D2D-FD103F8B7863}" destId="{CE93C4FE-5B97-4EF9-94CF-876F739F112C}" srcOrd="6" destOrd="0" presId="urn:microsoft.com/office/officeart/2005/8/layout/gear1"/>
    <dgm:cxn modelId="{D0FC2FB3-6D45-47A8-9247-0DC475C8AC27}" type="presParOf" srcId="{429C2EC6-3A32-41CE-9D2D-FD103F8B7863}" destId="{681A4FA6-6C39-43C3-8B1C-8306A549CA5D}" srcOrd="7" destOrd="0" presId="urn:microsoft.com/office/officeart/2005/8/layout/gear1"/>
    <dgm:cxn modelId="{286629AD-10AB-4A5E-9705-8E919F76F602}" type="presParOf" srcId="{429C2EC6-3A32-41CE-9D2D-FD103F8B7863}" destId="{CEECDEC1-E477-4B4E-8FC8-BF9D1793EA24}" srcOrd="8" destOrd="0" presId="urn:microsoft.com/office/officeart/2005/8/layout/gear1"/>
    <dgm:cxn modelId="{99C9C880-5C87-4E37-A6CA-FCC0A808A0CF}" type="presParOf" srcId="{429C2EC6-3A32-41CE-9D2D-FD103F8B7863}" destId="{AB089B93-A417-475F-9D6A-F4C5F7959B5F}" srcOrd="9" destOrd="0" presId="urn:microsoft.com/office/officeart/2005/8/layout/gear1"/>
    <dgm:cxn modelId="{DF720321-57C8-49E5-8D9D-1532CBEB4449}" type="presParOf" srcId="{429C2EC6-3A32-41CE-9D2D-FD103F8B7863}" destId="{5E89268D-2672-4378-9ADA-035F38A0FEC2}" srcOrd="10" destOrd="0" presId="urn:microsoft.com/office/officeart/2005/8/layout/gear1"/>
    <dgm:cxn modelId="{AEB5AE79-0AC0-4AF3-AFC1-92DD5A7D145F}" type="presParOf" srcId="{429C2EC6-3A32-41CE-9D2D-FD103F8B7863}" destId="{CE45BEB8-BB58-49EE-90FE-6E92D19C2831}" srcOrd="11" destOrd="0" presId="urn:microsoft.com/office/officeart/2005/8/layout/gear1"/>
    <dgm:cxn modelId="{137F7B0A-FB8F-4AEB-9B66-7D3E17E1C525}" type="presParOf" srcId="{429C2EC6-3A32-41CE-9D2D-FD103F8B7863}" destId="{233AD445-76A2-4659-8A3D-7523A343CF23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57B4268-203D-4716-8420-280F9AB0E8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F14AF2-AEF4-4947-9E07-6C65287AA1D8}">
      <dgm:prSet phldrT="[Text]" custT="1"/>
      <dgm:spPr/>
      <dgm:t>
        <a:bodyPr/>
        <a:lstStyle/>
        <a:p>
          <a:pPr algn="ctr"/>
          <a:r>
            <a:rPr lang="en-US" sz="2300" dirty="0">
              <a:solidFill>
                <a:schemeClr val="tx1"/>
              </a:solidFill>
            </a:rPr>
            <a:t>Turn into Android Application Format</a:t>
          </a:r>
        </a:p>
      </dgm:t>
    </dgm:pt>
    <dgm:pt modelId="{A2A306E1-3D9E-4F4D-AFB5-8AAADD80BB12}" type="parTrans" cxnId="{C0A9769E-6539-4996-988C-072FF6CADA24}">
      <dgm:prSet/>
      <dgm:spPr/>
      <dgm:t>
        <a:bodyPr/>
        <a:lstStyle/>
        <a:p>
          <a:endParaRPr lang="en-US"/>
        </a:p>
      </dgm:t>
    </dgm:pt>
    <dgm:pt modelId="{665412BD-9EA6-4FEE-B2DC-F076B78E7D1D}" type="sibTrans" cxnId="{C0A9769E-6539-4996-988C-072FF6CADA24}">
      <dgm:prSet/>
      <dgm:spPr/>
      <dgm:t>
        <a:bodyPr/>
        <a:lstStyle/>
        <a:p>
          <a:endParaRPr lang="en-US"/>
        </a:p>
      </dgm:t>
    </dgm:pt>
    <dgm:pt modelId="{FE982133-C9C6-4DAC-A0B9-D7456659677F}">
      <dgm:prSet phldrT="[Text]" phldr="1"/>
      <dgm:spPr/>
      <dgm:t>
        <a:bodyPr/>
        <a:lstStyle/>
        <a:p>
          <a:endParaRPr lang="en-US"/>
        </a:p>
      </dgm:t>
    </dgm:pt>
    <dgm:pt modelId="{3A9A0F2F-DED6-4A29-9006-1949784AE65B}" type="parTrans" cxnId="{354CF05F-7C35-4A9A-8A39-1A7B5A898738}">
      <dgm:prSet/>
      <dgm:spPr/>
      <dgm:t>
        <a:bodyPr/>
        <a:lstStyle/>
        <a:p>
          <a:endParaRPr lang="en-US"/>
        </a:p>
      </dgm:t>
    </dgm:pt>
    <dgm:pt modelId="{A7722C14-E342-4A12-85E7-76C5D2A829EE}" type="sibTrans" cxnId="{354CF05F-7C35-4A9A-8A39-1A7B5A898738}">
      <dgm:prSet/>
      <dgm:spPr/>
      <dgm:t>
        <a:bodyPr/>
        <a:lstStyle/>
        <a:p>
          <a:endParaRPr lang="en-US"/>
        </a:p>
      </dgm:t>
    </dgm:pt>
    <dgm:pt modelId="{E566850E-DDED-492A-B822-357D5C656D3E}">
      <dgm:prSet phldrT="[Text]" custT="1"/>
      <dgm:spPr/>
      <dgm:t>
        <a:bodyPr/>
        <a:lstStyle/>
        <a:p>
          <a:pPr algn="ctr"/>
          <a:r>
            <a:rPr lang="en-US" sz="2300" dirty="0">
              <a:solidFill>
                <a:schemeClr val="tx1"/>
              </a:solidFill>
            </a:rPr>
            <a:t>Apply Machine Learning Algorithm &amp; Technique</a:t>
          </a:r>
        </a:p>
      </dgm:t>
    </dgm:pt>
    <dgm:pt modelId="{15FDFEE0-BB86-4A18-BAA5-081D2EBA2759}" type="parTrans" cxnId="{54802F16-19CA-4DFE-A31A-FE3214EF18B4}">
      <dgm:prSet/>
      <dgm:spPr/>
      <dgm:t>
        <a:bodyPr/>
        <a:lstStyle/>
        <a:p>
          <a:endParaRPr lang="en-US"/>
        </a:p>
      </dgm:t>
    </dgm:pt>
    <dgm:pt modelId="{3015ADA1-E8E0-4821-ABEC-6AE5BDB50279}" type="sibTrans" cxnId="{54802F16-19CA-4DFE-A31A-FE3214EF18B4}">
      <dgm:prSet/>
      <dgm:spPr/>
      <dgm:t>
        <a:bodyPr/>
        <a:lstStyle/>
        <a:p>
          <a:endParaRPr lang="en-US"/>
        </a:p>
      </dgm:t>
    </dgm:pt>
    <dgm:pt modelId="{E7370F7A-588E-40F8-B1C5-99F499AFBC6B}">
      <dgm:prSet phldrT="[Text]" phldr="1"/>
      <dgm:spPr/>
      <dgm:t>
        <a:bodyPr/>
        <a:lstStyle/>
        <a:p>
          <a:endParaRPr lang="en-US"/>
        </a:p>
      </dgm:t>
    </dgm:pt>
    <dgm:pt modelId="{D6202FEA-13FA-4566-8AEE-FA44EEDB39BE}" type="parTrans" cxnId="{FFC7B768-9564-4F95-BFD6-D90F427451D7}">
      <dgm:prSet/>
      <dgm:spPr/>
      <dgm:t>
        <a:bodyPr/>
        <a:lstStyle/>
        <a:p>
          <a:endParaRPr lang="en-US"/>
        </a:p>
      </dgm:t>
    </dgm:pt>
    <dgm:pt modelId="{37AA87F4-DEB6-4646-932D-039E0E813641}" type="sibTrans" cxnId="{FFC7B768-9564-4F95-BFD6-D90F427451D7}">
      <dgm:prSet/>
      <dgm:spPr/>
      <dgm:t>
        <a:bodyPr/>
        <a:lstStyle/>
        <a:p>
          <a:endParaRPr lang="en-US"/>
        </a:p>
      </dgm:t>
    </dgm:pt>
    <dgm:pt modelId="{D88223BE-71AC-49BE-AF6E-9CAF4855DD3A}" type="pres">
      <dgm:prSet presAssocID="{557B4268-203D-4716-8420-280F9AB0E8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577BEA-5114-47B7-ACDE-9FA517826EAA}" type="pres">
      <dgm:prSet presAssocID="{0DF14AF2-AEF4-4947-9E07-6C65287AA1D8}" presName="parentText" presStyleLbl="node1" presStyleIdx="0" presStyleCnt="2" custLinFactNeighborX="4010" custLinFactNeighborY="245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309B17-662F-4390-85FC-D8D4A898F329}" type="pres">
      <dgm:prSet presAssocID="{0DF14AF2-AEF4-4947-9E07-6C65287AA1D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277216-1E31-4BBD-925E-DFD6536B139E}" type="pres">
      <dgm:prSet presAssocID="{E566850E-DDED-492A-B822-357D5C656D3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790A12-AE3E-4375-A665-293725F40877}" type="pres">
      <dgm:prSet presAssocID="{E566850E-DDED-492A-B822-357D5C656D3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452656-3E8B-4985-B909-9FF5B0B9FA83}" type="presOf" srcId="{0DF14AF2-AEF4-4947-9E07-6C65287AA1D8}" destId="{20577BEA-5114-47B7-ACDE-9FA517826EAA}" srcOrd="0" destOrd="0" presId="urn:microsoft.com/office/officeart/2005/8/layout/vList2"/>
    <dgm:cxn modelId="{C0A9769E-6539-4996-988C-072FF6CADA24}" srcId="{557B4268-203D-4716-8420-280F9AB0E887}" destId="{0DF14AF2-AEF4-4947-9E07-6C65287AA1D8}" srcOrd="0" destOrd="0" parTransId="{A2A306E1-3D9E-4F4D-AFB5-8AAADD80BB12}" sibTransId="{665412BD-9EA6-4FEE-B2DC-F076B78E7D1D}"/>
    <dgm:cxn modelId="{8C159ACF-C0B5-4CE0-B836-90953F1F0137}" type="presOf" srcId="{557B4268-203D-4716-8420-280F9AB0E887}" destId="{D88223BE-71AC-49BE-AF6E-9CAF4855DD3A}" srcOrd="0" destOrd="0" presId="urn:microsoft.com/office/officeart/2005/8/layout/vList2"/>
    <dgm:cxn modelId="{2A4583DB-6148-4B60-88AC-CB7BD854430E}" type="presOf" srcId="{FE982133-C9C6-4DAC-A0B9-D7456659677F}" destId="{7D309B17-662F-4390-85FC-D8D4A898F329}" srcOrd="0" destOrd="0" presId="urn:microsoft.com/office/officeart/2005/8/layout/vList2"/>
    <dgm:cxn modelId="{FFC7B768-9564-4F95-BFD6-D90F427451D7}" srcId="{E566850E-DDED-492A-B822-357D5C656D3E}" destId="{E7370F7A-588E-40F8-B1C5-99F499AFBC6B}" srcOrd="0" destOrd="0" parTransId="{D6202FEA-13FA-4566-8AEE-FA44EEDB39BE}" sibTransId="{37AA87F4-DEB6-4646-932D-039E0E813641}"/>
    <dgm:cxn modelId="{CE5E4FB5-2E63-4D45-8E64-90ADBA293FC3}" type="presOf" srcId="{E7370F7A-588E-40F8-B1C5-99F499AFBC6B}" destId="{49790A12-AE3E-4375-A665-293725F40877}" srcOrd="0" destOrd="0" presId="urn:microsoft.com/office/officeart/2005/8/layout/vList2"/>
    <dgm:cxn modelId="{2FAB2C6B-05B8-4DDF-B925-BB1AC278A63A}" type="presOf" srcId="{E566850E-DDED-492A-B822-357D5C656D3E}" destId="{34277216-1E31-4BBD-925E-DFD6536B139E}" srcOrd="0" destOrd="0" presId="urn:microsoft.com/office/officeart/2005/8/layout/vList2"/>
    <dgm:cxn modelId="{54802F16-19CA-4DFE-A31A-FE3214EF18B4}" srcId="{557B4268-203D-4716-8420-280F9AB0E887}" destId="{E566850E-DDED-492A-B822-357D5C656D3E}" srcOrd="1" destOrd="0" parTransId="{15FDFEE0-BB86-4A18-BAA5-081D2EBA2759}" sibTransId="{3015ADA1-E8E0-4821-ABEC-6AE5BDB50279}"/>
    <dgm:cxn modelId="{354CF05F-7C35-4A9A-8A39-1A7B5A898738}" srcId="{0DF14AF2-AEF4-4947-9E07-6C65287AA1D8}" destId="{FE982133-C9C6-4DAC-A0B9-D7456659677F}" srcOrd="0" destOrd="0" parTransId="{3A9A0F2F-DED6-4A29-9006-1949784AE65B}" sibTransId="{A7722C14-E342-4A12-85E7-76C5D2A829EE}"/>
    <dgm:cxn modelId="{FCC20ED4-A145-42FB-89A0-6D1B0D225478}" type="presParOf" srcId="{D88223BE-71AC-49BE-AF6E-9CAF4855DD3A}" destId="{20577BEA-5114-47B7-ACDE-9FA517826EAA}" srcOrd="0" destOrd="0" presId="urn:microsoft.com/office/officeart/2005/8/layout/vList2"/>
    <dgm:cxn modelId="{A5AD84BB-E7BA-458C-AE85-E120D1DDA55F}" type="presParOf" srcId="{D88223BE-71AC-49BE-AF6E-9CAF4855DD3A}" destId="{7D309B17-662F-4390-85FC-D8D4A898F329}" srcOrd="1" destOrd="0" presId="urn:microsoft.com/office/officeart/2005/8/layout/vList2"/>
    <dgm:cxn modelId="{F10BCA3D-2A34-4C33-B85D-8188C7049CE8}" type="presParOf" srcId="{D88223BE-71AC-49BE-AF6E-9CAF4855DD3A}" destId="{34277216-1E31-4BBD-925E-DFD6536B139E}" srcOrd="2" destOrd="0" presId="urn:microsoft.com/office/officeart/2005/8/layout/vList2"/>
    <dgm:cxn modelId="{B7E847A1-3770-4885-872E-4BBCB4FD81EB}" type="presParOf" srcId="{D88223BE-71AC-49BE-AF6E-9CAF4855DD3A}" destId="{49790A12-AE3E-4375-A665-293725F4087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05578A-1D6A-4463-A378-9AD3A14513D7}">
      <dsp:nvSpPr>
        <dsp:cNvPr id="0" name=""/>
        <dsp:cNvSpPr/>
      </dsp:nvSpPr>
      <dsp:spPr>
        <a:xfrm>
          <a:off x="3676525" y="557804"/>
          <a:ext cx="1459627" cy="14598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7DDFBF-5451-42EC-8CE5-A50E727DD916}">
      <dsp:nvSpPr>
        <dsp:cNvPr id="0" name=""/>
        <dsp:cNvSpPr/>
      </dsp:nvSpPr>
      <dsp:spPr>
        <a:xfrm>
          <a:off x="3724989" y="606476"/>
          <a:ext cx="1362699" cy="1362553"/>
        </a:xfrm>
        <a:prstGeom prst="ellipse">
          <a:avLst/>
        </a:prstGeom>
        <a:solidFill>
          <a:srgbClr val="FFC000">
            <a:alpha val="90000"/>
          </a:srgb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/>
            <a:t>Labour</a:t>
          </a:r>
          <a:endParaRPr lang="en-US" sz="1800" kern="1200" dirty="0"/>
        </a:p>
      </dsp:txBody>
      <dsp:txXfrm>
        <a:off x="3919796" y="801163"/>
        <a:ext cx="973084" cy="973179"/>
      </dsp:txXfrm>
    </dsp:sp>
    <dsp:sp modelId="{86C45698-7463-4A9F-937F-21109D1BBB6C}">
      <dsp:nvSpPr>
        <dsp:cNvPr id="0" name=""/>
        <dsp:cNvSpPr/>
      </dsp:nvSpPr>
      <dsp:spPr>
        <a:xfrm rot="2700000">
          <a:off x="2169716" y="559569"/>
          <a:ext cx="1456111" cy="145611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E8FC8-4112-4704-9996-57B2FAA5C58C}">
      <dsp:nvSpPr>
        <dsp:cNvPr id="0" name=""/>
        <dsp:cNvSpPr/>
      </dsp:nvSpPr>
      <dsp:spPr>
        <a:xfrm>
          <a:off x="2165934" y="606476"/>
          <a:ext cx="1463675" cy="1362553"/>
        </a:xfrm>
        <a:prstGeom prst="ellipse">
          <a:avLst/>
        </a:prstGeom>
        <a:solidFill>
          <a:srgbClr val="FFC000">
            <a:alpha val="90000"/>
          </a:srgb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Complexity</a:t>
          </a:r>
        </a:p>
      </dsp:txBody>
      <dsp:txXfrm>
        <a:off x="2375177" y="801163"/>
        <a:ext cx="1045190" cy="973179"/>
      </dsp:txXfrm>
    </dsp:sp>
    <dsp:sp modelId="{6ED6FE82-5823-49BC-9C99-5285C0E40D3E}">
      <dsp:nvSpPr>
        <dsp:cNvPr id="0" name=""/>
        <dsp:cNvSpPr/>
      </dsp:nvSpPr>
      <dsp:spPr>
        <a:xfrm rot="2700000">
          <a:off x="661149" y="559569"/>
          <a:ext cx="1456111" cy="145611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048B9-CBFF-40FA-ABB1-5A73BA377B8B}">
      <dsp:nvSpPr>
        <dsp:cNvPr id="0" name=""/>
        <dsp:cNvSpPr/>
      </dsp:nvSpPr>
      <dsp:spPr>
        <a:xfrm>
          <a:off x="707856" y="606476"/>
          <a:ext cx="1362699" cy="1362553"/>
        </a:xfrm>
        <a:prstGeom prst="ellipse">
          <a:avLst/>
        </a:prstGeom>
        <a:solidFill>
          <a:srgbClr val="FFC000">
            <a:alpha val="90000"/>
          </a:srgb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Time</a:t>
          </a:r>
        </a:p>
      </dsp:txBody>
      <dsp:txXfrm>
        <a:off x="902663" y="801163"/>
        <a:ext cx="973084" cy="9731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B7842-072B-47E8-B731-BCD93EA6526D}">
      <dsp:nvSpPr>
        <dsp:cNvPr id="0" name=""/>
        <dsp:cNvSpPr/>
      </dsp:nvSpPr>
      <dsp:spPr>
        <a:xfrm rot="5400000">
          <a:off x="807308" y="739023"/>
          <a:ext cx="653602" cy="74410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F8F83-8DCD-4501-B4D3-2EF62F6BE184}">
      <dsp:nvSpPr>
        <dsp:cNvPr id="0" name=""/>
        <dsp:cNvSpPr/>
      </dsp:nvSpPr>
      <dsp:spPr>
        <a:xfrm>
          <a:off x="634143" y="14491"/>
          <a:ext cx="1100281" cy="770161"/>
        </a:xfrm>
        <a:prstGeom prst="roundRect">
          <a:avLst>
            <a:gd name="adj" fmla="val 16670"/>
          </a:avLst>
        </a:prstGeom>
        <a:solidFill>
          <a:srgbClr val="00B050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Saves Time</a:t>
          </a:r>
        </a:p>
      </dsp:txBody>
      <dsp:txXfrm>
        <a:off x="671746" y="52094"/>
        <a:ext cx="1025075" cy="694955"/>
      </dsp:txXfrm>
    </dsp:sp>
    <dsp:sp modelId="{670EC2FD-30A7-4B9D-8AE2-F2C6BB7AC531}">
      <dsp:nvSpPr>
        <dsp:cNvPr id="0" name=""/>
        <dsp:cNvSpPr/>
      </dsp:nvSpPr>
      <dsp:spPr>
        <a:xfrm>
          <a:off x="1722813" y="135053"/>
          <a:ext cx="823462" cy="52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</dsp:txBody>
      <dsp:txXfrm>
        <a:off x="1722813" y="135053"/>
        <a:ext cx="823462" cy="528260"/>
      </dsp:txXfrm>
    </dsp:sp>
    <dsp:sp modelId="{5D51CB12-077F-4E4D-99C7-C2011372FA63}">
      <dsp:nvSpPr>
        <dsp:cNvPr id="0" name=""/>
        <dsp:cNvSpPr/>
      </dsp:nvSpPr>
      <dsp:spPr>
        <a:xfrm rot="5400000">
          <a:off x="1805903" y="1604168"/>
          <a:ext cx="653602" cy="74410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3A460-51A0-478C-8C17-708ADC2F5835}">
      <dsp:nvSpPr>
        <dsp:cNvPr id="0" name=""/>
        <dsp:cNvSpPr/>
      </dsp:nvSpPr>
      <dsp:spPr>
        <a:xfrm>
          <a:off x="1551967" y="879637"/>
          <a:ext cx="1261824" cy="770161"/>
        </a:xfrm>
        <a:prstGeom prst="roundRect">
          <a:avLst>
            <a:gd name="adj" fmla="val 16670"/>
          </a:avLst>
        </a:prstGeom>
        <a:solidFill>
          <a:srgbClr val="00B050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Reduces complexity</a:t>
          </a:r>
        </a:p>
      </dsp:txBody>
      <dsp:txXfrm>
        <a:off x="1589570" y="917240"/>
        <a:ext cx="1186618" cy="694955"/>
      </dsp:txXfrm>
    </dsp:sp>
    <dsp:sp modelId="{141CC88B-4497-411A-951A-F1137B9755D2}">
      <dsp:nvSpPr>
        <dsp:cNvPr id="0" name=""/>
        <dsp:cNvSpPr/>
      </dsp:nvSpPr>
      <dsp:spPr>
        <a:xfrm>
          <a:off x="2733020" y="953089"/>
          <a:ext cx="800239" cy="622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/>
        </a:p>
      </dsp:txBody>
      <dsp:txXfrm>
        <a:off x="2733020" y="953089"/>
        <a:ext cx="800239" cy="622478"/>
      </dsp:txXfrm>
    </dsp:sp>
    <dsp:sp modelId="{EFB008EE-DF41-42D2-8E6A-A96CC734008E}">
      <dsp:nvSpPr>
        <dsp:cNvPr id="0" name=""/>
        <dsp:cNvSpPr/>
      </dsp:nvSpPr>
      <dsp:spPr>
        <a:xfrm>
          <a:off x="2469790" y="1744782"/>
          <a:ext cx="1149772" cy="770161"/>
        </a:xfrm>
        <a:prstGeom prst="roundRect">
          <a:avLst>
            <a:gd name="adj" fmla="val 16670"/>
          </a:avLst>
        </a:prstGeom>
        <a:solidFill>
          <a:srgbClr val="00B050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Simple</a:t>
          </a:r>
        </a:p>
      </dsp:txBody>
      <dsp:txXfrm>
        <a:off x="2507393" y="1782385"/>
        <a:ext cx="1074566" cy="694955"/>
      </dsp:txXfrm>
    </dsp:sp>
    <dsp:sp modelId="{83765440-2BED-4394-B644-071D3AE7923C}">
      <dsp:nvSpPr>
        <dsp:cNvPr id="0" name=""/>
        <dsp:cNvSpPr/>
      </dsp:nvSpPr>
      <dsp:spPr>
        <a:xfrm>
          <a:off x="3594817" y="1818235"/>
          <a:ext cx="800239" cy="622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/>
        </a:p>
      </dsp:txBody>
      <dsp:txXfrm>
        <a:off x="3594817" y="1818235"/>
        <a:ext cx="800239" cy="6224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21B02A-69D5-4FEA-9813-0275BB1068C5}">
      <dsp:nvSpPr>
        <dsp:cNvPr id="0" name=""/>
        <dsp:cNvSpPr/>
      </dsp:nvSpPr>
      <dsp:spPr>
        <a:xfrm>
          <a:off x="3559074" y="128"/>
          <a:ext cx="1493469" cy="14934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</a:rPr>
            <a:t>House Owner</a:t>
          </a:r>
        </a:p>
      </dsp:txBody>
      <dsp:txXfrm>
        <a:off x="3777787" y="218841"/>
        <a:ext cx="1056043" cy="1056043"/>
      </dsp:txXfrm>
    </dsp:sp>
    <dsp:sp modelId="{2D3554FC-B704-4889-8C10-99F26E8146FF}">
      <dsp:nvSpPr>
        <dsp:cNvPr id="0" name=""/>
        <dsp:cNvSpPr/>
      </dsp:nvSpPr>
      <dsp:spPr>
        <a:xfrm rot="2160000">
          <a:off x="5005390" y="1147409"/>
          <a:ext cx="397208" cy="504045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5016769" y="1213197"/>
        <a:ext cx="278046" cy="302427"/>
      </dsp:txXfrm>
    </dsp:sp>
    <dsp:sp modelId="{98EC3F4D-C8C4-48D8-8DF1-7060FB8B916D}">
      <dsp:nvSpPr>
        <dsp:cNvPr id="0" name=""/>
        <dsp:cNvSpPr/>
      </dsp:nvSpPr>
      <dsp:spPr>
        <a:xfrm>
          <a:off x="5373634" y="1318483"/>
          <a:ext cx="1493469" cy="14934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</a:rPr>
            <a:t>Tenants</a:t>
          </a:r>
        </a:p>
      </dsp:txBody>
      <dsp:txXfrm>
        <a:off x="5592347" y="1537196"/>
        <a:ext cx="1056043" cy="1056043"/>
      </dsp:txXfrm>
    </dsp:sp>
    <dsp:sp modelId="{BB6A46C6-DF90-4B3E-BCDD-DF5CBF3A80C3}">
      <dsp:nvSpPr>
        <dsp:cNvPr id="0" name=""/>
        <dsp:cNvSpPr/>
      </dsp:nvSpPr>
      <dsp:spPr>
        <a:xfrm rot="6480000">
          <a:off x="5578688" y="2869075"/>
          <a:ext cx="397208" cy="504045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5656681" y="2913219"/>
        <a:ext cx="278046" cy="302427"/>
      </dsp:txXfrm>
    </dsp:sp>
    <dsp:sp modelId="{1EC70BC9-8694-41EE-9011-EDA4EB2D0D1E}">
      <dsp:nvSpPr>
        <dsp:cNvPr id="0" name=""/>
        <dsp:cNvSpPr/>
      </dsp:nvSpPr>
      <dsp:spPr>
        <a:xfrm>
          <a:off x="4680534" y="3451626"/>
          <a:ext cx="1493469" cy="14934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</a:rPr>
            <a:t>Users</a:t>
          </a:r>
        </a:p>
      </dsp:txBody>
      <dsp:txXfrm>
        <a:off x="4899247" y="3670339"/>
        <a:ext cx="1056043" cy="1056043"/>
      </dsp:txXfrm>
    </dsp:sp>
    <dsp:sp modelId="{3EABD8BB-6992-4FE7-A5E7-8B277D529CD3}">
      <dsp:nvSpPr>
        <dsp:cNvPr id="0" name=""/>
        <dsp:cNvSpPr/>
      </dsp:nvSpPr>
      <dsp:spPr>
        <a:xfrm rot="10800000">
          <a:off x="4118446" y="3946338"/>
          <a:ext cx="397208" cy="504045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4237608" y="4047147"/>
        <a:ext cx="278046" cy="302427"/>
      </dsp:txXfrm>
    </dsp:sp>
    <dsp:sp modelId="{0F9617BA-CD34-408C-93FE-9FDA273AFD07}">
      <dsp:nvSpPr>
        <dsp:cNvPr id="0" name=""/>
        <dsp:cNvSpPr/>
      </dsp:nvSpPr>
      <dsp:spPr>
        <a:xfrm>
          <a:off x="2437614" y="3451626"/>
          <a:ext cx="1493469" cy="14934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</a:rPr>
            <a:t>Admin</a:t>
          </a:r>
        </a:p>
      </dsp:txBody>
      <dsp:txXfrm>
        <a:off x="2656327" y="3670339"/>
        <a:ext cx="1056043" cy="1056043"/>
      </dsp:txXfrm>
    </dsp:sp>
    <dsp:sp modelId="{72D6B73C-A8E1-436A-A2DD-F53C913BEB8C}">
      <dsp:nvSpPr>
        <dsp:cNvPr id="0" name=""/>
        <dsp:cNvSpPr/>
      </dsp:nvSpPr>
      <dsp:spPr>
        <a:xfrm rot="15120000">
          <a:off x="2644283" y="2892252"/>
          <a:ext cx="395146" cy="504045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2721871" y="3049432"/>
        <a:ext cx="276602" cy="302427"/>
      </dsp:txXfrm>
    </dsp:sp>
    <dsp:sp modelId="{66A2E430-2491-4CE4-A23E-802D86DF0A65}">
      <dsp:nvSpPr>
        <dsp:cNvPr id="0" name=""/>
        <dsp:cNvSpPr/>
      </dsp:nvSpPr>
      <dsp:spPr>
        <a:xfrm>
          <a:off x="1700472" y="1318483"/>
          <a:ext cx="1581553" cy="14934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</a:rPr>
            <a:t>System Developer</a:t>
          </a:r>
        </a:p>
      </dsp:txBody>
      <dsp:txXfrm>
        <a:off x="1932085" y="1537196"/>
        <a:ext cx="1118327" cy="1056043"/>
      </dsp:txXfrm>
    </dsp:sp>
    <dsp:sp modelId="{83ADE8D3-DB7B-4FBA-94AA-8A85D1C528E9}">
      <dsp:nvSpPr>
        <dsp:cNvPr id="0" name=""/>
        <dsp:cNvSpPr/>
      </dsp:nvSpPr>
      <dsp:spPr>
        <a:xfrm rot="19440000">
          <a:off x="3209887" y="1152162"/>
          <a:ext cx="382391" cy="504045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3220841" y="1286685"/>
        <a:ext cx="267674" cy="3024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3AAB0-9F11-415F-8DF7-91E217BC1BC2}">
      <dsp:nvSpPr>
        <dsp:cNvPr id="0" name=""/>
        <dsp:cNvSpPr/>
      </dsp:nvSpPr>
      <dsp:spPr>
        <a:xfrm>
          <a:off x="2001051" y="2323259"/>
          <a:ext cx="145129" cy="1451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7FE83-0ED2-4A85-AD0C-EB6960142F33}">
      <dsp:nvSpPr>
        <dsp:cNvPr id="0" name=""/>
        <dsp:cNvSpPr/>
      </dsp:nvSpPr>
      <dsp:spPr>
        <a:xfrm>
          <a:off x="1873917" y="2526997"/>
          <a:ext cx="145129" cy="1451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030FE-08D5-487C-9993-6EC126CB1011}">
      <dsp:nvSpPr>
        <dsp:cNvPr id="0" name=""/>
        <dsp:cNvSpPr/>
      </dsp:nvSpPr>
      <dsp:spPr>
        <a:xfrm>
          <a:off x="1722401" y="2703391"/>
          <a:ext cx="145129" cy="1451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36886-4247-42B8-8CAE-251DB6A747AB}">
      <dsp:nvSpPr>
        <dsp:cNvPr id="0" name=""/>
        <dsp:cNvSpPr/>
      </dsp:nvSpPr>
      <dsp:spPr>
        <a:xfrm>
          <a:off x="1903523" y="272780"/>
          <a:ext cx="145129" cy="1451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C7D19-EBC4-4C82-A9E3-2D60218238A6}">
      <dsp:nvSpPr>
        <dsp:cNvPr id="0" name=""/>
        <dsp:cNvSpPr/>
      </dsp:nvSpPr>
      <dsp:spPr>
        <a:xfrm>
          <a:off x="2097417" y="157239"/>
          <a:ext cx="145129" cy="1451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5C0E6-F327-449D-9E5D-0BC5E88785E0}">
      <dsp:nvSpPr>
        <dsp:cNvPr id="0" name=""/>
        <dsp:cNvSpPr/>
      </dsp:nvSpPr>
      <dsp:spPr>
        <a:xfrm>
          <a:off x="2290730" y="41697"/>
          <a:ext cx="145129" cy="1451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1CE18B-839C-4156-8552-282D7825FEAE}">
      <dsp:nvSpPr>
        <dsp:cNvPr id="0" name=""/>
        <dsp:cNvSpPr/>
      </dsp:nvSpPr>
      <dsp:spPr>
        <a:xfrm>
          <a:off x="2484043" y="157239"/>
          <a:ext cx="145129" cy="1451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8D6A95-8718-4F9E-A95E-F61CF5BA2372}">
      <dsp:nvSpPr>
        <dsp:cNvPr id="0" name=""/>
        <dsp:cNvSpPr/>
      </dsp:nvSpPr>
      <dsp:spPr>
        <a:xfrm>
          <a:off x="2677936" y="272780"/>
          <a:ext cx="145129" cy="1451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928932-2337-490C-AE2C-05E932944E05}">
      <dsp:nvSpPr>
        <dsp:cNvPr id="0" name=""/>
        <dsp:cNvSpPr/>
      </dsp:nvSpPr>
      <dsp:spPr>
        <a:xfrm>
          <a:off x="2290730" y="285490"/>
          <a:ext cx="145129" cy="1451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3C625-F7B0-4132-AC18-931C856BCE10}">
      <dsp:nvSpPr>
        <dsp:cNvPr id="0" name=""/>
        <dsp:cNvSpPr/>
      </dsp:nvSpPr>
      <dsp:spPr>
        <a:xfrm>
          <a:off x="2290730" y="529283"/>
          <a:ext cx="145129" cy="1451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F14F1-3AEF-4284-AA0D-B2F05B49EFA5}">
      <dsp:nvSpPr>
        <dsp:cNvPr id="0" name=""/>
        <dsp:cNvSpPr/>
      </dsp:nvSpPr>
      <dsp:spPr>
        <a:xfrm>
          <a:off x="1109953" y="3233501"/>
          <a:ext cx="3130161" cy="839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551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</a:rPr>
            <a:t>Non-Functional Requirements</a:t>
          </a:r>
        </a:p>
      </dsp:txBody>
      <dsp:txXfrm>
        <a:off x="1150939" y="3274487"/>
        <a:ext cx="3048189" cy="757630"/>
      </dsp:txXfrm>
    </dsp:sp>
    <dsp:sp modelId="{55221F83-AC7A-4C0C-B5C2-AA8B7E251E36}">
      <dsp:nvSpPr>
        <dsp:cNvPr id="0" name=""/>
        <dsp:cNvSpPr/>
      </dsp:nvSpPr>
      <dsp:spPr>
        <a:xfrm>
          <a:off x="242076" y="2410844"/>
          <a:ext cx="1451299" cy="1451202"/>
        </a:xfrm>
        <a:prstGeom prst="ellipse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CC4B7-55C3-486C-A1E3-8A83712DD1C2}">
      <dsp:nvSpPr>
        <dsp:cNvPr id="0" name=""/>
        <dsp:cNvSpPr/>
      </dsp:nvSpPr>
      <dsp:spPr>
        <a:xfrm>
          <a:off x="2432957" y="1591269"/>
          <a:ext cx="3130161" cy="839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551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</a:rPr>
            <a:t>Functional Requirements</a:t>
          </a:r>
        </a:p>
      </dsp:txBody>
      <dsp:txXfrm>
        <a:off x="2473943" y="1632255"/>
        <a:ext cx="3048189" cy="757630"/>
      </dsp:txXfrm>
    </dsp:sp>
    <dsp:sp modelId="{544D673C-0FEC-436B-8FD3-9E6F440B47CA}">
      <dsp:nvSpPr>
        <dsp:cNvPr id="0" name=""/>
        <dsp:cNvSpPr/>
      </dsp:nvSpPr>
      <dsp:spPr>
        <a:xfrm>
          <a:off x="1565080" y="768613"/>
          <a:ext cx="1451299" cy="1451202"/>
        </a:xfrm>
        <a:prstGeom prst="ellipse">
          <a:avLst/>
        </a:prstGeom>
        <a:blipFill>
          <a:blip xmlns:r="http://schemas.openxmlformats.org/officeDocument/2006/relationships"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46ABC-6830-41FE-A34D-D0F27F2F6C5D}">
      <dsp:nvSpPr>
        <dsp:cNvPr id="0" name=""/>
        <dsp:cNvSpPr/>
      </dsp:nvSpPr>
      <dsp:spPr>
        <a:xfrm>
          <a:off x="2232" y="1081892"/>
          <a:ext cx="3146873" cy="78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solidFill>
                <a:schemeClr val="tx1"/>
              </a:solidFill>
            </a:rPr>
            <a:t>Post Advertise</a:t>
          </a:r>
        </a:p>
      </dsp:txBody>
      <dsp:txXfrm>
        <a:off x="25274" y="1104934"/>
        <a:ext cx="3100789" cy="740634"/>
      </dsp:txXfrm>
    </dsp:sp>
    <dsp:sp modelId="{1DFAA524-3E2C-47F0-864F-7CAA1290DB32}">
      <dsp:nvSpPr>
        <dsp:cNvPr id="0" name=""/>
        <dsp:cNvSpPr/>
      </dsp:nvSpPr>
      <dsp:spPr>
        <a:xfrm rot="5400000">
          <a:off x="1506831" y="1937449"/>
          <a:ext cx="137675" cy="137675"/>
        </a:xfrm>
        <a:prstGeom prst="rightArrow">
          <a:avLst>
            <a:gd name="adj1" fmla="val 667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EA60A-FD7A-41C2-8B59-40775EC2F7E4}">
      <dsp:nvSpPr>
        <dsp:cNvPr id="0" name=""/>
        <dsp:cNvSpPr/>
      </dsp:nvSpPr>
      <dsp:spPr>
        <a:xfrm>
          <a:off x="2232" y="2143962"/>
          <a:ext cx="3146873" cy="786718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See Advertise</a:t>
          </a:r>
        </a:p>
      </dsp:txBody>
      <dsp:txXfrm>
        <a:off x="25274" y="2167004"/>
        <a:ext cx="3100789" cy="740634"/>
      </dsp:txXfrm>
    </dsp:sp>
    <dsp:sp modelId="{22A5E50F-0C32-4E35-9CD0-90AA06F27CCA}">
      <dsp:nvSpPr>
        <dsp:cNvPr id="0" name=""/>
        <dsp:cNvSpPr/>
      </dsp:nvSpPr>
      <dsp:spPr>
        <a:xfrm rot="5400000">
          <a:off x="1506831" y="2999519"/>
          <a:ext cx="137675" cy="137675"/>
        </a:xfrm>
        <a:prstGeom prst="rightArrow">
          <a:avLst>
            <a:gd name="adj1" fmla="val 667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DDD8C-9375-4577-B2B5-90924B31D7B7}">
      <dsp:nvSpPr>
        <dsp:cNvPr id="0" name=""/>
        <dsp:cNvSpPr/>
      </dsp:nvSpPr>
      <dsp:spPr>
        <a:xfrm>
          <a:off x="2232" y="3206032"/>
          <a:ext cx="3146873" cy="786718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Comment on post</a:t>
          </a:r>
        </a:p>
      </dsp:txBody>
      <dsp:txXfrm>
        <a:off x="25274" y="3229074"/>
        <a:ext cx="3100789" cy="740634"/>
      </dsp:txXfrm>
    </dsp:sp>
    <dsp:sp modelId="{46E2AA31-8ADD-4D7E-8380-95A295649249}">
      <dsp:nvSpPr>
        <dsp:cNvPr id="0" name=""/>
        <dsp:cNvSpPr/>
      </dsp:nvSpPr>
      <dsp:spPr>
        <a:xfrm>
          <a:off x="3589669" y="1081892"/>
          <a:ext cx="3146873" cy="78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solidFill>
                <a:schemeClr val="tx1"/>
              </a:solidFill>
            </a:rPr>
            <a:t>It is reliable</a:t>
          </a:r>
        </a:p>
      </dsp:txBody>
      <dsp:txXfrm>
        <a:off x="3612711" y="1104934"/>
        <a:ext cx="3100789" cy="740634"/>
      </dsp:txXfrm>
    </dsp:sp>
    <dsp:sp modelId="{F9A2CA69-F324-4F15-BED0-3D64AEB06234}">
      <dsp:nvSpPr>
        <dsp:cNvPr id="0" name=""/>
        <dsp:cNvSpPr/>
      </dsp:nvSpPr>
      <dsp:spPr>
        <a:xfrm rot="5400000">
          <a:off x="5094268" y="1937449"/>
          <a:ext cx="137675" cy="137675"/>
        </a:xfrm>
        <a:prstGeom prst="rightArrow">
          <a:avLst>
            <a:gd name="adj1" fmla="val 667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417B1-C8C6-475C-B320-D3D4A73886D8}">
      <dsp:nvSpPr>
        <dsp:cNvPr id="0" name=""/>
        <dsp:cNvSpPr/>
      </dsp:nvSpPr>
      <dsp:spPr>
        <a:xfrm>
          <a:off x="3589669" y="2143962"/>
          <a:ext cx="3146873" cy="786718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Deployed by C#</a:t>
          </a:r>
        </a:p>
      </dsp:txBody>
      <dsp:txXfrm>
        <a:off x="3612711" y="2167004"/>
        <a:ext cx="3100789" cy="740634"/>
      </dsp:txXfrm>
    </dsp:sp>
    <dsp:sp modelId="{EB917187-5D46-4ACC-BDAF-73EABBCC3539}">
      <dsp:nvSpPr>
        <dsp:cNvPr id="0" name=""/>
        <dsp:cNvSpPr/>
      </dsp:nvSpPr>
      <dsp:spPr>
        <a:xfrm rot="5400000">
          <a:off x="5094268" y="2999519"/>
          <a:ext cx="137675" cy="137675"/>
        </a:xfrm>
        <a:prstGeom prst="rightArrow">
          <a:avLst>
            <a:gd name="adj1" fmla="val 667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F8CBD-2148-41C9-A372-942825C108FD}">
      <dsp:nvSpPr>
        <dsp:cNvPr id="0" name=""/>
        <dsp:cNvSpPr/>
      </dsp:nvSpPr>
      <dsp:spPr>
        <a:xfrm>
          <a:off x="3589669" y="3206032"/>
          <a:ext cx="3146873" cy="786718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Secured</a:t>
          </a:r>
        </a:p>
      </dsp:txBody>
      <dsp:txXfrm>
        <a:off x="3612711" y="3229074"/>
        <a:ext cx="3100789" cy="7406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35F18-57E6-4FD2-B851-DA790DDEB6A8}">
      <dsp:nvSpPr>
        <dsp:cNvPr id="0" name=""/>
        <dsp:cNvSpPr/>
      </dsp:nvSpPr>
      <dsp:spPr>
        <a:xfrm>
          <a:off x="1609507" y="1315128"/>
          <a:ext cx="844990" cy="5630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</a:rPr>
            <a:t>User</a:t>
          </a:r>
        </a:p>
      </dsp:txBody>
      <dsp:txXfrm>
        <a:off x="1636992" y="1342613"/>
        <a:ext cx="790020" cy="508072"/>
      </dsp:txXfrm>
    </dsp:sp>
    <dsp:sp modelId="{01EBEBF7-0ADB-4F89-B70F-110A7A3C8CC5}">
      <dsp:nvSpPr>
        <dsp:cNvPr id="0" name=""/>
        <dsp:cNvSpPr/>
      </dsp:nvSpPr>
      <dsp:spPr>
        <a:xfrm rot="16225724">
          <a:off x="1706026" y="984581"/>
          <a:ext cx="6611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1113" y="0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A65416-184D-4F61-8CC2-9042A74A1994}">
      <dsp:nvSpPr>
        <dsp:cNvPr id="0" name=""/>
        <dsp:cNvSpPr/>
      </dsp:nvSpPr>
      <dsp:spPr>
        <a:xfrm>
          <a:off x="1567632" y="172738"/>
          <a:ext cx="946450" cy="481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solidFill>
                <a:srgbClr val="FF0000"/>
              </a:solidFill>
            </a:rPr>
            <a:t>Admin</a:t>
          </a:r>
        </a:p>
      </dsp:txBody>
      <dsp:txXfrm>
        <a:off x="1591127" y="196233"/>
        <a:ext cx="899460" cy="434305"/>
      </dsp:txXfrm>
    </dsp:sp>
    <dsp:sp modelId="{FC77BC86-CBB6-43C8-91CD-DD1DC5E28911}">
      <dsp:nvSpPr>
        <dsp:cNvPr id="0" name=""/>
        <dsp:cNvSpPr/>
      </dsp:nvSpPr>
      <dsp:spPr>
        <a:xfrm rot="2008088">
          <a:off x="2399947" y="2057390"/>
          <a:ext cx="65800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8001" y="0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6B6759-A13E-4BB1-919A-E1C8FB818043}">
      <dsp:nvSpPr>
        <dsp:cNvPr id="0" name=""/>
        <dsp:cNvSpPr/>
      </dsp:nvSpPr>
      <dsp:spPr>
        <a:xfrm>
          <a:off x="2811301" y="2238826"/>
          <a:ext cx="1240579" cy="5661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</a:rPr>
            <a:t>Tenant</a:t>
          </a:r>
        </a:p>
      </dsp:txBody>
      <dsp:txXfrm>
        <a:off x="2838938" y="2266463"/>
        <a:ext cx="1185305" cy="510869"/>
      </dsp:txXfrm>
    </dsp:sp>
    <dsp:sp modelId="{4606C192-95EA-4CCB-B4B3-B425BB389907}">
      <dsp:nvSpPr>
        <dsp:cNvPr id="0" name=""/>
        <dsp:cNvSpPr/>
      </dsp:nvSpPr>
      <dsp:spPr>
        <a:xfrm rot="8643910">
          <a:off x="1163231" y="2033948"/>
          <a:ext cx="53088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0880" y="0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EFBF93-B724-4397-B1AC-BF0F9BA68ECF}">
      <dsp:nvSpPr>
        <dsp:cNvPr id="0" name=""/>
        <dsp:cNvSpPr/>
      </dsp:nvSpPr>
      <dsp:spPr>
        <a:xfrm>
          <a:off x="185195" y="2189725"/>
          <a:ext cx="1276008" cy="5661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/>
              </a:solidFill>
            </a:rPr>
            <a:t>House Owner</a:t>
          </a:r>
        </a:p>
      </dsp:txBody>
      <dsp:txXfrm>
        <a:off x="212832" y="2217362"/>
        <a:ext cx="1220734" cy="5108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B9C95-ABB0-41AC-A3CD-B2650E6A2572}">
      <dsp:nvSpPr>
        <dsp:cNvPr id="0" name=""/>
        <dsp:cNvSpPr/>
      </dsp:nvSpPr>
      <dsp:spPr>
        <a:xfrm>
          <a:off x="1002924" y="1272193"/>
          <a:ext cx="1880270" cy="13339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kern="1200" dirty="0"/>
            <a:t>- Controls the Software.</a:t>
          </a:r>
        </a:p>
      </dsp:txBody>
      <dsp:txXfrm>
        <a:off x="1303767" y="1272193"/>
        <a:ext cx="1579427" cy="1333991"/>
      </dsp:txXfrm>
    </dsp:sp>
    <dsp:sp modelId="{BBAFD42B-3544-47AA-9CAD-FD25728AE28E}">
      <dsp:nvSpPr>
        <dsp:cNvPr id="0" name=""/>
        <dsp:cNvSpPr/>
      </dsp:nvSpPr>
      <dsp:spPr>
        <a:xfrm>
          <a:off x="1002924" y="2606185"/>
          <a:ext cx="1880270" cy="11626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- Authenticate user subscription</a:t>
          </a:r>
        </a:p>
      </dsp:txBody>
      <dsp:txXfrm>
        <a:off x="1303767" y="2606185"/>
        <a:ext cx="1579427" cy="1162688"/>
      </dsp:txXfrm>
    </dsp:sp>
    <dsp:sp modelId="{1AECB92C-9884-456C-AE9D-5449CA718A95}">
      <dsp:nvSpPr>
        <dsp:cNvPr id="0" name=""/>
        <dsp:cNvSpPr/>
      </dsp:nvSpPr>
      <dsp:spPr>
        <a:xfrm>
          <a:off x="113" y="770788"/>
          <a:ext cx="1378037" cy="11995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solidFill>
                <a:schemeClr val="bg1"/>
              </a:solidFill>
            </a:rPr>
            <a:t>Admin</a:t>
          </a:r>
        </a:p>
      </dsp:txBody>
      <dsp:txXfrm>
        <a:off x="201922" y="946462"/>
        <a:ext cx="974419" cy="848226"/>
      </dsp:txXfrm>
    </dsp:sp>
    <dsp:sp modelId="{7D60D270-50F2-478F-8FCC-91B3AD8443F6}">
      <dsp:nvSpPr>
        <dsp:cNvPr id="0" name=""/>
        <dsp:cNvSpPr/>
      </dsp:nvSpPr>
      <dsp:spPr>
        <a:xfrm>
          <a:off x="4261232" y="1272193"/>
          <a:ext cx="1880270" cy="12541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-Search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-Post</a:t>
          </a:r>
        </a:p>
      </dsp:txBody>
      <dsp:txXfrm>
        <a:off x="4562076" y="1272193"/>
        <a:ext cx="1579427" cy="1254140"/>
      </dsp:txXfrm>
    </dsp:sp>
    <dsp:sp modelId="{04E9DB60-EC12-471B-B157-34C728FA6B06}">
      <dsp:nvSpPr>
        <dsp:cNvPr id="0" name=""/>
        <dsp:cNvSpPr/>
      </dsp:nvSpPr>
      <dsp:spPr>
        <a:xfrm>
          <a:off x="4261232" y="2526334"/>
          <a:ext cx="1880270" cy="12541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-Comment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4562076" y="2526334"/>
        <a:ext cx="1579427" cy="1254140"/>
      </dsp:txXfrm>
    </dsp:sp>
    <dsp:sp modelId="{B2F3B330-2BC0-42EB-B199-481193B47436}">
      <dsp:nvSpPr>
        <dsp:cNvPr id="0" name=""/>
        <dsp:cNvSpPr/>
      </dsp:nvSpPr>
      <dsp:spPr>
        <a:xfrm>
          <a:off x="3258421" y="770788"/>
          <a:ext cx="1253513" cy="12535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solidFill>
                <a:schemeClr val="bg1"/>
              </a:solidFill>
            </a:rPr>
            <a:t>User</a:t>
          </a:r>
        </a:p>
      </dsp:txBody>
      <dsp:txXfrm>
        <a:off x="3441994" y="954361"/>
        <a:ext cx="886367" cy="8863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28803-7662-453B-95D5-1D40A42CEE2E}">
      <dsp:nvSpPr>
        <dsp:cNvPr id="0" name=""/>
        <dsp:cNvSpPr/>
      </dsp:nvSpPr>
      <dsp:spPr>
        <a:xfrm>
          <a:off x="2754385" y="1879074"/>
          <a:ext cx="2366708" cy="2236594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rgbClr val="FF0000"/>
              </a:solidFill>
            </a:rPr>
            <a:t>Admin</a:t>
          </a:r>
          <a:r>
            <a:rPr lang="en-US" sz="1800" kern="1200" baseline="0" dirty="0">
              <a:solidFill>
                <a:srgbClr val="FF0000"/>
              </a:solidFill>
            </a:rPr>
            <a:t> has less Functionality</a:t>
          </a:r>
          <a:endParaRPr lang="en-US" sz="1800" kern="1200" dirty="0">
            <a:solidFill>
              <a:srgbClr val="FF0000"/>
            </a:solidFill>
          </a:endParaRPr>
        </a:p>
      </dsp:txBody>
      <dsp:txXfrm>
        <a:off x="3220474" y="2402985"/>
        <a:ext cx="1434530" cy="1149656"/>
      </dsp:txXfrm>
    </dsp:sp>
    <dsp:sp modelId="{0F081BD1-D5A6-4D73-BA45-7D0BFFBCB275}">
      <dsp:nvSpPr>
        <dsp:cNvPr id="0" name=""/>
        <dsp:cNvSpPr/>
      </dsp:nvSpPr>
      <dsp:spPr>
        <a:xfrm>
          <a:off x="1210223" y="1341261"/>
          <a:ext cx="1994696" cy="168844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rgbClr val="FF0000"/>
              </a:solidFill>
            </a:rPr>
            <a:t>UI design is not Attractive</a:t>
          </a:r>
        </a:p>
      </dsp:txBody>
      <dsp:txXfrm>
        <a:off x="1679811" y="1768900"/>
        <a:ext cx="1055520" cy="833163"/>
      </dsp:txXfrm>
    </dsp:sp>
    <dsp:sp modelId="{CE93C4FE-5B97-4EF9-94CF-876F739F112C}">
      <dsp:nvSpPr>
        <dsp:cNvPr id="0" name=""/>
        <dsp:cNvSpPr/>
      </dsp:nvSpPr>
      <dsp:spPr>
        <a:xfrm rot="20700000">
          <a:off x="2268481" y="152421"/>
          <a:ext cx="1921195" cy="1761897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rgbClr val="FF0000"/>
              </a:solidFill>
            </a:rPr>
            <a:t>Comment can </a:t>
          </a:r>
          <a:r>
            <a:rPr lang="en-US" sz="1800" kern="1200" dirty="0" smtClean="0">
              <a:solidFill>
                <a:srgbClr val="FF0000"/>
              </a:solidFill>
            </a:rPr>
            <a:t>not be edited</a:t>
          </a:r>
          <a:endParaRPr lang="en-US" sz="1800" kern="1200" dirty="0">
            <a:solidFill>
              <a:srgbClr val="FF0000"/>
            </a:solidFill>
          </a:endParaRPr>
        </a:p>
      </dsp:txBody>
      <dsp:txXfrm rot="-20700000">
        <a:off x="2699304" y="529408"/>
        <a:ext cx="1059549" cy="1007922"/>
      </dsp:txXfrm>
    </dsp:sp>
    <dsp:sp modelId="{5E89268D-2672-4378-9ADA-035F38A0FEC2}">
      <dsp:nvSpPr>
        <dsp:cNvPr id="0" name=""/>
        <dsp:cNvSpPr/>
      </dsp:nvSpPr>
      <dsp:spPr>
        <a:xfrm>
          <a:off x="2651292" y="1548577"/>
          <a:ext cx="2850838" cy="2850838"/>
        </a:xfrm>
        <a:prstGeom prst="circularArrow">
          <a:avLst>
            <a:gd name="adj1" fmla="val 4687"/>
            <a:gd name="adj2" fmla="val 299029"/>
            <a:gd name="adj3" fmla="val 2512720"/>
            <a:gd name="adj4" fmla="val 15868720"/>
            <a:gd name="adj5" fmla="val 5469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5BEB8-BB58-49EE-90FE-6E92D19C2831}">
      <dsp:nvSpPr>
        <dsp:cNvPr id="0" name=""/>
        <dsp:cNvSpPr/>
      </dsp:nvSpPr>
      <dsp:spPr>
        <a:xfrm>
          <a:off x="1017481" y="990209"/>
          <a:ext cx="2071312" cy="207131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3AD445-76A2-4659-8A3D-7523A343CF23}">
      <dsp:nvSpPr>
        <dsp:cNvPr id="0" name=""/>
        <dsp:cNvSpPr/>
      </dsp:nvSpPr>
      <dsp:spPr>
        <a:xfrm>
          <a:off x="2068439" y="-107169"/>
          <a:ext cx="2233292" cy="223329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rgbClr val="FF0000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577BEA-5114-47B7-ACDE-9FA517826EAA}">
      <dsp:nvSpPr>
        <dsp:cNvPr id="0" name=""/>
        <dsp:cNvSpPr/>
      </dsp:nvSpPr>
      <dsp:spPr>
        <a:xfrm>
          <a:off x="0" y="19886"/>
          <a:ext cx="3361761" cy="1368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solidFill>
                <a:schemeClr val="tx1"/>
              </a:solidFill>
            </a:rPr>
            <a:t>Turn into Android Application Format</a:t>
          </a:r>
        </a:p>
      </dsp:txBody>
      <dsp:txXfrm>
        <a:off x="66824" y="86710"/>
        <a:ext cx="3228113" cy="1235252"/>
      </dsp:txXfrm>
    </dsp:sp>
    <dsp:sp modelId="{7D309B17-662F-4390-85FC-D8D4A898F329}">
      <dsp:nvSpPr>
        <dsp:cNvPr id="0" name=""/>
        <dsp:cNvSpPr/>
      </dsp:nvSpPr>
      <dsp:spPr>
        <a:xfrm>
          <a:off x="0" y="1383512"/>
          <a:ext cx="3361761" cy="2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36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000" kern="1200"/>
        </a:p>
      </dsp:txBody>
      <dsp:txXfrm>
        <a:off x="0" y="1383512"/>
        <a:ext cx="3361761" cy="215280"/>
      </dsp:txXfrm>
    </dsp:sp>
    <dsp:sp modelId="{34277216-1E31-4BBD-925E-DFD6536B139E}">
      <dsp:nvSpPr>
        <dsp:cNvPr id="0" name=""/>
        <dsp:cNvSpPr/>
      </dsp:nvSpPr>
      <dsp:spPr>
        <a:xfrm>
          <a:off x="0" y="1598792"/>
          <a:ext cx="3361761" cy="1368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solidFill>
                <a:schemeClr val="tx1"/>
              </a:solidFill>
            </a:rPr>
            <a:t>Apply Machine Learning Algorithm &amp; Technique</a:t>
          </a:r>
        </a:p>
      </dsp:txBody>
      <dsp:txXfrm>
        <a:off x="66824" y="1665616"/>
        <a:ext cx="3228113" cy="1235252"/>
      </dsp:txXfrm>
    </dsp:sp>
    <dsp:sp modelId="{49790A12-AE3E-4375-A665-293725F40877}">
      <dsp:nvSpPr>
        <dsp:cNvPr id="0" name=""/>
        <dsp:cNvSpPr/>
      </dsp:nvSpPr>
      <dsp:spPr>
        <a:xfrm>
          <a:off x="0" y="2967692"/>
          <a:ext cx="3361761" cy="2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36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000" kern="1200"/>
        </a:p>
      </dsp:txBody>
      <dsp:txXfrm>
        <a:off x="0" y="2967692"/>
        <a:ext cx="3361761" cy="215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7E0BB-2CDE-48E7-8856-06084E766177}" type="datetimeFigureOut">
              <a:rPr lang="en-US" smtClean="0"/>
              <a:t>29-Aug-18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5C530-4CE0-4DBA-AC70-CA2769B1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19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854EB07-7940-4809-8D34-ADB35F5C02E8}" type="datetime1">
              <a:rPr lang="en-US" smtClean="0"/>
              <a:t>29-Aug-18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2824B47-DB83-4EA1-B48F-E3B120AB559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25228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3382-61A7-4446-8F06-0439898CB7D4}" type="datetime1">
              <a:rPr lang="en-US" smtClean="0"/>
              <a:t>29-Aug-18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4B47-DB83-4EA1-B48F-E3B120AB5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1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5303-046D-4472-9FC4-9F552BBB5BDD}" type="datetime1">
              <a:rPr lang="en-US" smtClean="0"/>
              <a:t>29-Aug-18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4B47-DB83-4EA1-B48F-E3B120AB5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0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8AC-FFBD-44E6-B7F0-12025D66D455}" type="datetime1">
              <a:rPr lang="en-US" smtClean="0"/>
              <a:t>29-Aug-18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4B47-DB83-4EA1-B48F-E3B120AB5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1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4A1BA3C-6887-46BA-A4B1-3B5B9C16B8BC}" type="datetime1">
              <a:rPr lang="en-US" smtClean="0"/>
              <a:t>29-Aug-18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2824B47-DB83-4EA1-B48F-E3B120AB559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86265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6344-B3DE-4994-A32F-E3B84E612C98}" type="datetime1">
              <a:rPr lang="en-US" smtClean="0"/>
              <a:t>29-Aug-18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4B47-DB83-4EA1-B48F-E3B120AB5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017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C001-0DBE-44A7-B155-E315F8EEF2F0}" type="datetime1">
              <a:rPr lang="en-US" smtClean="0"/>
              <a:t>29-Aug-18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4B47-DB83-4EA1-B48F-E3B120AB5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5054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6F66-3C59-40E1-BAB8-D58B9C68DE3E}" type="datetime1">
              <a:rPr lang="en-US" smtClean="0"/>
              <a:t>29-Aug-18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4B47-DB83-4EA1-B48F-E3B120AB5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3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122F-C467-4E0C-A2B8-FDB537EE7EC8}" type="datetime1">
              <a:rPr lang="en-US" smtClean="0"/>
              <a:t>29-Aug-18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4B47-DB83-4EA1-B48F-E3B120AB5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068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431A8F5-286A-49E4-9948-86FFC9540BEE}" type="datetime1">
              <a:rPr lang="en-US" smtClean="0"/>
              <a:t>29-Aug-18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2824B47-DB83-4EA1-B48F-E3B120AB55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92113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85C8147-8964-43C3-9B71-6B784DA94E4B}" type="datetime1">
              <a:rPr lang="en-US" smtClean="0"/>
              <a:t>29-Aug-18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2824B47-DB83-4EA1-B48F-E3B120AB5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6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7EB10B-7339-4E57-88A0-A0EF93B7D3C2}" type="datetime1">
              <a:rPr lang="en-US" smtClean="0"/>
              <a:t>29-Aug-18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2824B47-DB83-4EA1-B48F-E3B120AB55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027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8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A737-4507-4ADA-9D99-31C9BDDCF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500" b="1" u="sng" dirty="0">
                <a:latin typeface="Comic Sans MS" panose="030F0702030302020204" pitchFamily="66" charset="0"/>
              </a:rPr>
              <a:t/>
            </a:r>
            <a:br>
              <a:rPr lang="en-US" sz="3500" b="1" u="sng" dirty="0">
                <a:latin typeface="Comic Sans MS" panose="030F0702030302020204" pitchFamily="66" charset="0"/>
              </a:rPr>
            </a:br>
            <a:r>
              <a:rPr lang="en-US" sz="3500" b="1" u="sng" dirty="0">
                <a:latin typeface="Comic Sans MS" panose="030F0702030302020204" pitchFamily="66" charset="0"/>
              </a:rPr>
              <a:t/>
            </a:r>
            <a:br>
              <a:rPr lang="en-US" sz="3500" b="1" u="sng" dirty="0">
                <a:latin typeface="Comic Sans MS" panose="030F0702030302020204" pitchFamily="66" charset="0"/>
              </a:rPr>
            </a:br>
            <a:r>
              <a:rPr lang="en-US" sz="3500" b="1" u="sng" dirty="0">
                <a:latin typeface="Comic Sans MS" panose="030F0702030302020204" pitchFamily="66" charset="0"/>
              </a:rPr>
              <a:t/>
            </a:r>
            <a:br>
              <a:rPr lang="en-US" sz="3500" b="1" u="sng" dirty="0">
                <a:latin typeface="Comic Sans MS" panose="030F0702030302020204" pitchFamily="66" charset="0"/>
              </a:rPr>
            </a:br>
            <a:r>
              <a:rPr lang="en-US" sz="3500" b="1" u="sng" dirty="0">
                <a:latin typeface="Comic Sans MS" panose="030F0702030302020204" pitchFamily="66" charset="0"/>
              </a:rPr>
              <a:t>Presented by</a:t>
            </a:r>
            <a:br>
              <a:rPr lang="en-US" sz="3500" b="1" u="sng" dirty="0">
                <a:latin typeface="Comic Sans MS" panose="030F0702030302020204" pitchFamily="66" charset="0"/>
              </a:rPr>
            </a:br>
            <a:r>
              <a:rPr lang="en-US" sz="4500" b="1" dirty="0">
                <a:latin typeface="Comic Sans MS" panose="030F0702030302020204" pitchFamily="66" charset="0"/>
              </a:rPr>
              <a:t/>
            </a:r>
            <a:br>
              <a:rPr lang="en-US" sz="4500" b="1" dirty="0">
                <a:latin typeface="Comic Sans MS" panose="030F0702030302020204" pitchFamily="66" charset="0"/>
              </a:rPr>
            </a:br>
            <a:r>
              <a:rPr lang="en-US" sz="25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Samia</a:t>
            </a:r>
            <a:r>
              <a:rPr lang="en-US" sz="2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Islam</a:t>
            </a:r>
            <a:br>
              <a:rPr lang="en-US" sz="2500" b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5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Monira</a:t>
            </a:r>
            <a:r>
              <a:rPr lang="en-US" sz="2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Mukta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B1616-FEE7-4155-A2D8-11FF1BDDE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95AB05-0F33-4245-B484-1946BEFC7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450" y="820197"/>
            <a:ext cx="2978561" cy="221009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9C9DC-7409-44A1-B5DD-56767645C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4C8E7-B15F-44D1-83E5-4F9361522758}" type="datetime1">
              <a:rPr lang="en-US" smtClean="0">
                <a:solidFill>
                  <a:srgbClr val="FF0000"/>
                </a:solidFill>
              </a:rPr>
              <a:t>29-Aug-18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621A0-6331-49C1-A417-A7C07179C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4B47-DB83-4EA1-B48F-E3B120AB5599}" type="slidenum">
              <a:rPr lang="en-US" smtClean="0">
                <a:solidFill>
                  <a:srgbClr val="FF0000"/>
                </a:solidFill>
              </a:rPr>
              <a:t>1</a:t>
            </a:fld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99375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BD9C45-5D2D-4883-BB67-E9FBE244A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898" y="625149"/>
            <a:ext cx="2977572" cy="32470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BFADD4-A8A2-4CE0-8C02-FE919ABA5605}"/>
              </a:ext>
            </a:extLst>
          </p:cNvPr>
          <p:cNvSpPr txBox="1"/>
          <p:nvPr/>
        </p:nvSpPr>
        <p:spPr>
          <a:xfrm>
            <a:off x="3359642" y="746449"/>
            <a:ext cx="27525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FF0000"/>
                </a:solidFill>
              </a:rPr>
              <a:t>Limitation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BF4D52B-8D56-4243-9509-0132480A9D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040852"/>
              </p:ext>
            </p:extLst>
          </p:nvPr>
        </p:nvGraphicFramePr>
        <p:xfrm>
          <a:off x="1826726" y="1968758"/>
          <a:ext cx="6122955" cy="4049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586021-DE5E-4F6F-99AD-3D2DAD83D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7CE9-F345-43C1-9D0B-F09E352541A1}" type="datetime1">
              <a:rPr lang="en-US" smtClean="0">
                <a:solidFill>
                  <a:srgbClr val="FF0000"/>
                </a:solidFill>
              </a:rPr>
              <a:t>29-Aug-18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B5B5A-1697-4F5A-9CCD-202310B3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4B47-DB83-4EA1-B48F-E3B120AB5599}" type="slidenum">
              <a:rPr lang="en-US" smtClean="0">
                <a:solidFill>
                  <a:srgbClr val="FF0000"/>
                </a:solidFill>
              </a:rPr>
              <a:t>10</a:t>
            </a:fld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32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E9249F4-6264-4B0B-A979-4B1CEF6C1BD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1" r="19751"/>
          <a:stretch>
            <a:fillRect/>
          </a:stretch>
        </p:blipFill>
        <p:spPr>
          <a:xfrm>
            <a:off x="910822" y="690465"/>
            <a:ext cx="5609262" cy="54770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096559D-1B50-424D-8859-F9CEF116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90201-EBC6-481E-9356-B6ABCEAFB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3" y="1787989"/>
            <a:ext cx="3092117" cy="4164164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734B27-F4B4-45F5-9795-23539573ABAB}"/>
              </a:ext>
            </a:extLst>
          </p:cNvPr>
          <p:cNvSpPr txBox="1"/>
          <p:nvPr/>
        </p:nvSpPr>
        <p:spPr>
          <a:xfrm rot="18794125">
            <a:off x="1191539" y="1662926"/>
            <a:ext cx="2623914" cy="4770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500" dirty="0"/>
              <a:t>Future Work…….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734478D-E528-4554-A624-9802AB98A6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6355112"/>
              </p:ext>
            </p:extLst>
          </p:nvPr>
        </p:nvGraphicFramePr>
        <p:xfrm>
          <a:off x="8203060" y="2064880"/>
          <a:ext cx="3361761" cy="3197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390B1-A4D9-401C-B661-ADF4F1B1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6A79-374E-441B-9822-4CD6FC5586E2}" type="datetime1">
              <a:rPr lang="en-US" smtClean="0">
                <a:solidFill>
                  <a:srgbClr val="FF0000"/>
                </a:solidFill>
              </a:rPr>
              <a:t>29-Aug-18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74B2DF-A95D-4F1B-A227-AFE9077E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4B47-DB83-4EA1-B48F-E3B120AB5599}" type="slidenum">
              <a:rPr lang="en-US" smtClean="0">
                <a:solidFill>
                  <a:srgbClr val="FF0000"/>
                </a:solidFill>
              </a:rPr>
              <a:t>11</a:t>
            </a:fld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44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A774-10DE-4AA4-9A16-A11E5F0FAE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8AD5C-1FD2-4899-834B-EF0316BFC8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C927D-E411-4E70-AF45-2C847DBEC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511" y="1546392"/>
            <a:ext cx="4328977" cy="3498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0" name="Flowchart: Preparation 9">
            <a:extLst>
              <a:ext uri="{FF2B5EF4-FFF2-40B4-BE49-F238E27FC236}">
                <a16:creationId xmlns:a16="http://schemas.microsoft.com/office/drawing/2014/main" id="{4CBECD5D-A331-4A31-8459-B1D5431C4D3B}"/>
              </a:ext>
            </a:extLst>
          </p:cNvPr>
          <p:cNvSpPr/>
          <p:nvPr/>
        </p:nvSpPr>
        <p:spPr>
          <a:xfrm>
            <a:off x="3853543" y="2769642"/>
            <a:ext cx="1940767" cy="1052478"/>
          </a:xfrm>
          <a:prstGeom prst="flowChartPrepa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solidFill>
                  <a:schemeClr val="tx1"/>
                </a:solidFill>
              </a:rPr>
              <a:t>Thank You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EEDC8F-D787-492E-BD7B-0C42FC981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259" y="4165764"/>
            <a:ext cx="2323528" cy="21845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02D4B8-36FB-4C17-91F5-4093BEEE7C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48" y="453932"/>
            <a:ext cx="2159201" cy="23979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C6EBC-0885-4536-A0B3-2A790706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FBB2-B53A-477C-8A2B-9001D0692820}" type="datetime1">
              <a:rPr lang="en-US" smtClean="0">
                <a:solidFill>
                  <a:srgbClr val="FF0000"/>
                </a:solidFill>
              </a:rPr>
              <a:t>29-Aug-18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FC269-E67A-4A70-B1FE-393633A1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4B47-DB83-4EA1-B48F-E3B120AB5599}" type="slidenum">
              <a:rPr lang="en-US" smtClean="0">
                <a:solidFill>
                  <a:srgbClr val="FF0000"/>
                </a:solidFill>
              </a:rPr>
              <a:t>12</a:t>
            </a:fld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984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3AE5FD-D184-47B1-A540-6961DB09A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27" y="0"/>
            <a:ext cx="11196733" cy="24549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AA0527-1D84-44FF-820D-62DCC3C9174C}"/>
              </a:ext>
            </a:extLst>
          </p:cNvPr>
          <p:cNvSpPr txBox="1"/>
          <p:nvPr/>
        </p:nvSpPr>
        <p:spPr>
          <a:xfrm>
            <a:off x="1547327" y="3078043"/>
            <a:ext cx="836955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/>
              <a:t>         “House Rent Service”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ACE092-B553-4271-8E13-832E293A05AE}"/>
              </a:ext>
            </a:extLst>
          </p:cNvPr>
          <p:cNvSpPr txBox="1"/>
          <p:nvPr/>
        </p:nvSpPr>
        <p:spPr>
          <a:xfrm>
            <a:off x="4572777" y="4661698"/>
            <a:ext cx="3694923" cy="4770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Rent House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5A23D6D-FE8C-400D-97BC-EE28C7CB6FA6}"/>
              </a:ext>
            </a:extLst>
          </p:cNvPr>
          <p:cNvSpPr/>
          <p:nvPr/>
        </p:nvSpPr>
        <p:spPr>
          <a:xfrm>
            <a:off x="6096000" y="3893499"/>
            <a:ext cx="324239" cy="59249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C2D0C6-3641-46BB-B12F-7D967925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7332-24C9-47A6-8999-C6DE76DF8379}" type="datetime1">
              <a:rPr lang="en-US" smtClean="0">
                <a:solidFill>
                  <a:srgbClr val="FF0000"/>
                </a:solidFill>
              </a:rPr>
              <a:t>29-Aug-18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4BB4A-6DB9-44DE-ADEA-92B6BED8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4B47-DB83-4EA1-B48F-E3B120AB5599}" type="slidenum">
              <a:rPr lang="en-US" smtClean="0">
                <a:solidFill>
                  <a:srgbClr val="FF0000"/>
                </a:solidFill>
              </a:rPr>
              <a:t>2</a:t>
            </a:fld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5226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FF9454-E393-4313-A0AD-A8554CF1F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5" y="830424"/>
            <a:ext cx="4945224" cy="5206482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9ED7969-1195-4A03-8D54-282C7E651A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055589"/>
              </p:ext>
            </p:extLst>
          </p:nvPr>
        </p:nvGraphicFramePr>
        <p:xfrm>
          <a:off x="5840962" y="2034073"/>
          <a:ext cx="5495732" cy="2575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A76F50-BD1A-4972-8F85-265F3A2A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C621-901F-4B86-9B8E-AD9B257A2439}" type="datetime1">
              <a:rPr lang="en-US" smtClean="0">
                <a:solidFill>
                  <a:srgbClr val="FF0000"/>
                </a:solidFill>
              </a:rPr>
              <a:t>29-Aug-18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A98DE-5F0B-4D8F-93F6-50C01021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4B47-DB83-4EA1-B48F-E3B120AB5599}" type="slidenum">
              <a:rPr lang="en-US" smtClean="0">
                <a:solidFill>
                  <a:srgbClr val="FF0000"/>
                </a:solidFill>
              </a:rPr>
              <a:t>3</a:t>
            </a:fld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316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3B7D57-D0A9-4BA3-B1E8-719D1CFBB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439" y="401218"/>
            <a:ext cx="4744609" cy="31817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A04C37-0BFE-455F-A37B-86F5040FAEFC}"/>
              </a:ext>
            </a:extLst>
          </p:cNvPr>
          <p:cNvSpPr txBox="1"/>
          <p:nvPr/>
        </p:nvSpPr>
        <p:spPr>
          <a:xfrm>
            <a:off x="2022412" y="401218"/>
            <a:ext cx="4590662" cy="4308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“House Rent Service”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E6E282E-0F0D-4271-9F03-85DDDCAD91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5618959"/>
              </p:ext>
            </p:extLst>
          </p:nvPr>
        </p:nvGraphicFramePr>
        <p:xfrm>
          <a:off x="5047861" y="3815380"/>
          <a:ext cx="5029201" cy="2529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BB25B2-B96A-412F-8B9F-EF0D8FEC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1F65-26A9-4DA5-B58A-7393FE007AD2}" type="datetime1">
              <a:rPr lang="en-US" smtClean="0">
                <a:solidFill>
                  <a:srgbClr val="FF0000"/>
                </a:solidFill>
              </a:rPr>
              <a:t>29-Aug-18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45B92D-2B47-4E3A-8153-C770E710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4B47-DB83-4EA1-B48F-E3B120AB5599}" type="slidenum">
              <a:rPr lang="en-US" smtClean="0">
                <a:solidFill>
                  <a:srgbClr val="FF0000"/>
                </a:solidFill>
              </a:rPr>
              <a:t>4</a:t>
            </a:fld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7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B8ACCF1-ADCF-4C78-8C1D-817424F9BB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68696"/>
              </p:ext>
            </p:extLst>
          </p:nvPr>
        </p:nvGraphicFramePr>
        <p:xfrm>
          <a:off x="2032000" y="1446245"/>
          <a:ext cx="8567576" cy="4945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816C554-6675-44E4-869F-83F532E66E19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56" y="3265715"/>
            <a:ext cx="1928327" cy="14462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81AF77-4B21-41D6-9F9F-3B3E0318AF2F}"/>
              </a:ext>
            </a:extLst>
          </p:cNvPr>
          <p:cNvSpPr txBox="1"/>
          <p:nvPr/>
        </p:nvSpPr>
        <p:spPr>
          <a:xfrm>
            <a:off x="4979435" y="550506"/>
            <a:ext cx="285516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/>
              <a:t>Stakeholders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DB2DE1-5929-4A26-B748-15F84800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9CAE-6518-4763-A97A-A8B62831E086}" type="datetime1">
              <a:rPr lang="en-US" smtClean="0">
                <a:solidFill>
                  <a:srgbClr val="FF0000"/>
                </a:solidFill>
              </a:rPr>
              <a:t>29-Aug-18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993DB-B7AB-457D-8F47-7E49BC22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4B47-DB83-4EA1-B48F-E3B120AB5599}" type="slidenum">
              <a:rPr lang="en-US" smtClean="0">
                <a:solidFill>
                  <a:srgbClr val="FF0000"/>
                </a:solidFill>
              </a:rPr>
              <a:t>5</a:t>
            </a:fld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557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9617C3-E103-4D93-A441-22F201EFBF6D}"/>
              </a:ext>
            </a:extLst>
          </p:cNvPr>
          <p:cNvSpPr txBox="1"/>
          <p:nvPr/>
        </p:nvSpPr>
        <p:spPr>
          <a:xfrm>
            <a:off x="4327071" y="690467"/>
            <a:ext cx="33613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/>
              <a:t>Requirements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18D5434-565F-44ED-B6E6-A1A8A74D27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9682250"/>
              </p:ext>
            </p:extLst>
          </p:nvPr>
        </p:nvGraphicFramePr>
        <p:xfrm>
          <a:off x="3193402" y="1623524"/>
          <a:ext cx="5805196" cy="4114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D8330-9DA4-49DB-AB91-06FD4FD8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6EAC-6E94-4769-A515-DAE6DC6B0816}" type="datetime1">
              <a:rPr lang="en-US" smtClean="0">
                <a:solidFill>
                  <a:srgbClr val="FF0000"/>
                </a:solidFill>
              </a:rPr>
              <a:t>29-Aug-18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4CF9D-8F0F-430E-BFBC-02A0301D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4B47-DB83-4EA1-B48F-E3B120AB5599}" type="slidenum">
              <a:rPr lang="en-US" smtClean="0">
                <a:solidFill>
                  <a:srgbClr val="FF0000"/>
                </a:solidFill>
              </a:rPr>
              <a:t>6</a:t>
            </a:fld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4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DEC22EC-52B8-4A8B-846B-345BBFADED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6700014"/>
              </p:ext>
            </p:extLst>
          </p:nvPr>
        </p:nvGraphicFramePr>
        <p:xfrm>
          <a:off x="2959878" y="1279503"/>
          <a:ext cx="6738776" cy="5074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C19CB6F-5683-46F9-9C67-E53410F1A711}"/>
              </a:ext>
            </a:extLst>
          </p:cNvPr>
          <p:cNvSpPr txBox="1"/>
          <p:nvPr/>
        </p:nvSpPr>
        <p:spPr>
          <a:xfrm flipH="1">
            <a:off x="2631233" y="1371836"/>
            <a:ext cx="3515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Functional Requirements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E5314-BB67-4381-B70F-D08195B68603}"/>
              </a:ext>
            </a:extLst>
          </p:cNvPr>
          <p:cNvSpPr txBox="1"/>
          <p:nvPr/>
        </p:nvSpPr>
        <p:spPr>
          <a:xfrm>
            <a:off x="6563566" y="1371836"/>
            <a:ext cx="459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Non-Functional Requirements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7004FE4-D5EB-4CE5-B805-7785FB85A0EF}"/>
              </a:ext>
            </a:extLst>
          </p:cNvPr>
          <p:cNvSpPr/>
          <p:nvPr/>
        </p:nvSpPr>
        <p:spPr>
          <a:xfrm>
            <a:off x="4422608" y="1833501"/>
            <a:ext cx="261257" cy="36933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50800E5-376D-46EE-8730-F257B38CC640}"/>
              </a:ext>
            </a:extLst>
          </p:cNvPr>
          <p:cNvSpPr/>
          <p:nvPr/>
        </p:nvSpPr>
        <p:spPr>
          <a:xfrm>
            <a:off x="8005665" y="1833501"/>
            <a:ext cx="261257" cy="36933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56F1F-AE81-4500-8240-55E300A83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3A4E-ED04-4815-9BDC-EF699B390F2C}" type="datetime1">
              <a:rPr lang="en-US" smtClean="0">
                <a:solidFill>
                  <a:srgbClr val="FF0000"/>
                </a:solidFill>
              </a:rPr>
              <a:t>29-Aug-18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07CC9E-9F54-4478-B874-DE7A2DAC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4B47-DB83-4EA1-B48F-E3B120AB5599}" type="slidenum">
              <a:rPr lang="en-US" smtClean="0">
                <a:solidFill>
                  <a:srgbClr val="FF0000"/>
                </a:solidFill>
              </a:rPr>
              <a:t>7</a:t>
            </a:fld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88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5D3FEE-437C-4545-B137-0611D4C3DE59}"/>
              </a:ext>
            </a:extLst>
          </p:cNvPr>
          <p:cNvSpPr txBox="1"/>
          <p:nvPr/>
        </p:nvSpPr>
        <p:spPr>
          <a:xfrm>
            <a:off x="4935893" y="690466"/>
            <a:ext cx="27058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Implementation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ECE3D78-5DDF-4471-A829-9D9CA9A137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690819"/>
              </p:ext>
            </p:extLst>
          </p:nvPr>
        </p:nvGraphicFramePr>
        <p:xfrm>
          <a:off x="6900506" y="1955367"/>
          <a:ext cx="4064000" cy="2816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79737CC-E285-458B-AC83-25B096ACE4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984" y="2845837"/>
            <a:ext cx="2369975" cy="17972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20811-140C-40B4-ADE6-B1CCE877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7E4C-84A4-4EF6-B79B-EAA382DB3373}" type="datetime1">
              <a:rPr lang="en-US" smtClean="0">
                <a:solidFill>
                  <a:srgbClr val="FF0000"/>
                </a:solidFill>
              </a:rPr>
              <a:t>29-Aug-18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3A748-7124-4CE6-8A06-39C4801E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4B47-DB83-4EA1-B48F-E3B120AB5599}" type="slidenum">
              <a:rPr lang="en-US" smtClean="0">
                <a:solidFill>
                  <a:srgbClr val="FF0000"/>
                </a:solidFill>
              </a:rPr>
              <a:t>8</a:t>
            </a:fld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46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7C69-EC5D-44B4-AD78-B12A31D5B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9B3CA-7AA2-472F-A354-7482B6D1C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C7BEB78-471D-4C56-A14F-AFFB38EF28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1851469"/>
              </p:ext>
            </p:extLst>
          </p:nvPr>
        </p:nvGraphicFramePr>
        <p:xfrm>
          <a:off x="4265655" y="1084085"/>
          <a:ext cx="6141617" cy="4551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2D014-0F95-44E4-9559-3536B063B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B5E5-2024-40C1-8170-10C38818E5A2}" type="datetime1">
              <a:rPr lang="en-US" smtClean="0"/>
              <a:t>29-Aug-18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B443E-0EED-4407-B98C-670040EBF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4B47-DB83-4EA1-B48F-E3B120AB55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298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491</TotalTime>
  <Words>131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Comic Sans MS</vt:lpstr>
      <vt:lpstr>Gill Sans MT</vt:lpstr>
      <vt:lpstr>Impact</vt:lpstr>
      <vt:lpstr>Badge</vt:lpstr>
      <vt:lpstr>   Presented by  Samia Islam Monira Mukta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 </dc:title>
  <dc:creator>Windows User</dc:creator>
  <cp:lastModifiedBy>User</cp:lastModifiedBy>
  <cp:revision>46</cp:revision>
  <dcterms:created xsi:type="dcterms:W3CDTF">2018-08-02T05:34:14Z</dcterms:created>
  <dcterms:modified xsi:type="dcterms:W3CDTF">2018-08-29T16:52:52Z</dcterms:modified>
</cp:coreProperties>
</file>