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College Event Website</a:t>
            </a:r>
          </a:p>
        </p:txBody>
      </p:sp>
      <p:sp>
        <p:nvSpPr>
          <p:cNvPr id="85" name="Shape 85"/>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i="0" lang="en-US" sz="3200" u="none" cap="none" strike="noStrike">
                <a:solidFill>
                  <a:schemeClr val="dk1"/>
                </a:solidFill>
                <a:latin typeface="Calibri"/>
                <a:ea typeface="Calibri"/>
                <a:cs typeface="Calibri"/>
                <a:sym typeface="Calibri"/>
              </a:rPr>
              <a:t>Group 18</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Screenshot Event Shown to User</a:t>
            </a:r>
          </a:p>
        </p:txBody>
      </p:sp>
      <p:sp>
        <p:nvSpPr>
          <p:cNvPr id="142" name="Shape 142"/>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Screenshot Event Details</a:t>
            </a:r>
          </a:p>
        </p:txBody>
      </p:sp>
      <p:sp>
        <p:nvSpPr>
          <p:cNvPr id="148" name="Shape 148"/>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Additional Features</a:t>
            </a:r>
          </a:p>
        </p:txBody>
      </p:sp>
      <p:sp>
        <p:nvSpPr>
          <p:cNvPr id="154" name="Shape 154"/>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Our project uses a live search feature that changes display of the events as you type into the search bar.</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Conclusion</a:t>
            </a:r>
          </a:p>
        </p:txBody>
      </p:sp>
      <p:sp>
        <p:nvSpPr>
          <p:cNvPr id="160" name="Shape 160"/>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Group Members</a:t>
            </a:r>
          </a:p>
        </p:txBody>
      </p:sp>
      <p:sp>
        <p:nvSpPr>
          <p:cNvPr id="91" name="Shape 9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Alex Phillips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Luis Casanova</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Jonathon Towne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Project Summary</a:t>
            </a:r>
          </a:p>
        </p:txBody>
      </p:sp>
      <p:sp>
        <p:nvSpPr>
          <p:cNvPr id="97" name="Shape 9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Our project allows student organizations to publish event for students at specific universities. The website also allows students to browse these events that will occur at their university. The students can become admins by creating petitions for new student organizations. Which become RSOs after five unique signatures applied to the petition. The RSO admin create events for their organizations. Events are also pulled from university event feeds.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descr="Image result for wamp server" id="102" name="Shape 102"/>
          <p:cNvPicPr preferRelativeResize="0"/>
          <p:nvPr/>
        </p:nvPicPr>
        <p:blipFill rotWithShape="1">
          <a:blip r:embed="rId3">
            <a:alphaModFix/>
          </a:blip>
          <a:srcRect b="0" l="0" r="0" t="0"/>
          <a:stretch/>
        </p:blipFill>
        <p:spPr>
          <a:xfrm>
            <a:off x="299258" y="3678282"/>
            <a:ext cx="7503159" cy="3179716"/>
          </a:xfrm>
          <a:prstGeom prst="rect">
            <a:avLst/>
          </a:prstGeom>
          <a:noFill/>
          <a:ln>
            <a:noFill/>
          </a:ln>
        </p:spPr>
      </p:pic>
      <p:sp>
        <p:nvSpPr>
          <p:cNvPr id="103" name="Shape 10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Description of the App</a:t>
            </a:r>
          </a:p>
        </p:txBody>
      </p:sp>
      <p:sp>
        <p:nvSpPr>
          <p:cNvPr id="104" name="Shape 104"/>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Development of the website was made on a WAMP server. </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With that said we used windows machine, apache, MySQL, PHP. </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For the website we wrote it in HTML, CSS and JavaScript.</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descr="Image result for brackets.io" id="105" name="Shape 105"/>
          <p:cNvPicPr preferRelativeResize="0"/>
          <p:nvPr/>
        </p:nvPicPr>
        <p:blipFill rotWithShape="1">
          <a:blip r:embed="rId4">
            <a:alphaModFix/>
          </a:blip>
          <a:srcRect b="0" l="0" r="0" t="0"/>
          <a:stretch/>
        </p:blipFill>
        <p:spPr>
          <a:xfrm>
            <a:off x="8575963" y="3541221"/>
            <a:ext cx="3316778" cy="33167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ER Model</a:t>
            </a:r>
          </a:p>
        </p:txBody>
      </p:sp>
      <p:sp>
        <p:nvSpPr>
          <p:cNvPr id="111" name="Shape 11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Relational Data Model</a:t>
            </a:r>
          </a:p>
        </p:txBody>
      </p:sp>
      <p:sp>
        <p:nvSpPr>
          <p:cNvPr id="117" name="Shape 11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Screenshot GUI</a:t>
            </a:r>
          </a:p>
        </p:txBody>
      </p:sp>
      <p:sp>
        <p:nvSpPr>
          <p:cNvPr id="123" name="Shape 12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descr="homepage.PNG" id="124" name="Shape 124"/>
          <p:cNvPicPr preferRelativeResize="0"/>
          <p:nvPr/>
        </p:nvPicPr>
        <p:blipFill>
          <a:blip r:embed="rId3">
            <a:alphaModFix/>
          </a:blip>
          <a:stretch>
            <a:fillRect/>
          </a:stretch>
        </p:blipFill>
        <p:spPr>
          <a:xfrm>
            <a:off x="838200" y="1825625"/>
            <a:ext cx="10515600" cy="42999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Screenshot Database</a:t>
            </a:r>
          </a:p>
        </p:txBody>
      </p:sp>
      <p:sp>
        <p:nvSpPr>
          <p:cNvPr id="130" name="Shape 130"/>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Screenshot Event Creation</a:t>
            </a:r>
          </a:p>
        </p:txBody>
      </p:sp>
      <p:sp>
        <p:nvSpPr>
          <p:cNvPr id="136" name="Shape 136"/>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