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3B3E27-712C-4870-80DF-60BB900DB2D1}"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E049B-37B5-4B44-A30C-7AFF76C77745}" type="slidenum">
              <a:rPr lang="en-US" smtClean="0"/>
              <a:t>‹#›</a:t>
            </a:fld>
            <a:endParaRPr lang="en-US"/>
          </a:p>
        </p:txBody>
      </p:sp>
    </p:spTree>
    <p:extLst>
      <p:ext uri="{BB962C8B-B14F-4D97-AF65-F5344CB8AC3E}">
        <p14:creationId xmlns:p14="http://schemas.microsoft.com/office/powerpoint/2010/main" val="146282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B3E27-712C-4870-80DF-60BB900DB2D1}"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E049B-37B5-4B44-A30C-7AFF76C77745}" type="slidenum">
              <a:rPr lang="en-US" smtClean="0"/>
              <a:t>‹#›</a:t>
            </a:fld>
            <a:endParaRPr lang="en-US"/>
          </a:p>
        </p:txBody>
      </p:sp>
    </p:spTree>
    <p:extLst>
      <p:ext uri="{BB962C8B-B14F-4D97-AF65-F5344CB8AC3E}">
        <p14:creationId xmlns:p14="http://schemas.microsoft.com/office/powerpoint/2010/main" val="265731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B3E27-712C-4870-80DF-60BB900DB2D1}"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E049B-37B5-4B44-A30C-7AFF76C77745}" type="slidenum">
              <a:rPr lang="en-US" smtClean="0"/>
              <a:t>‹#›</a:t>
            </a:fld>
            <a:endParaRPr lang="en-US"/>
          </a:p>
        </p:txBody>
      </p:sp>
    </p:spTree>
    <p:extLst>
      <p:ext uri="{BB962C8B-B14F-4D97-AF65-F5344CB8AC3E}">
        <p14:creationId xmlns:p14="http://schemas.microsoft.com/office/powerpoint/2010/main" val="160402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B3E27-712C-4870-80DF-60BB900DB2D1}"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E049B-37B5-4B44-A30C-7AFF76C77745}" type="slidenum">
              <a:rPr lang="en-US" smtClean="0"/>
              <a:t>‹#›</a:t>
            </a:fld>
            <a:endParaRPr lang="en-US"/>
          </a:p>
        </p:txBody>
      </p:sp>
    </p:spTree>
    <p:extLst>
      <p:ext uri="{BB962C8B-B14F-4D97-AF65-F5344CB8AC3E}">
        <p14:creationId xmlns:p14="http://schemas.microsoft.com/office/powerpoint/2010/main" val="258407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3B3E27-712C-4870-80DF-60BB900DB2D1}"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E049B-37B5-4B44-A30C-7AFF76C77745}" type="slidenum">
              <a:rPr lang="en-US" smtClean="0"/>
              <a:t>‹#›</a:t>
            </a:fld>
            <a:endParaRPr lang="en-US"/>
          </a:p>
        </p:txBody>
      </p:sp>
    </p:spTree>
    <p:extLst>
      <p:ext uri="{BB962C8B-B14F-4D97-AF65-F5344CB8AC3E}">
        <p14:creationId xmlns:p14="http://schemas.microsoft.com/office/powerpoint/2010/main" val="281597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3B3E27-712C-4870-80DF-60BB900DB2D1}"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E049B-37B5-4B44-A30C-7AFF76C77745}" type="slidenum">
              <a:rPr lang="en-US" smtClean="0"/>
              <a:t>‹#›</a:t>
            </a:fld>
            <a:endParaRPr lang="en-US"/>
          </a:p>
        </p:txBody>
      </p:sp>
    </p:spTree>
    <p:extLst>
      <p:ext uri="{BB962C8B-B14F-4D97-AF65-F5344CB8AC3E}">
        <p14:creationId xmlns:p14="http://schemas.microsoft.com/office/powerpoint/2010/main" val="252819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3B3E27-712C-4870-80DF-60BB900DB2D1}" type="datetimeFigureOut">
              <a:rPr lang="en-US" smtClean="0"/>
              <a:t>3/31/2017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BE049B-37B5-4B44-A30C-7AFF76C77745}" type="slidenum">
              <a:rPr lang="en-US" smtClean="0"/>
              <a:t>‹#›</a:t>
            </a:fld>
            <a:endParaRPr lang="en-US"/>
          </a:p>
        </p:txBody>
      </p:sp>
    </p:spTree>
    <p:extLst>
      <p:ext uri="{BB962C8B-B14F-4D97-AF65-F5344CB8AC3E}">
        <p14:creationId xmlns:p14="http://schemas.microsoft.com/office/powerpoint/2010/main" val="2880607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3B3E27-712C-4870-80DF-60BB900DB2D1}" type="datetimeFigureOut">
              <a:rPr lang="en-US" smtClean="0"/>
              <a:t>3/31/2017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BE049B-37B5-4B44-A30C-7AFF76C77745}" type="slidenum">
              <a:rPr lang="en-US" smtClean="0"/>
              <a:t>‹#›</a:t>
            </a:fld>
            <a:endParaRPr lang="en-US"/>
          </a:p>
        </p:txBody>
      </p:sp>
    </p:spTree>
    <p:extLst>
      <p:ext uri="{BB962C8B-B14F-4D97-AF65-F5344CB8AC3E}">
        <p14:creationId xmlns:p14="http://schemas.microsoft.com/office/powerpoint/2010/main" val="87952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B3E27-712C-4870-80DF-60BB900DB2D1}" type="datetimeFigureOut">
              <a:rPr lang="en-US" smtClean="0"/>
              <a:t>3/31/2017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BE049B-37B5-4B44-A30C-7AFF76C77745}" type="slidenum">
              <a:rPr lang="en-US" smtClean="0"/>
              <a:t>‹#›</a:t>
            </a:fld>
            <a:endParaRPr lang="en-US"/>
          </a:p>
        </p:txBody>
      </p:sp>
    </p:spTree>
    <p:extLst>
      <p:ext uri="{BB962C8B-B14F-4D97-AF65-F5344CB8AC3E}">
        <p14:creationId xmlns:p14="http://schemas.microsoft.com/office/powerpoint/2010/main" val="41209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B3E27-712C-4870-80DF-60BB900DB2D1}"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E049B-37B5-4B44-A30C-7AFF76C77745}" type="slidenum">
              <a:rPr lang="en-US" smtClean="0"/>
              <a:t>‹#›</a:t>
            </a:fld>
            <a:endParaRPr lang="en-US"/>
          </a:p>
        </p:txBody>
      </p:sp>
    </p:spTree>
    <p:extLst>
      <p:ext uri="{BB962C8B-B14F-4D97-AF65-F5344CB8AC3E}">
        <p14:creationId xmlns:p14="http://schemas.microsoft.com/office/powerpoint/2010/main" val="280601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B3E27-712C-4870-80DF-60BB900DB2D1}"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E049B-37B5-4B44-A30C-7AFF76C77745}" type="slidenum">
              <a:rPr lang="en-US" smtClean="0"/>
              <a:t>‹#›</a:t>
            </a:fld>
            <a:endParaRPr lang="en-US"/>
          </a:p>
        </p:txBody>
      </p:sp>
    </p:spTree>
    <p:extLst>
      <p:ext uri="{BB962C8B-B14F-4D97-AF65-F5344CB8AC3E}">
        <p14:creationId xmlns:p14="http://schemas.microsoft.com/office/powerpoint/2010/main" val="304759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B3E27-712C-4870-80DF-60BB900DB2D1}" type="datetimeFigureOut">
              <a:rPr lang="en-US" smtClean="0"/>
              <a:t>3/31/2017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E049B-37B5-4B44-A30C-7AFF76C77745}" type="slidenum">
              <a:rPr lang="en-US" smtClean="0"/>
              <a:t>‹#›</a:t>
            </a:fld>
            <a:endParaRPr lang="en-US"/>
          </a:p>
        </p:txBody>
      </p:sp>
    </p:spTree>
    <p:extLst>
      <p:ext uri="{BB962C8B-B14F-4D97-AF65-F5344CB8AC3E}">
        <p14:creationId xmlns:p14="http://schemas.microsoft.com/office/powerpoint/2010/main" val="3126671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College Event </a:t>
            </a:r>
            <a:r>
              <a:rPr lang="en-US" dirty="0" smtClean="0"/>
              <a:t>Website</a:t>
            </a:r>
            <a:endParaRPr lang="en-US" dirty="0"/>
          </a:p>
        </p:txBody>
      </p:sp>
      <p:sp>
        <p:nvSpPr>
          <p:cNvPr id="3" name="Subtitle 2"/>
          <p:cNvSpPr>
            <a:spLocks noGrp="1"/>
          </p:cNvSpPr>
          <p:nvPr>
            <p:ph type="subTitle" idx="1"/>
          </p:nvPr>
        </p:nvSpPr>
        <p:spPr/>
        <p:txBody>
          <a:bodyPr>
            <a:normAutofit/>
          </a:bodyPr>
          <a:lstStyle/>
          <a:p>
            <a:r>
              <a:rPr lang="en-US" sz="3200" dirty="0" smtClean="0"/>
              <a:t>Group 18</a:t>
            </a:r>
            <a:endParaRPr lang="en-US" sz="3200" dirty="0"/>
          </a:p>
        </p:txBody>
      </p:sp>
    </p:spTree>
    <p:extLst>
      <p:ext uri="{BB962C8B-B14F-4D97-AF65-F5344CB8AC3E}">
        <p14:creationId xmlns:p14="http://schemas.microsoft.com/office/powerpoint/2010/main" val="375095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Screenshot Event Shown to User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6740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Screenshot Event Details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66978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Additional Features</a:t>
            </a:r>
            <a:endParaRPr lang="en-US" dirty="0"/>
          </a:p>
        </p:txBody>
      </p:sp>
      <p:sp>
        <p:nvSpPr>
          <p:cNvPr id="3" name="Content Placeholder 2"/>
          <p:cNvSpPr>
            <a:spLocks noGrp="1"/>
          </p:cNvSpPr>
          <p:nvPr>
            <p:ph idx="1"/>
          </p:nvPr>
        </p:nvSpPr>
        <p:spPr/>
        <p:txBody>
          <a:bodyPr/>
          <a:lstStyle/>
          <a:p>
            <a:r>
              <a:rPr lang="en-US" dirty="0" smtClean="0"/>
              <a:t>Our project uses a live search feature that changes display of the events as you type into the search bar.</a:t>
            </a:r>
          </a:p>
          <a:p>
            <a:endParaRPr lang="en-US" dirty="0"/>
          </a:p>
        </p:txBody>
      </p:sp>
    </p:spTree>
    <p:extLst>
      <p:ext uri="{BB962C8B-B14F-4D97-AF65-F5344CB8AC3E}">
        <p14:creationId xmlns:p14="http://schemas.microsoft.com/office/powerpoint/2010/main" val="4270043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1667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Group Members</a:t>
            </a:r>
            <a:endParaRPr lang="en-US" dirty="0"/>
          </a:p>
        </p:txBody>
      </p:sp>
      <p:sp>
        <p:nvSpPr>
          <p:cNvPr id="3" name="Content Placeholder 2"/>
          <p:cNvSpPr>
            <a:spLocks noGrp="1"/>
          </p:cNvSpPr>
          <p:nvPr>
            <p:ph idx="1"/>
          </p:nvPr>
        </p:nvSpPr>
        <p:spPr/>
        <p:txBody>
          <a:bodyPr>
            <a:normAutofit/>
          </a:bodyPr>
          <a:lstStyle/>
          <a:p>
            <a:r>
              <a:rPr lang="en-US" dirty="0" smtClean="0"/>
              <a:t>Alex Phillips</a:t>
            </a:r>
          </a:p>
          <a:p>
            <a:r>
              <a:rPr lang="en-US" dirty="0" smtClean="0"/>
              <a:t>Luis Casanova</a:t>
            </a:r>
          </a:p>
          <a:p>
            <a:r>
              <a:rPr lang="en-US" dirty="0" smtClean="0"/>
              <a:t>Jonathon Towne</a:t>
            </a:r>
            <a:endParaRPr lang="en-US" dirty="0"/>
          </a:p>
        </p:txBody>
      </p:sp>
    </p:spTree>
    <p:extLst>
      <p:ext uri="{BB962C8B-B14F-4D97-AF65-F5344CB8AC3E}">
        <p14:creationId xmlns:p14="http://schemas.microsoft.com/office/powerpoint/2010/main" val="336655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Summary</a:t>
            </a:r>
            <a:endParaRPr lang="en-US" dirty="0"/>
          </a:p>
        </p:txBody>
      </p:sp>
      <p:sp>
        <p:nvSpPr>
          <p:cNvPr id="3" name="Content Placeholder 2"/>
          <p:cNvSpPr>
            <a:spLocks noGrp="1"/>
          </p:cNvSpPr>
          <p:nvPr>
            <p:ph idx="1"/>
          </p:nvPr>
        </p:nvSpPr>
        <p:spPr/>
        <p:txBody>
          <a:bodyPr/>
          <a:lstStyle/>
          <a:p>
            <a:r>
              <a:rPr lang="en-US" dirty="0" smtClean="0"/>
              <a:t>Our project allows student organizations to publish event for students at specific universities. The website also allows students to browse these events that will occur at their university. The students can become admins by creating petitions for new student organizations. Which become RSOs after five unique signatures applied to the </a:t>
            </a:r>
            <a:r>
              <a:rPr lang="en-US" dirty="0"/>
              <a:t>p</a:t>
            </a:r>
            <a:r>
              <a:rPr lang="en-US" dirty="0" smtClean="0"/>
              <a:t>etition. The RSO admin </a:t>
            </a:r>
            <a:r>
              <a:rPr lang="en-US" dirty="0" smtClean="0"/>
              <a:t>create events for their organizations. </a:t>
            </a:r>
            <a:r>
              <a:rPr lang="en-US" dirty="0" smtClean="0"/>
              <a:t>Events are also pulled from university event feeds. </a:t>
            </a:r>
            <a:endParaRPr lang="en-US" dirty="0"/>
          </a:p>
        </p:txBody>
      </p:sp>
    </p:spTree>
    <p:extLst>
      <p:ext uri="{BB962C8B-B14F-4D97-AF65-F5344CB8AC3E}">
        <p14:creationId xmlns:p14="http://schemas.microsoft.com/office/powerpoint/2010/main" val="98983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amp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58" y="3678283"/>
            <a:ext cx="7503159" cy="31797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ctr"/>
            <a:r>
              <a:rPr lang="en-US" dirty="0" smtClean="0"/>
              <a:t>Description of the App</a:t>
            </a:r>
            <a:endParaRPr lang="en-US" dirty="0"/>
          </a:p>
        </p:txBody>
      </p:sp>
      <p:sp>
        <p:nvSpPr>
          <p:cNvPr id="3" name="Content Placeholder 2"/>
          <p:cNvSpPr>
            <a:spLocks noGrp="1"/>
          </p:cNvSpPr>
          <p:nvPr>
            <p:ph idx="1"/>
          </p:nvPr>
        </p:nvSpPr>
        <p:spPr/>
        <p:txBody>
          <a:bodyPr/>
          <a:lstStyle/>
          <a:p>
            <a:r>
              <a:rPr lang="en-US" dirty="0" smtClean="0"/>
              <a:t>Development of the website was made on a WAMP server. </a:t>
            </a:r>
          </a:p>
          <a:p>
            <a:r>
              <a:rPr lang="en-US" dirty="0" smtClean="0"/>
              <a:t>With that said we used windows machine, apache, MySQL, PHP. </a:t>
            </a:r>
          </a:p>
          <a:p>
            <a:r>
              <a:rPr lang="en-US" dirty="0" smtClean="0"/>
              <a:t>For the website we wrote it in HTML, CSS and JavaScript.</a:t>
            </a:r>
          </a:p>
          <a:p>
            <a:endParaRPr lang="en-US" dirty="0"/>
          </a:p>
        </p:txBody>
      </p:sp>
      <p:pic>
        <p:nvPicPr>
          <p:cNvPr id="1028" name="Picture 4" descr="Image result for brackets.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5963" y="3541221"/>
            <a:ext cx="3316779" cy="331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04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ER Model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44188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Relational Data Model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3881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Screenshot GUI</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0381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Screenshot Database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883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Screenshot Event Creation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2849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TotalTime>
  <Words>169</Words>
  <Application>Microsoft Office PowerPoint</Application>
  <PresentationFormat>Widescreen</PresentationFormat>
  <Paragraphs>22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College Event Website</vt:lpstr>
      <vt:lpstr>Group Members</vt:lpstr>
      <vt:lpstr>Project Summary</vt:lpstr>
      <vt:lpstr>Description of the App</vt:lpstr>
      <vt:lpstr>ER Model</vt:lpstr>
      <vt:lpstr>Relational Data Model</vt:lpstr>
      <vt:lpstr>Screenshot GUI</vt:lpstr>
      <vt:lpstr>Screenshot Database</vt:lpstr>
      <vt:lpstr>Screenshot Event Creation</vt:lpstr>
      <vt:lpstr>Screenshot Event Shown to User</vt:lpstr>
      <vt:lpstr>Screenshot Event Details</vt:lpstr>
      <vt:lpstr>Additional Features</vt:lpstr>
      <vt:lpstr>Conclusion</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Event Website Group 18</dc:title>
  <dc:creator>Jonathon Towne</dc:creator>
  <cp:lastModifiedBy>Jonathon Towne</cp:lastModifiedBy>
  <cp:revision>3</cp:revision>
  <dcterms:created xsi:type="dcterms:W3CDTF">2017-03-31T22:24:55Z</dcterms:created>
  <dcterms:modified xsi:type="dcterms:W3CDTF">2017-03-31T22:47:54Z</dcterms:modified>
</cp:coreProperties>
</file>