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free3d.com/3d-model/enameled-mug-30358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311708" y="592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Caffeine Machine</a:t>
            </a:r>
            <a:endParaRPr/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227875" y="2485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WebGL Based Visualization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Sarah Miles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Design: Interface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Dropdowns</a:t>
            </a:r>
            <a:endParaRPr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Functionality of “Go” button </a:t>
            </a:r>
            <a:endParaRPr/>
          </a:p>
          <a:p>
            <a: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Drop-downs selected in any order</a:t>
            </a:r>
            <a:endParaRPr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Consistency of interface</a:t>
            </a:r>
            <a:endParaRPr/>
          </a:p>
          <a:p>
            <a:pPr indent="-317500" lvl="0" marL="45720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Color scheme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022850" y="770525"/>
            <a:ext cx="47796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700"/>
              <a:t>Interactive data visualization of the amount of caffeine in beverages </a:t>
            </a:r>
            <a:endParaRPr sz="1700"/>
          </a:p>
          <a:p>
            <a:pPr indent="-3492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700"/>
              <a:t>Visualized as a coffee cup filling for caffeine input the user selects</a:t>
            </a:r>
            <a:endParaRPr sz="1700"/>
          </a:p>
          <a:p>
            <a:pPr indent="-3492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700"/>
              <a:t>Intent is to inform the user of the scale of a person’s caffeine intake and the relative amounts of caffeine in products</a:t>
            </a:r>
            <a:endParaRPr sz="19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32723" l="34571" r="34331" t="23726"/>
          <a:stretch/>
        </p:blipFill>
        <p:spPr>
          <a:xfrm>
            <a:off x="48050" y="1792400"/>
            <a:ext cx="3466789" cy="27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Caffeine amount is displayed proportionate to the cup’s volume</a:t>
            </a:r>
            <a:endParaRPr sz="1500"/>
          </a:p>
          <a:p>
            <a:pPr indent="-336550" lvl="0" marL="457200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By default, volume of the cup represents maximum daily recommended intake</a:t>
            </a:r>
            <a:endParaRPr sz="1700"/>
          </a:p>
          <a:p>
            <a:pPr indent="-336550" lvl="0" marL="457200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User may select beverage to display</a:t>
            </a:r>
            <a:endParaRPr sz="1700"/>
          </a:p>
          <a:p>
            <a:pPr indent="-323850" lvl="1" marL="914400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Amount is selected in ounces</a:t>
            </a:r>
            <a:endParaRPr sz="1500"/>
          </a:p>
          <a:p>
            <a:pPr indent="-336550" lvl="0" marL="457200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User may set a custom cup “volume”</a:t>
            </a:r>
            <a:endParaRPr sz="1700"/>
          </a:p>
          <a:p>
            <a:pPr indent="-323850" lvl="1" marL="914400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○"/>
            </a:pPr>
            <a:r>
              <a:rPr lang="en" sz="1500"/>
              <a:t>All caffeine inputs will scale accordingly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 and Resources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program is written using a combination of JavaScript, HTML, and CSS</a:t>
            </a:r>
            <a:endParaRPr sz="1700"/>
          </a:p>
          <a:p>
            <a:pPr indent="-336550" lvl="0" marL="457200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coffee cup model is imported from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free3D.com</a:t>
            </a:r>
            <a:r>
              <a:rPr lang="en" sz="1700"/>
              <a:t>, and converted to an .off file in MeshLab</a:t>
            </a:r>
            <a:endParaRPr sz="1700"/>
          </a:p>
          <a:p>
            <a:pPr indent="-336550" lvl="0" marL="457200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cylinder used to represent the beverage amount was created in maya and converted in Meshlab</a:t>
            </a:r>
            <a:endParaRPr sz="17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Overview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700"/>
              <a:t>Based off of WebGL library</a:t>
            </a:r>
            <a:endParaRPr sz="1700"/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700"/>
              <a:t>Caffeine amounts are hard-coded per ounce</a:t>
            </a:r>
            <a:endParaRPr sz="1700"/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700"/>
              <a:t>This amount corresponds to the height of the cylinder</a:t>
            </a:r>
            <a:endParaRPr sz="1700"/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700"/>
              <a:t>The user sets the cup limit through a dropdown of values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Design: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Rendering I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700"/>
              <a:t>Parsed converted .obj files of cup and cylinder to derive vertex and face arrays</a:t>
            </a:r>
            <a:endParaRPr sz="1700"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700"/>
              <a:t>Files loaded as resources from gitHub</a:t>
            </a:r>
            <a:endParaRPr sz="1700"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700"/>
              <a:t>Vertex and face arrays run through createMesh via parameters</a:t>
            </a:r>
            <a:endParaRPr sz="1700"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Design: Object Rendering II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700"/>
              <a:t>Mesh and normals returned from createMesh() allocated space in GPU with bufferData()</a:t>
            </a:r>
            <a:endParaRPr sz="1700"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700"/>
              <a:t>Buffered data sent to GPU with render()</a:t>
            </a:r>
            <a:endParaRPr sz="1700"/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700"/>
              <a:t>Lightning model and physical transformations called before each object rendered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Design: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Caffeine Calculation I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Caffeine amounts hardcoded into selection boxes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42364" l="17788" r="57051" t="22793"/>
          <a:stretch/>
        </p:blipFill>
        <p:spPr>
          <a:xfrm>
            <a:off x="4022850" y="1195575"/>
            <a:ext cx="4674450" cy="36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Design: Caffeine Calculation II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“Go” &gt;&gt; </a:t>
            </a:r>
            <a:r>
              <a:rPr lang="en"/>
              <a:t>beverage caffeine per ounce multiplied by volume chosen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createProportionateCyl() called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overflow,, message generated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31707" l="33771" r="33712" t="23080"/>
          <a:stretch/>
        </p:blipFill>
        <p:spPr>
          <a:xfrm>
            <a:off x="4570000" y="1899775"/>
            <a:ext cx="3825100" cy="29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