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0" r:id="rId7"/>
    <p:sldId id="258" r:id="rId8"/>
    <p:sldId id="259" r:id="rId9"/>
    <p:sldId id="261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April 26,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/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8C7-2E8F-4F93-A945-26DAACFA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24F-0036-48CC-8FBA-D8D00BEB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30003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84.374%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79.264%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74.108%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73.521%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73.196%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59.245%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59.129%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57.850%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52.774%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52.759%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52.049%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0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50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763" y="4043843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64202" y="4108911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77" y="2133860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39EF-1CA7-496D-B766-8C81299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pendulum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7AFA7-A5A3-4194-8DC2-355B5979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/>
              <a:t>Useful for numerically modeling physics-related problems</a:t>
            </a:r>
          </a:p>
          <a:p>
            <a:r>
              <a:rPr lang="en-US" dirty="0"/>
              <a:t>Especially valuable in a high dimensional parameter space</a:t>
            </a:r>
          </a:p>
          <a:p>
            <a:r>
              <a:rPr lang="en-US" dirty="0"/>
              <a:t>Identifies meaningful ranges for each parameter</a:t>
            </a:r>
          </a:p>
          <a:p>
            <a:r>
              <a:rPr lang="en-US" dirty="0"/>
              <a:t>Algorithm randomly chooses from each range</a:t>
            </a:r>
          </a:p>
          <a:p>
            <a:r>
              <a:rPr lang="en-US" dirty="0"/>
              <a:t>Able to obtain results very close to the actual expected outcomes and their associated probabilities</a:t>
            </a:r>
          </a:p>
          <a:p>
            <a:pPr lvl="1"/>
            <a:r>
              <a:rPr lang="en-US" dirty="0"/>
              <a:t>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E9D0-AADA-4CDE-A970-FCB0B1F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C1EC-1716-44C2-8026-68849F3A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0F97-BDEB-4FE7-9247-F5B53D155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equation which contains derivatives, either ordinary derivatives or partial derivatives.</a:t>
            </a:r>
          </a:p>
          <a:p>
            <a:r>
              <a:rPr lang="en-US" dirty="0"/>
              <a:t>First order: Highest derivative that appears is a first order derivative</a:t>
            </a:r>
          </a:p>
          <a:p>
            <a:r>
              <a:rPr lang="en-US" dirty="0"/>
              <a:t>Second order: y’’ appears</a:t>
            </a:r>
          </a:p>
          <a:p>
            <a:r>
              <a:rPr lang="en-US" dirty="0"/>
              <a:t>Linear: y, y’, and y’’ are not squared, cubed, </a:t>
            </a:r>
            <a:r>
              <a:rPr lang="en-US" dirty="0" err="1"/>
              <a:t>etc</a:t>
            </a:r>
            <a:r>
              <a:rPr lang="en-US" dirty="0"/>
              <a:t>, and their product does not appear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5BFA4-9DA3-4A70-AD93-0648770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0997-9F98-4644-AAB3-1201C88B4E49}"/>
              </a:ext>
            </a:extLst>
          </p:cNvPr>
          <p:cNvSpPr txBox="1"/>
          <p:nvPr/>
        </p:nvSpPr>
        <p:spPr>
          <a:xfrm>
            <a:off x="5823483" y="287020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+ y = 0 </a:t>
            </a:r>
          </a:p>
          <a:p>
            <a:r>
              <a:rPr lang="en-US" dirty="0"/>
              <a:t> y’’ = -y</a:t>
            </a:r>
          </a:p>
          <a:p>
            <a:r>
              <a:rPr lang="en-US" dirty="0"/>
              <a:t> If y = sin(x), then y’ = cos(x) and y’’ = -sin(x).</a:t>
            </a:r>
          </a:p>
          <a:p>
            <a:r>
              <a:rPr lang="en-US" dirty="0"/>
              <a:t> If y = cos(x), then y’ = -sin(x) and y’’ = -cos(x).</a:t>
            </a:r>
          </a:p>
          <a:p>
            <a:r>
              <a:rPr lang="en-US" dirty="0"/>
              <a:t> Thus, sin(x) and cos(x) are solutions.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BB41E-26A8-4A3B-8F1D-29B6BB96E832}"/>
              </a:ext>
            </a:extLst>
          </p:cNvPr>
          <p:cNvSpPr txBox="1"/>
          <p:nvPr/>
        </p:nvSpPr>
        <p:spPr>
          <a:xfrm>
            <a:off x="5823483" y="450553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- y = 0 </a:t>
            </a:r>
          </a:p>
          <a:p>
            <a:r>
              <a:rPr lang="en-US" dirty="0"/>
              <a:t> y’’ = y</a:t>
            </a:r>
          </a:p>
          <a:p>
            <a:r>
              <a:rPr lang="en-US" dirty="0"/>
              <a:t> If y = e</a:t>
            </a:r>
            <a:r>
              <a:rPr lang="en-US" baseline="30000" dirty="0"/>
              <a:t>x</a:t>
            </a:r>
            <a:r>
              <a:rPr lang="en-US" dirty="0"/>
              <a:t>, then y’ = e</a:t>
            </a:r>
            <a:r>
              <a:rPr lang="en-US" baseline="30000" dirty="0"/>
              <a:t>x </a:t>
            </a:r>
            <a:r>
              <a:rPr lang="en-US" dirty="0"/>
              <a:t>and y’’ = e</a:t>
            </a:r>
            <a:r>
              <a:rPr lang="en-US" baseline="30000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 If y = e</a:t>
            </a:r>
            <a:r>
              <a:rPr lang="en-US" baseline="30000" dirty="0"/>
              <a:t>-x</a:t>
            </a:r>
            <a:r>
              <a:rPr lang="en-US" dirty="0"/>
              <a:t>, then y’ = -e</a:t>
            </a:r>
            <a:r>
              <a:rPr lang="en-US" baseline="30000" dirty="0"/>
              <a:t>-x </a:t>
            </a:r>
            <a:r>
              <a:rPr lang="en-US" dirty="0"/>
              <a:t>and y’’ = e</a:t>
            </a:r>
            <a:r>
              <a:rPr lang="en-US" baseline="30000" dirty="0"/>
              <a:t>-x</a:t>
            </a:r>
            <a:r>
              <a:rPr lang="en-US" dirty="0"/>
              <a:t>.</a:t>
            </a:r>
          </a:p>
          <a:p>
            <a:r>
              <a:rPr lang="en-US" dirty="0"/>
              <a:t> Thus, e</a:t>
            </a:r>
            <a:r>
              <a:rPr lang="en-US" baseline="30000" dirty="0"/>
              <a:t>x </a:t>
            </a:r>
            <a:r>
              <a:rPr lang="en-US" dirty="0"/>
              <a:t>and e</a:t>
            </a:r>
            <a:r>
              <a:rPr lang="en-US" baseline="30000" dirty="0"/>
              <a:t>-x </a:t>
            </a:r>
            <a:r>
              <a:rPr lang="en-US" dirty="0"/>
              <a:t>are solutions.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FF5A5C-C98A-4AB4-9189-96E556BCF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11402"/>
              </p:ext>
            </p:extLst>
          </p:nvPr>
        </p:nvGraphicFramePr>
        <p:xfrm>
          <a:off x="4251490" y="2371725"/>
          <a:ext cx="1431234" cy="42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1490" y="2371725"/>
                        <a:ext cx="1431234" cy="42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69423C2-4558-4318-8D19-6046B4D0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5811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8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25992</TotalTime>
  <Words>762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Spring pendulum</vt:lpstr>
      <vt:lpstr>Monte carlo</vt:lpstr>
      <vt:lpstr>The Problem</vt:lpstr>
      <vt:lpstr>Differential equations</vt:lpstr>
      <vt:lpstr>Converting to System of 1st order equations</vt:lpstr>
      <vt:lpstr>Code</vt:lpstr>
      <vt:lpstr>Existence &amp; UNIQUENESS</vt:lpstr>
      <vt:lpstr>Performance Metric</vt:lpstr>
      <vt:lpstr>Kernel density estimate</vt:lpstr>
      <vt:lpstr>KDE</vt:lpstr>
      <vt:lpstr>K-Nearest neighbors</vt:lpstr>
      <vt:lpstr>KNN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Johnson, Mattison</cp:lastModifiedBy>
  <cp:revision>47</cp:revision>
  <dcterms:created xsi:type="dcterms:W3CDTF">2018-04-19T02:54:07Z</dcterms:created>
  <dcterms:modified xsi:type="dcterms:W3CDTF">2018-05-11T17:22:17Z</dcterms:modified>
</cp:coreProperties>
</file>