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58" r:id="rId6"/>
    <p:sldId id="259" r:id="rId7"/>
    <p:sldId id="261" r:id="rId8"/>
    <p:sldId id="267" r:id="rId9"/>
    <p:sldId id="280" r:id="rId10"/>
    <p:sldId id="279" r:id="rId11"/>
    <p:sldId id="268" r:id="rId12"/>
    <p:sldId id="269" r:id="rId13"/>
    <p:sldId id="270" r:id="rId14"/>
    <p:sldId id="273" r:id="rId15"/>
    <p:sldId id="274" r:id="rId16"/>
    <p:sldId id="275" r:id="rId17"/>
    <p:sldId id="282" r:id="rId18"/>
    <p:sldId id="272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books.org/wiki/Archivo:Pyth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illustrations.gatag.net/tag/%E8%99%AB%E7%9C%BC%E9%8F%A1-%E3%83%AB%E3%83%BC%E3%83%9A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K_email_icon.svg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gita.it/story.php?title=Come_ottimizzare_il_sito_web_con_la_web_analytic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Sargent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May 16,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D898-7632-47B8-B25D-6CC0FA7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FBE-0975-437B-A1BE-2B286C94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680" y="2264312"/>
            <a:ext cx="2990653" cy="364913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SciPy</a:t>
            </a:r>
            <a:endParaRPr lang="en-US" sz="2800" b="1" dirty="0"/>
          </a:p>
          <a:p>
            <a:r>
              <a:rPr lang="en-US" sz="2800" b="1" dirty="0" err="1"/>
              <a:t>Scikit</a:t>
            </a:r>
            <a:r>
              <a:rPr lang="en-US" sz="2800" b="1" dirty="0"/>
              <a:t>-learn</a:t>
            </a:r>
          </a:p>
          <a:p>
            <a:r>
              <a:rPr lang="en-US" sz="2800" b="1" dirty="0" err="1"/>
              <a:t>Numpy</a:t>
            </a:r>
            <a:endParaRPr lang="en-US" sz="2800" b="1" dirty="0"/>
          </a:p>
          <a:p>
            <a:r>
              <a:rPr lang="en-US" sz="2800" b="1" dirty="0"/>
              <a:t>Pandas</a:t>
            </a:r>
          </a:p>
          <a:p>
            <a:r>
              <a:rPr lang="en-US" sz="2800" b="1" dirty="0" err="1"/>
              <a:t>Matplotlib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03BC0-E59C-4B06-863E-039B816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598630" y="3808698"/>
            <a:ext cx="2653747" cy="2653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CE2AB-2994-4E2A-93F7-E15A26AFD0FC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s.wikibooks.org/wiki/Archivo:Pyth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9539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36984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80C3850-5AD3-461D-AE57-D66A5CFD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0" y="1629201"/>
            <a:ext cx="3471417" cy="2479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8806A-4DA2-4283-B351-69AF5CC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91" y="1629202"/>
            <a:ext cx="3471416" cy="2479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BEA22-D4A2-4DD8-AAAA-B72605DE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632" y="1629202"/>
            <a:ext cx="3471416" cy="2479583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F397E25-3A7C-44D2-B92A-45867C4A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49" y="4218815"/>
            <a:ext cx="3471417" cy="2479584"/>
          </a:xfrm>
          <a:prstGeom prst="rect">
            <a:avLst/>
          </a:prstGeom>
        </p:spPr>
      </p:pic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2F426F5-7846-49BC-A9E7-7CD7219EC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291" y="4218815"/>
            <a:ext cx="3471418" cy="247958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7900509-961E-4DA0-AD6D-328620FA7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631" y="4218815"/>
            <a:ext cx="3471418" cy="24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84C6C-275F-4BB6-8069-8DE038933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7" t="9044" r="47450" b="44026"/>
          <a:stretch/>
        </p:blipFill>
        <p:spPr>
          <a:xfrm>
            <a:off x="6400800" y="1218283"/>
            <a:ext cx="5147736" cy="50055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C53BE-2491-43F4-9D2F-E1A24BC4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501-D212-416C-AEBD-FB115692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3200" dirty="0"/>
              <a:t>Split the data</a:t>
            </a:r>
          </a:p>
          <a:p>
            <a:pPr lvl="1"/>
            <a:r>
              <a:rPr lang="en-US" sz="2800" dirty="0"/>
              <a:t>75% training</a:t>
            </a:r>
          </a:p>
          <a:p>
            <a:pPr lvl="2"/>
            <a:r>
              <a:rPr lang="en-US" sz="2400" dirty="0"/>
              <a:t>Fit the classifier</a:t>
            </a:r>
          </a:p>
          <a:p>
            <a:pPr lvl="1"/>
            <a:r>
              <a:rPr lang="en-US" sz="2800" dirty="0"/>
              <a:t>25% testing</a:t>
            </a:r>
          </a:p>
          <a:p>
            <a:pPr lvl="2"/>
            <a:r>
              <a:rPr lang="en-US" sz="2400" dirty="0"/>
              <a:t>Get predictions</a:t>
            </a:r>
          </a:p>
          <a:p>
            <a:r>
              <a:rPr lang="en-US" sz="32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0923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74A8C6-D422-404F-AA7F-751FB8E6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53" y="625817"/>
            <a:ext cx="10951294" cy="5606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13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3744-295D-456B-A494-4195FFA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C29F3-73E3-4A2F-9C9A-9EA33137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16" t="8389" r="21700" b="18733"/>
          <a:stretch/>
        </p:blipFill>
        <p:spPr>
          <a:xfrm>
            <a:off x="2909742" y="188592"/>
            <a:ext cx="6410225" cy="648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58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927" y="992816"/>
            <a:ext cx="5114417" cy="4751570"/>
          </a:xfrm>
        </p:spPr>
      </p:pic>
      <p:pic>
        <p:nvPicPr>
          <p:cNvPr id="14" name="Content Placeholder 13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2514" y="991161"/>
            <a:ext cx="5111496" cy="4754880"/>
          </a:xfrm>
        </p:spPr>
      </p:pic>
    </p:spTree>
    <p:extLst>
      <p:ext uri="{BB962C8B-B14F-4D97-AF65-F5344CB8AC3E}">
        <p14:creationId xmlns:p14="http://schemas.microsoft.com/office/powerpoint/2010/main" val="258286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86980"/>
              </p:ext>
            </p:extLst>
          </p:nvPr>
        </p:nvGraphicFramePr>
        <p:xfrm>
          <a:off x="3410801" y="289136"/>
          <a:ext cx="5370398" cy="627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581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900817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83.00%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70.89%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66.06%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Spring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/>
                        <a:t>58.39%</a:t>
                      </a:r>
                      <a:endParaRPr lang="en-US" sz="17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92483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8B41-6578-4441-ACAD-8B6EA15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C9DC-03A2-4E0A-A0B7-369DD691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Able to characterize the motion of a spring pendulum using</a:t>
            </a:r>
            <a:endParaRPr lang="en-US" sz="2000" dirty="0"/>
          </a:p>
          <a:p>
            <a:pPr lvl="1"/>
            <a:r>
              <a:rPr lang="en-US" sz="2000" dirty="0"/>
              <a:t>Monte Carlo Method</a:t>
            </a:r>
          </a:p>
          <a:p>
            <a:pPr lvl="1"/>
            <a:r>
              <a:rPr lang="en-US" sz="2000" dirty="0"/>
              <a:t>Data Mining</a:t>
            </a:r>
          </a:p>
          <a:p>
            <a:pPr lvl="1"/>
            <a:r>
              <a:rPr lang="en-US" sz="2000" dirty="0"/>
              <a:t>Machine Learning</a:t>
            </a:r>
          </a:p>
          <a:p>
            <a:r>
              <a:rPr lang="en-US" sz="2400" dirty="0"/>
              <a:t>Spring pendulum behavior cannot be predicted effectively using a single parameter</a:t>
            </a:r>
          </a:p>
          <a:p>
            <a:r>
              <a:rPr lang="en-US" sz="2400" dirty="0"/>
              <a:t>Conclusions about spring pendulum behavior could be drawn from the KNN, but not the KDE</a:t>
            </a:r>
          </a:p>
          <a:p>
            <a:r>
              <a:rPr lang="en-US" sz="2400" dirty="0"/>
              <a:t>Uniform vs Distance weight methods have no discernible difference</a:t>
            </a:r>
          </a:p>
          <a:p>
            <a:r>
              <a:rPr lang="en-US" sz="2400" dirty="0"/>
              <a:t>Mass and Length together are the best predictors of spring pendulum behavior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5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7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57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674" y="4173980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25963" y="4173980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923" y="2133861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2401-9176-455A-9D41-EF73C30C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38F-A2C3-4FEE-BD69-8D8BEA2D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sizes, computation time</a:t>
            </a:r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Parallel processing</a:t>
            </a:r>
          </a:p>
          <a:p>
            <a:r>
              <a:rPr lang="en-US" sz="2800" dirty="0"/>
              <a:t>Other machine learning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3A86D-9DFA-4EA5-9520-1C1501520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719530" y="2305141"/>
            <a:ext cx="3322983" cy="332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84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327-6A46-442C-93BC-F827319C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F4F-4F36-445F-ABF6-AD5F9A0A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Dawn Sargent </a:t>
            </a:r>
          </a:p>
          <a:p>
            <a:pPr lvl="1"/>
            <a:r>
              <a:rPr lang="en-US" sz="2800" dirty="0"/>
              <a:t>dsargent@students.fairmontstate.edu</a:t>
            </a:r>
          </a:p>
          <a:p>
            <a:r>
              <a:rPr lang="en-US" sz="3200" dirty="0"/>
              <a:t>Mattison Johnson</a:t>
            </a:r>
          </a:p>
          <a:p>
            <a:pPr lvl="1"/>
            <a:r>
              <a:rPr lang="en-US" sz="2800" dirty="0"/>
              <a:t>mjohnson57@students.fairmontstate.edu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67143-FD36-4272-85FF-A8516CBE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977809" y="1664804"/>
            <a:ext cx="3528390" cy="35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sz="2400" dirty="0"/>
              <a:t>Useful for numerically modeling physics-related problems</a:t>
            </a:r>
          </a:p>
          <a:p>
            <a:r>
              <a:rPr lang="en-US" sz="2400" dirty="0"/>
              <a:t>Especially valuable in a high dimensional parameter space</a:t>
            </a:r>
          </a:p>
          <a:p>
            <a:r>
              <a:rPr lang="en-US" sz="2400" dirty="0"/>
              <a:t>After we identify meaningful ranges for each parameter, the algorithm randomly chooses from each range</a:t>
            </a:r>
          </a:p>
          <a:p>
            <a:r>
              <a:rPr lang="en-US" sz="2400" dirty="0"/>
              <a:t>Able to obtain results very close to the actual expected outcomes and their associated probabilities</a:t>
            </a:r>
          </a:p>
          <a:p>
            <a:pPr lvl="1"/>
            <a:r>
              <a:rPr lang="en-US" sz="2000" dirty="0"/>
              <a:t>Law of Large Numbers</a:t>
            </a:r>
          </a:p>
          <a:p>
            <a:r>
              <a:rPr lang="en-US" sz="2200" dirty="0"/>
              <a:t>Find needed probabilities “empirically”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(l+I[0])*(I[3])**2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(l+I[0])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95" y="2607011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95" y="2607012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 order to identify what parameters affect the success of a trial, we must first determine what will define a success versus a failure.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sz="2800" dirty="0"/>
                  <a:t>Performance metric: If the max angle exceeds 21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, it is chaotic.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  <a:blipFill>
                <a:blip r:embed="rId5"/>
                <a:stretch>
                  <a:fillRect l="-1203" t="-1200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3400"/>
              </p:ext>
            </p:extLst>
          </p:nvPr>
        </p:nvGraphicFramePr>
        <p:xfrm>
          <a:off x="1231373" y="4799016"/>
          <a:ext cx="876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15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251815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487034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636015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04872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4EA-340B-46CD-81DC-2604BA0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7D69A-C208-4517-A98C-439556DE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73158" y="2065867"/>
            <a:ext cx="6445684" cy="4182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20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27897</TotalTime>
  <Words>694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Monte Carlo</vt:lpstr>
      <vt:lpstr>The Problem</vt:lpstr>
      <vt:lpstr>Converting to System of 1st order equations</vt:lpstr>
      <vt:lpstr>Code</vt:lpstr>
      <vt:lpstr>Existence &amp; UNIQUENESS</vt:lpstr>
      <vt:lpstr>Performance Metric</vt:lpstr>
      <vt:lpstr>Data analysis</vt:lpstr>
      <vt:lpstr>Python packages</vt:lpstr>
      <vt:lpstr>Kernel density estimate</vt:lpstr>
      <vt:lpstr>KDE</vt:lpstr>
      <vt:lpstr>K-Nearest neighbors</vt:lpstr>
      <vt:lpstr>Optimization</vt:lpstr>
      <vt:lpstr>PowerPoint Presentation</vt:lpstr>
      <vt:lpstr>KNN</vt:lpstr>
      <vt:lpstr>PowerPoint Presentation</vt:lpstr>
      <vt:lpstr>Accuracy</vt:lpstr>
      <vt:lpstr>Conclusion</vt:lpstr>
      <vt:lpstr>Further investigation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Sargent, Dawn</cp:lastModifiedBy>
  <cp:revision>81</cp:revision>
  <dcterms:created xsi:type="dcterms:W3CDTF">2018-04-19T02:54:07Z</dcterms:created>
  <dcterms:modified xsi:type="dcterms:W3CDTF">2018-05-15T22:30:09Z</dcterms:modified>
</cp:coreProperties>
</file>