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85" r:id="rId3"/>
    <p:sldId id="258" r:id="rId4"/>
    <p:sldId id="257" r:id="rId5"/>
    <p:sldId id="265" r:id="rId6"/>
    <p:sldId id="259" r:id="rId7"/>
    <p:sldId id="262" r:id="rId8"/>
    <p:sldId id="261" r:id="rId9"/>
    <p:sldId id="278" r:id="rId10"/>
    <p:sldId id="284" r:id="rId11"/>
  </p:sldIdLst>
  <p:sldSz cx="9144000" cy="5143500" type="screen16x9"/>
  <p:notesSz cx="6858000" cy="9144000"/>
  <p:embeddedFontLst>
    <p:embeddedFont>
      <p:font typeface="Hind" charset="0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F6EAFC0-E83C-45E9-97CF-46927E662878}">
  <a:tblStyle styleId="{3F6EAFC0-E83C-45E9-97CF-46927E6628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4660"/>
  </p:normalViewPr>
  <p:slideViewPr>
    <p:cSldViewPr>
      <p:cViewPr>
        <p:scale>
          <a:sx n="75" d="100"/>
          <a:sy n="75" d="100"/>
        </p:scale>
        <p:origin x="-702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Kol</a:t>
            </a:r>
            <a:r>
              <a:rPr lang="fr-FR" dirty="0" smtClean="0"/>
              <a:t> point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bech</a:t>
            </a:r>
            <a:r>
              <a:rPr lang="fr-FR" baseline="0" dirty="0" smtClean="0"/>
              <a:t> n’</a:t>
            </a:r>
            <a:r>
              <a:rPr lang="fr-FR" baseline="0" dirty="0" err="1" smtClean="0"/>
              <a:t>inseri</a:t>
            </a:r>
            <a:r>
              <a:rPr lang="fr-FR" baseline="0" dirty="0" smtClean="0"/>
              <a:t> image w </a:t>
            </a:r>
            <a:r>
              <a:rPr lang="fr-FR" baseline="0" dirty="0" err="1" smtClean="0"/>
              <a:t>mdaawra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feha</a:t>
            </a:r>
            <a:r>
              <a:rPr lang="fr-FR" baseline="0" dirty="0" smtClean="0"/>
              <a:t> l7aja </a:t>
            </a:r>
            <a:r>
              <a:rPr lang="fr-FR" baseline="0" dirty="0" err="1" smtClean="0"/>
              <a:t>eli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bech</a:t>
            </a:r>
            <a:r>
              <a:rPr lang="fr-FR" baseline="0" dirty="0" smtClean="0"/>
              <a:t> non9doha fil ad lbe9i </a:t>
            </a:r>
            <a:r>
              <a:rPr lang="fr-FR" baseline="0" dirty="0" err="1" smtClean="0"/>
              <a:t>lkol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000232" y="1411950"/>
            <a:ext cx="4630576" cy="1731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Advertising’s</a:t>
            </a:r>
            <a:r>
              <a:rPr lang="fr-FR" sz="5400" dirty="0" smtClean="0"/>
              <a:t> </a:t>
            </a:r>
            <a:r>
              <a:rPr lang="fr-FR" sz="5400" dirty="0" err="1" smtClean="0"/>
              <a:t>criticism</a:t>
            </a:r>
            <a:endParaRPr sz="5400"/>
          </a:p>
        </p:txBody>
      </p:sp>
      <p:sp>
        <p:nvSpPr>
          <p:cNvPr id="3" name="TextBox 2"/>
          <p:cNvSpPr txBox="1"/>
          <p:nvPr/>
        </p:nvSpPr>
        <p:spPr>
          <a:xfrm>
            <a:off x="5429256" y="3714758"/>
            <a:ext cx="2428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bg1"/>
                </a:solidFill>
                <a:latin typeface="+mn-lt"/>
              </a:rPr>
              <a:t>Eya</a:t>
            </a:r>
            <a:r>
              <a:rPr lang="fr-FR" sz="1600" b="1" dirty="0" smtClean="0">
                <a:solidFill>
                  <a:schemeClr val="bg1"/>
                </a:solidFill>
                <a:latin typeface="+mn-lt"/>
              </a:rPr>
              <a:t> TAIEB</a:t>
            </a:r>
          </a:p>
          <a:p>
            <a:r>
              <a:rPr lang="fr-FR" sz="1600" b="1" dirty="0" err="1" smtClean="0">
                <a:solidFill>
                  <a:schemeClr val="bg1"/>
                </a:solidFill>
                <a:latin typeface="+mn-lt"/>
              </a:rPr>
              <a:t>Houyem</a:t>
            </a:r>
            <a:r>
              <a:rPr lang="fr-FR" sz="1600" b="1" dirty="0" smtClean="0">
                <a:solidFill>
                  <a:schemeClr val="bg1"/>
                </a:solidFill>
                <a:latin typeface="+mn-lt"/>
              </a:rPr>
              <a:t> BARAKETI</a:t>
            </a:r>
          </a:p>
          <a:p>
            <a:r>
              <a:rPr lang="fr-FR" sz="1600" b="1" dirty="0" err="1" smtClean="0">
                <a:solidFill>
                  <a:schemeClr val="bg1"/>
                </a:solidFill>
                <a:latin typeface="+mn-lt"/>
              </a:rPr>
              <a:t>Monia</a:t>
            </a:r>
            <a:r>
              <a:rPr lang="fr-FR" sz="1600" b="1" dirty="0" smtClean="0">
                <a:solidFill>
                  <a:schemeClr val="bg1"/>
                </a:solidFill>
                <a:latin typeface="+mn-lt"/>
              </a:rPr>
              <a:t> GHOUILI</a:t>
            </a:r>
          </a:p>
          <a:p>
            <a:r>
              <a:rPr lang="fr-FR" sz="1600" b="1" dirty="0" err="1" smtClean="0">
                <a:solidFill>
                  <a:schemeClr val="bg1"/>
                </a:solidFill>
                <a:latin typeface="+mn-lt"/>
              </a:rPr>
              <a:t>Yosra</a:t>
            </a:r>
            <a:r>
              <a:rPr lang="fr-FR" sz="1600" b="1" dirty="0" smtClean="0">
                <a:solidFill>
                  <a:schemeClr val="bg1"/>
                </a:solidFill>
                <a:latin typeface="+mn-lt"/>
              </a:rPr>
              <a:t> GOUAIED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48" y="4714890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2017 ~ 2018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71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Higher</a:t>
            </a:r>
            <a:r>
              <a:rPr lang="fr-FR" sz="1200" b="1" dirty="0" smtClean="0">
                <a:solidFill>
                  <a:schemeClr val="bg1"/>
                </a:solidFill>
              </a:rPr>
              <a:t> Institute of computer science </a:t>
            </a:r>
            <a:endParaRPr lang="fr-FR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1285866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 FOR YOUR ATTENTION </a:t>
            </a:r>
            <a:endParaRPr lang="fr-FR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>
          <a:xfrm>
            <a:off x="2857488" y="928676"/>
            <a:ext cx="3857652" cy="78581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General </a:t>
            </a:r>
            <a:r>
              <a:rPr lang="fr-FR" sz="2000" b="1" dirty="0" err="1" smtClean="0"/>
              <a:t>presentation</a:t>
            </a:r>
            <a:endParaRPr lang="fr-FR" sz="2000" b="1" dirty="0"/>
          </a:p>
        </p:txBody>
      </p:sp>
      <p:sp>
        <p:nvSpPr>
          <p:cNvPr id="10" name="Pentagon 9"/>
          <p:cNvSpPr/>
          <p:nvPr/>
        </p:nvSpPr>
        <p:spPr>
          <a:xfrm flipH="1">
            <a:off x="1714480" y="3286130"/>
            <a:ext cx="3857652" cy="78581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 10"/>
          <p:cNvSpPr/>
          <p:nvPr/>
        </p:nvSpPr>
        <p:spPr>
          <a:xfrm>
            <a:off x="2643174" y="2500312"/>
            <a:ext cx="4714908" cy="785818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200" b="1" dirty="0" smtClean="0"/>
              <a:t>criticism &amp; consequences</a:t>
            </a:r>
            <a:endParaRPr lang="fr-FR" sz="2200" b="1" dirty="0"/>
          </a:p>
        </p:txBody>
      </p:sp>
      <p:sp>
        <p:nvSpPr>
          <p:cNvPr id="12" name="Pentagon 11"/>
          <p:cNvSpPr/>
          <p:nvPr/>
        </p:nvSpPr>
        <p:spPr>
          <a:xfrm flipH="1" flipV="1">
            <a:off x="1357290" y="1714494"/>
            <a:ext cx="3857652" cy="78581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857356" y="192880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</a:t>
            </a:r>
            <a:r>
              <a:rPr lang="en" sz="2000" b="1" dirty="0" smtClean="0"/>
              <a:t>dvertising’s description </a:t>
            </a:r>
            <a:endParaRPr lang="fr-FR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14546" y="3500444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/>
              <a:t>New proposition</a:t>
            </a:r>
            <a:endParaRPr lang="fr-FR" sz="2200" b="1" dirty="0"/>
          </a:p>
        </p:txBody>
      </p:sp>
      <p:sp>
        <p:nvSpPr>
          <p:cNvPr id="15" name="Pentagon 14"/>
          <p:cNvSpPr/>
          <p:nvPr/>
        </p:nvSpPr>
        <p:spPr>
          <a:xfrm>
            <a:off x="2428860" y="4071948"/>
            <a:ext cx="4000528" cy="785818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Conclusion </a:t>
            </a:r>
            <a:endParaRPr lang="fr-FR" sz="2000" b="1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 idx="4294967295"/>
          </p:nvPr>
        </p:nvSpPr>
        <p:spPr>
          <a:xfrm>
            <a:off x="-32" y="0"/>
            <a:ext cx="6500858" cy="1071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/>
              <a:t>G</a:t>
            </a:r>
            <a:r>
              <a:rPr lang="en" sz="4800" dirty="0" smtClean="0"/>
              <a:t>eneral presentation  </a:t>
            </a:r>
            <a:endParaRPr sz="4800"/>
          </a:p>
        </p:txBody>
      </p:sp>
      <p:sp>
        <p:nvSpPr>
          <p:cNvPr id="6" name="Shape 362"/>
          <p:cNvSpPr/>
          <p:nvPr/>
        </p:nvSpPr>
        <p:spPr>
          <a:xfrm>
            <a:off x="2618505" y="785800"/>
            <a:ext cx="4596701" cy="357858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363"/>
          <p:cNvSpPr/>
          <p:nvPr/>
        </p:nvSpPr>
        <p:spPr>
          <a:xfrm>
            <a:off x="2786050" y="1000114"/>
            <a:ext cx="4212000" cy="26432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5" name="Picture 4" descr="1200px-Intel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189284"/>
            <a:ext cx="3446228" cy="2285998"/>
          </a:xfrm>
          <a:prstGeom prst="rect">
            <a:avLst/>
          </a:prstGeom>
        </p:spPr>
      </p:pic>
      <p:pic>
        <p:nvPicPr>
          <p:cNvPr id="8" name="Picture 7" descr="télécharge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643188"/>
            <a:ext cx="1500198" cy="18566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285984" y="1142990"/>
            <a:ext cx="5686380" cy="1636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 smtClean="0"/>
              <a:t>A</a:t>
            </a:r>
            <a:r>
              <a:rPr lang="en" sz="4800" dirty="0" smtClean="0"/>
              <a:t>dvertising’s description </a:t>
            </a:r>
            <a:endParaRPr sz="4800"/>
          </a:p>
        </p:txBody>
      </p:sp>
      <p:pic>
        <p:nvPicPr>
          <p:cNvPr id="6" name="Shape 199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pic>
        <p:nvPicPr>
          <p:cNvPr id="12" name="Picture 11" descr="18s0gq9kg3vm0jpg-149246136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44" y="0"/>
            <a:ext cx="4214810" cy="51435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571868" y="1643056"/>
            <a:ext cx="3714776" cy="795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 smtClean="0"/>
              <a:t>O</a:t>
            </a:r>
            <a:r>
              <a:rPr lang="en" sz="4400" dirty="0" smtClean="0"/>
              <a:t>ur criticism </a:t>
            </a:r>
            <a:endParaRPr sz="4400"/>
          </a:p>
        </p:txBody>
      </p:sp>
      <p:pic>
        <p:nvPicPr>
          <p:cNvPr id="255" name="Shape 255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106548" y="607800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" name="Picture 5" descr="18s0gq9kg3vm0jpg-149246136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142858"/>
            <a:ext cx="5712373" cy="4857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28413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Consequences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2214546" y="1500180"/>
            <a:ext cx="4357718" cy="857256"/>
          </a:xfrm>
          <a:prstGeom prst="round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pulling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ad            lost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money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8" name="Round Single Corner Rectangle 17"/>
          <p:cNvSpPr/>
          <p:nvPr/>
        </p:nvSpPr>
        <p:spPr>
          <a:xfrm>
            <a:off x="2786050" y="2643188"/>
            <a:ext cx="3357586" cy="714380"/>
          </a:xfrm>
          <a:prstGeom prst="round1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racist accusations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Round Single Corner Rectangle 22"/>
          <p:cNvSpPr/>
          <p:nvPr/>
        </p:nvSpPr>
        <p:spPr>
          <a:xfrm>
            <a:off x="3143240" y="3571882"/>
            <a:ext cx="3857652" cy="857256"/>
          </a:xfrm>
          <a:prstGeom prst="round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Rejection from costumers</a:t>
            </a:r>
            <a:endParaRPr lang="fr-FR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43372" y="1928808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hape 454"/>
          <p:cNvSpPr/>
          <p:nvPr/>
        </p:nvSpPr>
        <p:spPr>
          <a:xfrm>
            <a:off x="2357422" y="1000114"/>
            <a:ext cx="4214842" cy="300039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3143240" y="1571618"/>
            <a:ext cx="27860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“We made a bad mistake. I know why and how, but that simply doesn't make it better.”</a:t>
            </a:r>
            <a:endParaRPr lang="fr-FR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43174" y="1357304"/>
            <a:ext cx="38576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"Unfortunately, this </a:t>
            </a:r>
            <a:r>
              <a:rPr lang="en-US" sz="2200" dirty="0" smtClean="0"/>
              <a:t>ad</a:t>
            </a:r>
          </a:p>
          <a:p>
            <a:pPr algn="ctr"/>
            <a:r>
              <a:rPr lang="en-US" sz="2200" dirty="0" smtClean="0"/>
              <a:t> </a:t>
            </a:r>
            <a:r>
              <a:rPr lang="en-US" sz="2200" dirty="0" smtClean="0"/>
              <a:t>using African-American sprinters did not deliver our intended message, and in fact proved to be culturally insensitive and insulting." </a:t>
            </a:r>
            <a:endParaRPr lang="fr-FR" sz="22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8" grpId="1" animBg="1"/>
      <p:bldP spid="23" grpId="0" animBg="1"/>
      <p:bldP spid="23" grpId="1" animBg="1"/>
      <p:bldP spid="36" grpId="0" animBg="1"/>
      <p:bldP spid="39" grpId="0"/>
      <p:bldP spid="39" grpId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 idx="4294967295"/>
          </p:nvPr>
        </p:nvSpPr>
        <p:spPr>
          <a:xfrm>
            <a:off x="1672075" y="2412082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 smtClean="0"/>
              <a:t>N</a:t>
            </a:r>
            <a:r>
              <a:rPr lang="en" sz="7200" dirty="0" smtClean="0"/>
              <a:t>ew</a:t>
            </a:r>
            <a:br>
              <a:rPr lang="en" sz="7200" dirty="0" smtClean="0"/>
            </a:br>
            <a:r>
              <a:rPr lang="en" sz="7200" dirty="0" smtClean="0"/>
              <a:t>proposition </a:t>
            </a:r>
            <a:endParaRPr sz="7200"/>
          </a:p>
        </p:txBody>
      </p:sp>
      <p:sp>
        <p:nvSpPr>
          <p:cNvPr id="223" name="Shape 223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Shape 224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25" name="Shape 22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28" name="Shape 22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Shape 232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azon-1300350_1280.png"/>
          <p:cNvPicPr>
            <a:picLocks noChangeAspect="1"/>
          </p:cNvPicPr>
          <p:nvPr/>
        </p:nvPicPr>
        <p:blipFill>
          <a:blip r:embed="rId3">
            <a:lum contrast="-40000"/>
          </a:blip>
          <a:stretch>
            <a:fillRect/>
          </a:stretch>
        </p:blipFill>
        <p:spPr>
          <a:xfrm>
            <a:off x="-87521" y="-428610"/>
            <a:ext cx="3230761" cy="5143500"/>
          </a:xfrm>
          <a:prstGeom prst="rect">
            <a:avLst/>
          </a:prstGeom>
        </p:spPr>
      </p:pic>
      <p:pic>
        <p:nvPicPr>
          <p:cNvPr id="5" name="Picture 4" descr="2c1ee79fd6648cea0cb3d33284323a8b.png"/>
          <p:cNvPicPr>
            <a:picLocks noChangeAspect="1"/>
          </p:cNvPicPr>
          <p:nvPr/>
        </p:nvPicPr>
        <p:blipFill>
          <a:blip r:embed="rId4">
            <a:lum contrast="-40000"/>
          </a:blip>
          <a:stretch>
            <a:fillRect/>
          </a:stretch>
        </p:blipFill>
        <p:spPr>
          <a:xfrm>
            <a:off x="4357685" y="571486"/>
            <a:ext cx="3431037" cy="3948930"/>
          </a:xfrm>
          <a:prstGeom prst="rect">
            <a:avLst/>
          </a:prstGeom>
        </p:spPr>
      </p:pic>
      <p:pic>
        <p:nvPicPr>
          <p:cNvPr id="6" name="Picture 5" descr="399bfe41e249576a194d6a71f54f8029.png"/>
          <p:cNvPicPr>
            <a:picLocks noChangeAspect="1"/>
          </p:cNvPicPr>
          <p:nvPr/>
        </p:nvPicPr>
        <p:blipFill>
          <a:blip r:embed="rId5">
            <a:lum contrast="-40000"/>
          </a:blip>
          <a:stretch>
            <a:fillRect/>
          </a:stretch>
        </p:blipFill>
        <p:spPr>
          <a:xfrm>
            <a:off x="2285984" y="285734"/>
            <a:ext cx="2124006" cy="4214824"/>
          </a:xfrm>
          <a:prstGeom prst="rect">
            <a:avLst/>
          </a:prstGeom>
        </p:spPr>
      </p:pic>
      <p:pic>
        <p:nvPicPr>
          <p:cNvPr id="7" name="Picture 6" descr="catwoman-silhouette-image.png"/>
          <p:cNvPicPr>
            <a:picLocks noChangeAspect="1"/>
          </p:cNvPicPr>
          <p:nvPr/>
        </p:nvPicPr>
        <p:blipFill>
          <a:blip r:embed="rId6">
            <a:lum contrast="-40000"/>
          </a:blip>
          <a:stretch>
            <a:fillRect/>
          </a:stretch>
        </p:blipFill>
        <p:spPr>
          <a:xfrm>
            <a:off x="3428992" y="363214"/>
            <a:ext cx="1857388" cy="4124030"/>
          </a:xfrm>
          <a:prstGeom prst="rect">
            <a:avLst/>
          </a:prstGeom>
        </p:spPr>
      </p:pic>
      <p:pic>
        <p:nvPicPr>
          <p:cNvPr id="8" name="Picture 7" descr="silhouettes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794" y="1071570"/>
            <a:ext cx="4476638" cy="407193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12"/>
          <p:cNvSpPr/>
          <p:nvPr/>
        </p:nvSpPr>
        <p:spPr>
          <a:xfrm>
            <a:off x="3214678" y="2000246"/>
            <a:ext cx="1785950" cy="1857388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Prismatic-Confetti-Questio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72179">
            <a:off x="5717949" y="1998227"/>
            <a:ext cx="1174497" cy="1928808"/>
          </a:xfrm>
          <a:prstGeom prst="rect">
            <a:avLst/>
          </a:prstGeom>
        </p:spPr>
      </p:pic>
      <p:pic>
        <p:nvPicPr>
          <p:cNvPr id="11" name="Picture 10" descr="Prismatic-Confetti-Questio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4154">
            <a:off x="4438405" y="261203"/>
            <a:ext cx="1174497" cy="1928808"/>
          </a:xfrm>
          <a:prstGeom prst="rect">
            <a:avLst/>
          </a:prstGeom>
        </p:spPr>
      </p:pic>
      <p:pic>
        <p:nvPicPr>
          <p:cNvPr id="12" name="Picture 11" descr="Prismatic-Confetti-Questio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28700">
            <a:off x="2947239" y="336719"/>
            <a:ext cx="913495" cy="1500180"/>
          </a:xfrm>
          <a:prstGeom prst="rect">
            <a:avLst/>
          </a:prstGeom>
        </p:spPr>
      </p:pic>
      <p:pic>
        <p:nvPicPr>
          <p:cNvPr id="13" name="Picture 12" descr="Prismatic-Confetti-Question-Ma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9588">
            <a:off x="1436440" y="1213938"/>
            <a:ext cx="1174497" cy="19288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100" y="414338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latin typeface="Hind" charset="0"/>
                <a:cs typeface="Hind" charset="0"/>
              </a:rPr>
              <a:t>Conclusion</a:t>
            </a:r>
            <a:endParaRPr lang="fr-FR" sz="4000" b="1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124</Words>
  <PresentationFormat>On-screen Show (16:9)</PresentationFormat>
  <Paragraphs>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Hind</vt:lpstr>
      <vt:lpstr>Calibri</vt:lpstr>
      <vt:lpstr>Dumaine</vt:lpstr>
      <vt:lpstr>Advertising’s criticism</vt:lpstr>
      <vt:lpstr>Slide 2</vt:lpstr>
      <vt:lpstr>General presentation  </vt:lpstr>
      <vt:lpstr>Advertising’s description </vt:lpstr>
      <vt:lpstr>Our criticism </vt:lpstr>
      <vt:lpstr>Slide 6</vt:lpstr>
      <vt:lpstr>New proposition 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Advertising’s criticism</dc:title>
  <cp:lastModifiedBy>ASUS</cp:lastModifiedBy>
  <cp:revision>87</cp:revision>
  <dcterms:modified xsi:type="dcterms:W3CDTF">2018-04-17T18:49:14Z</dcterms:modified>
</cp:coreProperties>
</file>