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396A5-DA3D-44FE-BC14-3DBD7A087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222837-E49F-40AE-AAC4-130C4D2CA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EBD33-85B8-4677-8EF1-A34DA7D18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C724E-34C5-41CE-8517-DD57AA6958D2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B6963-5B95-47A8-B03F-FFD4BF634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50C4A-87C2-4DE8-8F6F-8CA840D63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459E-DE33-494D-AF6F-23B6DC20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9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9DEA-9F4E-4331-A460-DFC43959E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1208D-D4B3-40C2-BD0B-530660B4F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63009-5F99-40BC-9BA9-BB245B19F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C724E-34C5-41CE-8517-DD57AA6958D2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82533-F3C7-4D65-9AF0-54773440E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04D9A-5368-434E-8E51-35A8536F7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459E-DE33-494D-AF6F-23B6DC20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23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DC0E00-1D0C-4101-8B47-7435057B6B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C6543A-5479-4E5D-9736-672114024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AC616-3692-4DED-AA5D-61D1D6C8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C724E-34C5-41CE-8517-DD57AA6958D2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41BF1-CF29-4CA7-B479-DAA7C465E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38B59-FBB7-46F5-BBC6-6F68E4B99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459E-DE33-494D-AF6F-23B6DC20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4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752E8-D4A3-406B-841F-79BB93A35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8A950-ED35-45BF-A72B-986F3553E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9B836-7560-4B47-88DE-65922B64A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C724E-34C5-41CE-8517-DD57AA6958D2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2E7B0-865D-421B-A795-633F06CE7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AB6C2-DA02-4248-B9D0-4334D10EC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459E-DE33-494D-AF6F-23B6DC20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10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D4E04-DD7B-43AC-B337-0695C6C1A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135CA-4CF5-4C43-AE2F-BC886400B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42E7E-60C2-45C7-A7F7-258010D4F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C724E-34C5-41CE-8517-DD57AA6958D2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38FAC-7061-4C78-A4A2-8E99F3A70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ED8E3-D7B6-4749-9F7F-516ADFDE0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459E-DE33-494D-AF6F-23B6DC20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19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0E992-73C9-4394-98CE-11D9DF8B6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95133-6C46-427A-8644-6D2F187B80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304D4-2D60-49D7-B40A-0F337F286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AA6EA-F24D-48CA-9684-10FE1A59C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C724E-34C5-41CE-8517-DD57AA6958D2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CAEA0-9C78-4026-BD55-36AEDCAD2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0157A-5821-4C67-8434-B03ACE1E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459E-DE33-494D-AF6F-23B6DC20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99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AB308-18ED-4104-A096-62E0C7B71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BCF83-79D2-4FCC-92C0-559135487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74F139-AFEC-4BEC-8C82-48F0E12B1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74C861-BF54-437B-A110-C1A4033147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836372-1FB7-4F5D-B61D-EB541A6564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28DFF9-B125-4EF6-A1AA-910C57B7C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C724E-34C5-41CE-8517-DD57AA6958D2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B04358-71F0-4AAE-8F4B-9B6EFBE80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7D356E-BBBF-43E2-BB8C-914156B8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459E-DE33-494D-AF6F-23B6DC20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90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FADCE-43C6-4C25-82E1-55BF24DBA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9ABCD9-F8F9-4463-BB7B-5BFD5D321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C724E-34C5-41CE-8517-DD57AA6958D2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ED9127-424E-4BA5-A8D3-BBE36CC60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5F4D56-0138-459F-A5DE-FB6D667C9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459E-DE33-494D-AF6F-23B6DC20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92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7B0518-11E5-4CF5-B322-BB21BCC5F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C724E-34C5-41CE-8517-DD57AA6958D2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ED9FF2-3473-49C6-B26D-A805D86E2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7C4F9-FD12-4430-ACC2-42E440AC2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459E-DE33-494D-AF6F-23B6DC20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84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AE3D9-7A76-4FD1-88BC-FAD352E2C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C67EE-0F1A-4C2D-B26A-49A961F28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5AD765-0A21-437F-B803-14549EB7D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5B752-7F6E-4AC4-8ACD-69CF4AF4D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C724E-34C5-41CE-8517-DD57AA6958D2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015CA-FA9A-4AB8-BDEE-4DE587E88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A2421-55A5-444D-8858-738957C2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459E-DE33-494D-AF6F-23B6DC20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9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AD432-35FD-4917-8EBD-C5E1636E6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DA0C23-01B6-45E0-ACAE-4CA6F5514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A3954-2E4E-48D7-874D-3F3927B48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67013-F7BC-486C-9F04-C93778EA7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C724E-34C5-41CE-8517-DD57AA6958D2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91E91-AD9D-4E05-8D88-85F900F61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AE8F1-015F-4B89-A8B4-92BDE50C5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459E-DE33-494D-AF6F-23B6DC20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64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5942BF-FC7A-4B6A-AFFE-0BB60958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86B90-F260-4068-8381-B058C29BB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34115-AA9A-4633-BEE9-25991D8DC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C724E-34C5-41CE-8517-DD57AA6958D2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EA88-E254-4DDD-9CC7-3ED9F498B2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67FED-CA74-4297-940D-630F89366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A459E-DE33-494D-AF6F-23B6DC20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62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2DDDC4-38A4-4418-BAD4-D8EC849AA72A}"/>
              </a:ext>
            </a:extLst>
          </p:cNvPr>
          <p:cNvSpPr txBox="1"/>
          <p:nvPr/>
        </p:nvSpPr>
        <p:spPr>
          <a:xfrm>
            <a:off x="5001208" y="326572"/>
            <a:ext cx="1604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7DEB8F-E0D2-4275-8AB0-1AD87D07205C}"/>
              </a:ext>
            </a:extLst>
          </p:cNvPr>
          <p:cNvCxnSpPr>
            <a:cxnSpLocks/>
            <a:stCxn id="13" idx="0"/>
            <a:endCxn id="4" idx="2"/>
          </p:cNvCxnSpPr>
          <p:nvPr/>
        </p:nvCxnSpPr>
        <p:spPr>
          <a:xfrm flipV="1">
            <a:off x="2811624" y="695904"/>
            <a:ext cx="2992017" cy="339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007E85-4CD6-4963-8B55-90FF0FF419BA}"/>
              </a:ext>
            </a:extLst>
          </p:cNvPr>
          <p:cNvCxnSpPr>
            <a:cxnSpLocks/>
            <a:stCxn id="16" idx="0"/>
            <a:endCxn id="4" idx="2"/>
          </p:cNvCxnSpPr>
          <p:nvPr/>
        </p:nvCxnSpPr>
        <p:spPr>
          <a:xfrm flipH="1" flipV="1">
            <a:off x="5803641" y="695904"/>
            <a:ext cx="1971871" cy="169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A0332A-65F9-48AB-930A-3DCCFEC86F43}"/>
              </a:ext>
            </a:extLst>
          </p:cNvPr>
          <p:cNvSpPr txBox="1"/>
          <p:nvPr/>
        </p:nvSpPr>
        <p:spPr>
          <a:xfrm>
            <a:off x="2009191" y="1035698"/>
            <a:ext cx="1604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29B264-125C-456C-A076-9A6AFF471DC4}"/>
              </a:ext>
            </a:extLst>
          </p:cNvPr>
          <p:cNvSpPr txBox="1"/>
          <p:nvPr/>
        </p:nvSpPr>
        <p:spPr>
          <a:xfrm>
            <a:off x="6973079" y="865801"/>
            <a:ext cx="1604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D5F026-83B0-4C03-9715-7BDE73442333}"/>
              </a:ext>
            </a:extLst>
          </p:cNvPr>
          <p:cNvCxnSpPr>
            <a:cxnSpLocks/>
            <a:stCxn id="27" idx="0"/>
            <a:endCxn id="16" idx="2"/>
          </p:cNvCxnSpPr>
          <p:nvPr/>
        </p:nvCxnSpPr>
        <p:spPr>
          <a:xfrm flipV="1">
            <a:off x="6431902" y="1235133"/>
            <a:ext cx="1343610" cy="475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67EC894-44FA-4877-88F8-091354A37B8F}"/>
              </a:ext>
            </a:extLst>
          </p:cNvPr>
          <p:cNvSpPr txBox="1"/>
          <p:nvPr/>
        </p:nvSpPr>
        <p:spPr>
          <a:xfrm>
            <a:off x="5629469" y="1710613"/>
            <a:ext cx="1604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B37A3D-F227-47D5-B9F3-C30F53065CEE}"/>
              </a:ext>
            </a:extLst>
          </p:cNvPr>
          <p:cNvSpPr txBox="1"/>
          <p:nvPr/>
        </p:nvSpPr>
        <p:spPr>
          <a:xfrm>
            <a:off x="8484639" y="1710613"/>
            <a:ext cx="1604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8F9ED12-90CB-45AE-AB75-2AE5FADA7CB1}"/>
              </a:ext>
            </a:extLst>
          </p:cNvPr>
          <p:cNvCxnSpPr>
            <a:stCxn id="29" idx="0"/>
            <a:endCxn id="16" idx="2"/>
          </p:cNvCxnSpPr>
          <p:nvPr/>
        </p:nvCxnSpPr>
        <p:spPr>
          <a:xfrm flipH="1" flipV="1">
            <a:off x="7775512" y="1235133"/>
            <a:ext cx="1511560" cy="475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455E66C-BDE1-414B-B209-14DF62E4FB09}"/>
              </a:ext>
            </a:extLst>
          </p:cNvPr>
          <p:cNvSpPr txBox="1"/>
          <p:nvPr/>
        </p:nvSpPr>
        <p:spPr>
          <a:xfrm>
            <a:off x="2009191" y="1839295"/>
            <a:ext cx="1604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1AB9AA-11BD-47E1-9264-5C865D52C23C}"/>
              </a:ext>
            </a:extLst>
          </p:cNvPr>
          <p:cNvSpPr txBox="1"/>
          <p:nvPr/>
        </p:nvSpPr>
        <p:spPr>
          <a:xfrm>
            <a:off x="581606" y="1839295"/>
            <a:ext cx="1604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EBE2142-48C3-4C04-A114-6A087E810EC3}"/>
              </a:ext>
            </a:extLst>
          </p:cNvPr>
          <p:cNvCxnSpPr>
            <a:stCxn id="37" idx="0"/>
            <a:endCxn id="13" idx="2"/>
          </p:cNvCxnSpPr>
          <p:nvPr/>
        </p:nvCxnSpPr>
        <p:spPr>
          <a:xfrm flipV="1">
            <a:off x="1384039" y="1405030"/>
            <a:ext cx="1427585" cy="434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9FAABB7-F94A-4C14-BE47-54695D4554B2}"/>
              </a:ext>
            </a:extLst>
          </p:cNvPr>
          <p:cNvCxnSpPr>
            <a:cxnSpLocks/>
            <a:stCxn id="36" idx="0"/>
            <a:endCxn id="13" idx="2"/>
          </p:cNvCxnSpPr>
          <p:nvPr/>
        </p:nvCxnSpPr>
        <p:spPr>
          <a:xfrm flipV="1">
            <a:off x="2811624" y="1405030"/>
            <a:ext cx="0" cy="434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FBA27F4-92D7-4FB4-A123-CDE72B9107A1}"/>
              </a:ext>
            </a:extLst>
          </p:cNvPr>
          <p:cNvSpPr txBox="1"/>
          <p:nvPr/>
        </p:nvSpPr>
        <p:spPr>
          <a:xfrm>
            <a:off x="3222170" y="1839295"/>
            <a:ext cx="1604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E564EC9-6FBE-49BB-A385-ACBE63FC9F3A}"/>
              </a:ext>
            </a:extLst>
          </p:cNvPr>
          <p:cNvCxnSpPr>
            <a:stCxn id="45" idx="0"/>
            <a:endCxn id="13" idx="2"/>
          </p:cNvCxnSpPr>
          <p:nvPr/>
        </p:nvCxnSpPr>
        <p:spPr>
          <a:xfrm flipH="1" flipV="1">
            <a:off x="2811624" y="1405030"/>
            <a:ext cx="1212979" cy="434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3BEDFA8-7A1D-4063-9EA5-EF058242690F}"/>
              </a:ext>
            </a:extLst>
          </p:cNvPr>
          <p:cNvSpPr txBox="1"/>
          <p:nvPr/>
        </p:nvSpPr>
        <p:spPr>
          <a:xfrm>
            <a:off x="1384039" y="2883541"/>
            <a:ext cx="1604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393FDB-1B03-430A-9EE7-4BE75AA08ECA}"/>
              </a:ext>
            </a:extLst>
          </p:cNvPr>
          <p:cNvCxnSpPr>
            <a:stCxn id="48" idx="0"/>
            <a:endCxn id="36" idx="2"/>
          </p:cNvCxnSpPr>
          <p:nvPr/>
        </p:nvCxnSpPr>
        <p:spPr>
          <a:xfrm flipV="1">
            <a:off x="2186472" y="2208627"/>
            <a:ext cx="625152" cy="674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B1ECF8D-689C-4038-9552-45D2EDB1F4A5}"/>
              </a:ext>
            </a:extLst>
          </p:cNvPr>
          <p:cNvCxnSpPr>
            <a:cxnSpLocks/>
            <a:endCxn id="36" idx="2"/>
          </p:cNvCxnSpPr>
          <p:nvPr/>
        </p:nvCxnSpPr>
        <p:spPr>
          <a:xfrm flipH="1" flipV="1">
            <a:off x="2811624" y="2208627"/>
            <a:ext cx="625152" cy="674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C053902-AA5A-4F09-89FA-0797D41FFDC1}"/>
              </a:ext>
            </a:extLst>
          </p:cNvPr>
          <p:cNvSpPr txBox="1"/>
          <p:nvPr/>
        </p:nvSpPr>
        <p:spPr>
          <a:xfrm>
            <a:off x="2615680" y="2902584"/>
            <a:ext cx="1604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FFD57CF-FDB9-455E-8CBB-10A13DE4B38B}"/>
              </a:ext>
            </a:extLst>
          </p:cNvPr>
          <p:cNvSpPr txBox="1"/>
          <p:nvPr/>
        </p:nvSpPr>
        <p:spPr>
          <a:xfrm>
            <a:off x="581606" y="232101"/>
            <a:ext cx="1520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a)</a:t>
            </a:r>
          </a:p>
        </p:txBody>
      </p:sp>
    </p:spTree>
    <p:extLst>
      <p:ext uri="{BB962C8B-B14F-4D97-AF65-F5344CB8AC3E}">
        <p14:creationId xmlns:p14="http://schemas.microsoft.com/office/powerpoint/2010/main" val="251500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A4CA71-9B23-43E9-82B2-B8ED166318B4}"/>
              </a:ext>
            </a:extLst>
          </p:cNvPr>
          <p:cNvSpPr txBox="1"/>
          <p:nvPr/>
        </p:nvSpPr>
        <p:spPr>
          <a:xfrm>
            <a:off x="5001208" y="326572"/>
            <a:ext cx="1604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54BDF4A-DAE5-41DF-8490-E1CEF9527949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V="1">
            <a:off x="2811624" y="695904"/>
            <a:ext cx="2992017" cy="339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600FAFE-7613-4388-A978-A92A07117F69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5803641" y="695904"/>
            <a:ext cx="1971871" cy="169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DA5BDE7-7669-42B3-8C54-25578C289413}"/>
              </a:ext>
            </a:extLst>
          </p:cNvPr>
          <p:cNvSpPr txBox="1"/>
          <p:nvPr/>
        </p:nvSpPr>
        <p:spPr>
          <a:xfrm>
            <a:off x="2009191" y="1035698"/>
            <a:ext cx="1604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7AF439-E6B9-4C6D-AFAB-E8CF811D2BFF}"/>
              </a:ext>
            </a:extLst>
          </p:cNvPr>
          <p:cNvSpPr txBox="1"/>
          <p:nvPr/>
        </p:nvSpPr>
        <p:spPr>
          <a:xfrm>
            <a:off x="6973079" y="865801"/>
            <a:ext cx="1604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309CC4-C207-477A-B5B9-43AC3DF496D2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V="1">
            <a:off x="6441233" y="1235133"/>
            <a:ext cx="1334279" cy="475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C520EB5-D0A7-4525-93B0-CB7673002EE0}"/>
              </a:ext>
            </a:extLst>
          </p:cNvPr>
          <p:cNvSpPr txBox="1"/>
          <p:nvPr/>
        </p:nvSpPr>
        <p:spPr>
          <a:xfrm>
            <a:off x="5638800" y="1710613"/>
            <a:ext cx="1604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06B863-970F-4138-AFE3-DED00F5EE0BE}"/>
              </a:ext>
            </a:extLst>
          </p:cNvPr>
          <p:cNvSpPr txBox="1"/>
          <p:nvPr/>
        </p:nvSpPr>
        <p:spPr>
          <a:xfrm>
            <a:off x="8484639" y="1710613"/>
            <a:ext cx="1604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22D0F30-5385-4E33-B0F5-4707F155B2BB}"/>
              </a:ext>
            </a:extLst>
          </p:cNvPr>
          <p:cNvCxnSpPr>
            <a:stCxn id="11" idx="0"/>
            <a:endCxn id="8" idx="2"/>
          </p:cNvCxnSpPr>
          <p:nvPr/>
        </p:nvCxnSpPr>
        <p:spPr>
          <a:xfrm flipH="1" flipV="1">
            <a:off x="7775512" y="1235133"/>
            <a:ext cx="1511560" cy="475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49E0823-0DD9-4864-BDB1-191101E4F323}"/>
              </a:ext>
            </a:extLst>
          </p:cNvPr>
          <p:cNvSpPr txBox="1"/>
          <p:nvPr/>
        </p:nvSpPr>
        <p:spPr>
          <a:xfrm>
            <a:off x="2009191" y="1839295"/>
            <a:ext cx="1604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1C2119-B638-4637-BB40-517415186297}"/>
              </a:ext>
            </a:extLst>
          </p:cNvPr>
          <p:cNvCxnSpPr>
            <a:cxnSpLocks/>
            <a:stCxn id="13" idx="0"/>
            <a:endCxn id="7" idx="2"/>
          </p:cNvCxnSpPr>
          <p:nvPr/>
        </p:nvCxnSpPr>
        <p:spPr>
          <a:xfrm flipV="1">
            <a:off x="2811624" y="1405030"/>
            <a:ext cx="0" cy="434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775C00D-AB51-4DB1-9690-8C50F8E1271F}"/>
              </a:ext>
            </a:extLst>
          </p:cNvPr>
          <p:cNvSpPr txBox="1"/>
          <p:nvPr/>
        </p:nvSpPr>
        <p:spPr>
          <a:xfrm>
            <a:off x="3222170" y="1839295"/>
            <a:ext cx="1604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186170-E9EA-4E22-AAB0-13C1C2C1A574}"/>
              </a:ext>
            </a:extLst>
          </p:cNvPr>
          <p:cNvCxnSpPr>
            <a:stCxn id="15" idx="0"/>
            <a:endCxn id="7" idx="2"/>
          </p:cNvCxnSpPr>
          <p:nvPr/>
        </p:nvCxnSpPr>
        <p:spPr>
          <a:xfrm flipH="1" flipV="1">
            <a:off x="2811624" y="1405030"/>
            <a:ext cx="1212979" cy="434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036B87-F4F5-4E99-B10E-7860D1AE5133}"/>
              </a:ext>
            </a:extLst>
          </p:cNvPr>
          <p:cNvCxnSpPr>
            <a:endCxn id="13" idx="2"/>
          </p:cNvCxnSpPr>
          <p:nvPr/>
        </p:nvCxnSpPr>
        <p:spPr>
          <a:xfrm flipV="1">
            <a:off x="2186472" y="2208627"/>
            <a:ext cx="625152" cy="674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31D5510-F9E7-4789-8FBD-9B35A039C1DE}"/>
              </a:ext>
            </a:extLst>
          </p:cNvPr>
          <p:cNvCxnSpPr>
            <a:cxnSpLocks/>
            <a:endCxn id="13" idx="2"/>
          </p:cNvCxnSpPr>
          <p:nvPr/>
        </p:nvCxnSpPr>
        <p:spPr>
          <a:xfrm flipH="1" flipV="1">
            <a:off x="2811624" y="2208627"/>
            <a:ext cx="625152" cy="674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ECE85FB-A1F5-4BF0-B761-4E3946E4569A}"/>
              </a:ext>
            </a:extLst>
          </p:cNvPr>
          <p:cNvSpPr txBox="1"/>
          <p:nvPr/>
        </p:nvSpPr>
        <p:spPr>
          <a:xfrm>
            <a:off x="2615680" y="2902584"/>
            <a:ext cx="1604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BA26A2-CCE0-486F-9E63-27B1C133E0D7}"/>
              </a:ext>
            </a:extLst>
          </p:cNvPr>
          <p:cNvSpPr txBox="1"/>
          <p:nvPr/>
        </p:nvSpPr>
        <p:spPr>
          <a:xfrm>
            <a:off x="581606" y="232101"/>
            <a:ext cx="1520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e)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2ACC600-4FA0-4C8E-A365-5D0C0CB0BA5E}"/>
              </a:ext>
            </a:extLst>
          </p:cNvPr>
          <p:cNvCxnSpPr>
            <a:cxnSpLocks/>
            <a:stCxn id="24" idx="0"/>
            <a:endCxn id="7" idx="2"/>
          </p:cNvCxnSpPr>
          <p:nvPr/>
        </p:nvCxnSpPr>
        <p:spPr>
          <a:xfrm flipV="1">
            <a:off x="1374708" y="1405030"/>
            <a:ext cx="1436916" cy="434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A7E4AA7-07C3-47F8-A901-ED472C9B8673}"/>
              </a:ext>
            </a:extLst>
          </p:cNvPr>
          <p:cNvSpPr txBox="1"/>
          <p:nvPr/>
        </p:nvSpPr>
        <p:spPr>
          <a:xfrm>
            <a:off x="572275" y="1839295"/>
            <a:ext cx="1604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263958-02B1-4061-AF63-B2947E0B6325}"/>
              </a:ext>
            </a:extLst>
          </p:cNvPr>
          <p:cNvSpPr txBox="1"/>
          <p:nvPr/>
        </p:nvSpPr>
        <p:spPr>
          <a:xfrm>
            <a:off x="1290733" y="2883541"/>
            <a:ext cx="1604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29B78A-8AB3-451A-A454-7FD00FF42DF1}"/>
              </a:ext>
            </a:extLst>
          </p:cNvPr>
          <p:cNvSpPr txBox="1"/>
          <p:nvPr/>
        </p:nvSpPr>
        <p:spPr>
          <a:xfrm>
            <a:off x="3383901" y="3431910"/>
            <a:ext cx="1604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8F1CA6-64DA-4DB0-B0C1-CABF8A324A1B}"/>
              </a:ext>
            </a:extLst>
          </p:cNvPr>
          <p:cNvSpPr txBox="1"/>
          <p:nvPr/>
        </p:nvSpPr>
        <p:spPr>
          <a:xfrm>
            <a:off x="1696615" y="3431910"/>
            <a:ext cx="1604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88D9ED9-7F55-4D0B-9D8D-AA9D11FCB954}"/>
              </a:ext>
            </a:extLst>
          </p:cNvPr>
          <p:cNvCxnSpPr>
            <a:stCxn id="30" idx="0"/>
            <a:endCxn id="19" idx="2"/>
          </p:cNvCxnSpPr>
          <p:nvPr/>
        </p:nvCxnSpPr>
        <p:spPr>
          <a:xfrm flipV="1">
            <a:off x="2499048" y="3271916"/>
            <a:ext cx="919065" cy="159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A0101C2-3F07-4ABD-8F28-D5CC2735C69C}"/>
              </a:ext>
            </a:extLst>
          </p:cNvPr>
          <p:cNvCxnSpPr>
            <a:stCxn id="29" idx="0"/>
            <a:endCxn id="19" idx="2"/>
          </p:cNvCxnSpPr>
          <p:nvPr/>
        </p:nvCxnSpPr>
        <p:spPr>
          <a:xfrm flipH="1" flipV="1">
            <a:off x="3418113" y="3271916"/>
            <a:ext cx="768221" cy="159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D3C9D97-E715-47FB-AB6E-146476B86BB9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9287072" y="2079945"/>
            <a:ext cx="0" cy="803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63A1F3B-7344-408D-8074-6116BBBAE66B}"/>
              </a:ext>
            </a:extLst>
          </p:cNvPr>
          <p:cNvSpPr txBox="1"/>
          <p:nvPr/>
        </p:nvSpPr>
        <p:spPr>
          <a:xfrm>
            <a:off x="8484639" y="2902584"/>
            <a:ext cx="1604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63E6BE-3794-4D9B-B977-C48D78BA4858}"/>
              </a:ext>
            </a:extLst>
          </p:cNvPr>
          <p:cNvSpPr txBox="1"/>
          <p:nvPr/>
        </p:nvSpPr>
        <p:spPr>
          <a:xfrm>
            <a:off x="2186472" y="4562669"/>
            <a:ext cx="781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in the language</a:t>
            </a:r>
          </a:p>
        </p:txBody>
      </p:sp>
    </p:spTree>
    <p:extLst>
      <p:ext uri="{BB962C8B-B14F-4D97-AF65-F5344CB8AC3E}">
        <p14:creationId xmlns:p14="http://schemas.microsoft.com/office/powerpoint/2010/main" val="3744012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31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Smiley</dc:creator>
  <cp:lastModifiedBy>Jonathan Smiley</cp:lastModifiedBy>
  <cp:revision>1</cp:revision>
  <dcterms:created xsi:type="dcterms:W3CDTF">2021-12-02T04:12:57Z</dcterms:created>
  <dcterms:modified xsi:type="dcterms:W3CDTF">2021-12-02T04:21:12Z</dcterms:modified>
</cp:coreProperties>
</file>