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FFF294-AF1E-4614-AEB5-D7134234BEA4}" type="datetimeFigureOut">
              <a:rPr lang="en-CA" smtClean="0"/>
              <a:t>03/04/2012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B9DF90-1E7C-4AD4-8C41-D714204FCB5E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Group 93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err="1" smtClean="0"/>
              <a:t>Yosef</a:t>
            </a:r>
            <a:r>
              <a:rPr lang="en-CA" dirty="0" smtClean="0"/>
              <a:t> Kelly</a:t>
            </a:r>
          </a:p>
          <a:p>
            <a:pPr algn="ctr"/>
            <a:r>
              <a:rPr lang="en-CA" dirty="0" smtClean="0"/>
              <a:t>Benjamin </a:t>
            </a:r>
            <a:r>
              <a:rPr lang="en-CA" dirty="0" err="1" smtClean="0"/>
              <a:t>Pister</a:t>
            </a:r>
            <a:endParaRPr lang="en-CA" dirty="0" smtClean="0"/>
          </a:p>
          <a:p>
            <a:pPr algn="ctr"/>
            <a:r>
              <a:rPr lang="en-CA" dirty="0" smtClean="0"/>
              <a:t>Thomas </a:t>
            </a:r>
            <a:r>
              <a:rPr lang="en-CA" dirty="0" err="1" smtClean="0"/>
              <a:t>Woudenberg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052736"/>
            <a:ext cx="6360707" cy="864096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8652127" cy="150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653136"/>
            <a:ext cx="7528498" cy="846956"/>
          </a:xfrm>
          <a:prstGeom prst="rect">
            <a:avLst/>
          </a:prstGeom>
          <a:noFill/>
        </p:spPr>
      </p:pic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final\maple\Captur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9208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final\maple\Capture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429000"/>
            <a:ext cx="7272808" cy="325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final\maple\Input Grpah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44271" cy="392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final\maple\output graph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626" y="3000375"/>
            <a:ext cx="5243374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49967" cy="565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3528" y="980728"/>
            <a:ext cx="8568952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764704"/>
            <a:ext cx="6120680" cy="5847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67744" y="908720"/>
            <a:ext cx="7128792" cy="5559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484784"/>
            <a:ext cx="175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Gears 1 &amp; 3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60 Teeth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Module: 0.25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Diameter: 15mm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20072" cy="424847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348880"/>
            <a:ext cx="4788024" cy="4509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581128"/>
            <a:ext cx="1640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Gears 2 &amp; 4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20 Teeth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Module: 0.25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Diameter: 5mm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124744"/>
            <a:ext cx="6088407" cy="5199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2564904"/>
            <a:ext cx="204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Worm Gear 1 &amp; 2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Pitch:  1.054185115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4716016" cy="37444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352" y="2564904"/>
            <a:ext cx="5227648" cy="4293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0152" y="112474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Spurs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010072"/>
            <a:ext cx="6588224" cy="5847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412776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Worm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12" cy="3672408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780928"/>
            <a:ext cx="5076056" cy="4077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501008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Rack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812360" y="256490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Bearing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44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Group 93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93</dc:title>
  <dc:creator>Benji</dc:creator>
  <cp:lastModifiedBy>Benji</cp:lastModifiedBy>
  <cp:revision>9</cp:revision>
  <dcterms:created xsi:type="dcterms:W3CDTF">2012-04-03T18:57:49Z</dcterms:created>
  <dcterms:modified xsi:type="dcterms:W3CDTF">2012-04-03T20:11:24Z</dcterms:modified>
</cp:coreProperties>
</file>