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B0BC-1B46-9F4D-A4C4-5A25D21FF873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5CE9B-7EEC-654D-96E7-C77A62D12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5CE9B-7EEC-654D-96E7-C77A62D12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36D8-C7D1-3746-B713-4561FB74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D6FD-212B-0D40-97E9-B8EA27CD6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18A5-1EC9-D641-A59D-A6A07285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06E3-5322-D046-AC0B-D2A0D7E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2A66-C2CA-7E47-8BFE-0EE7631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1B13-2B53-A844-A620-D36BB17F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6590-2F24-3C49-B789-3A6A7FD4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2F0D-E02F-9B4A-AC67-BB55F97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86B7-D418-0C40-9C9A-DB39C96E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A9AB-86F7-8F42-9E7B-D2398B18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DD87-7B81-3045-B63D-1F6B931A7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490A8-C2F9-754A-8DD3-AD92F1644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6716-1EC0-3345-B860-56285B9E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34D9-F650-DE40-8DBA-A0CD3749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4BDF-393A-2B4A-A814-1BB3BC11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BE3-B9FE-ED41-A0D0-3692D727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1443-E570-BB41-9020-A3AB76C9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E1C1-11B0-2A48-B5F5-494ABCDA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F54E-79BF-E843-997A-19886330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4CB1-C0E4-A94F-AF2E-0F29F052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164F-7DBA-1249-AEAB-F5C09BB0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A7EE-CD51-DA46-B01E-4AFBDF4E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647A-C827-9341-A874-85C270D3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DF97-12FB-A040-A837-52DE58FD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D070-BE23-6F48-8057-79A05E61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9BA-607B-3C47-8E90-CC68F49E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CF48-9FF4-9A42-A690-B8FC737E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C845-76D4-3F46-BF06-C0E98119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5A5E-2E01-1A43-B5EC-B6C17F59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9B36D-115C-024D-B3D5-35ED97F5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D460-F824-BE4F-BA4D-777BC2BE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FDF-9C97-E047-B29E-4DC61A11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E8E1-0BC5-A849-85C7-8916ACF4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CCA0-4C12-AB43-B028-E127C375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8A55D-DC46-404F-A3C9-FA50C9F4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0533A-140B-3043-ABEF-1F5F5FFEF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50F69-DC2E-7543-84CD-DED796A7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47D7E-6237-DC4D-B000-7E4E8B5A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4E40D-56E3-8E4E-AEA5-B7F00584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D19-42AF-DE41-8808-1386F876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7F3D7-7FD4-E248-94DF-25ADC4AA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DBF2-9EB2-0D40-B4E1-B4FDFEF1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DF2EA-6124-414B-B881-96FD1DE7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DE312-0343-1942-9698-1BC04FA8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7D167-F8C7-834D-BF23-FFD1F1A4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7B03C-C58E-2C46-A30B-1EEE7AE9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B05E-F40B-484A-8663-5BF5B91F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2D3-7F8F-E34D-8BED-F35FFA13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7982F-3AB8-4943-889C-64192E9CC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0011C-2C70-E54B-832A-C39DAB58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C26F-CE84-3E46-8DB1-22929A72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A1F7-0AC9-8241-8525-843FAB88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F128-97BB-BC48-9082-7A5550ED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A986B-3972-0E4D-89C5-EBCE58C29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DDDA-763E-714A-97C7-C545EBEDC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9C18-599F-7943-8411-ED85BBE6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72C0-EC4D-AA4F-B4D7-B61F81E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F4FB-A4DC-E241-ACA5-75B316AE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A015-6ADA-4148-B54F-88A8C9E3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4FBBD-9852-4546-B43B-C81E1A6D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E3D5-6D0F-2E4C-9A1B-459F5353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89A4-A4E6-EC43-836F-E830F30C8506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3D0A-2011-AF4B-B31B-CA8E1FCEB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04B3-1E07-364E-9125-2F8C0493C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B6BC-9E4D-E443-A7D1-D9EDBA267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A3454DC-0872-BF49-B359-D282FBF52B2F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5172030" y="458262"/>
            <a:ext cx="691117" cy="859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/>
              <p:nvPr/>
            </p:nvSpPr>
            <p:spPr>
              <a:xfrm>
                <a:off x="6073938" y="385828"/>
                <a:ext cx="1970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)⊕0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38" y="385828"/>
                <a:ext cx="197091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E1115-6694-574F-A4D3-3214FBCC5F0C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8053063" y="4940111"/>
            <a:ext cx="748584" cy="69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/>
              <p:nvPr/>
            </p:nvSpPr>
            <p:spPr>
              <a:xfrm>
                <a:off x="8801647" y="4755445"/>
                <a:ext cx="2726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𝑔𝑢𝑒𝑠𝑠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47" y="4755445"/>
                <a:ext cx="2726965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EA9D9D5-B00F-9D43-ACA6-D3A2649FBB5F}"/>
              </a:ext>
            </a:extLst>
          </p:cNvPr>
          <p:cNvGrpSpPr/>
          <p:nvPr/>
        </p:nvGrpSpPr>
        <p:grpSpPr>
          <a:xfrm>
            <a:off x="584789" y="1233377"/>
            <a:ext cx="7468274" cy="4588538"/>
            <a:chOff x="584789" y="1233377"/>
            <a:chExt cx="7468274" cy="45885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1E051E-F099-8748-9373-DA6C2BBD2D11}"/>
                </a:ext>
              </a:extLst>
            </p:cNvPr>
            <p:cNvGrpSpPr/>
            <p:nvPr/>
          </p:nvGrpSpPr>
          <p:grpSpPr>
            <a:xfrm>
              <a:off x="584789" y="1233377"/>
              <a:ext cx="7460066" cy="4588538"/>
              <a:chOff x="584789" y="1233377"/>
              <a:chExt cx="7460066" cy="458853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BF34A6-594D-CB4C-95AA-3C17E1232FA4}"/>
                  </a:ext>
                </a:extLst>
              </p:cNvPr>
              <p:cNvSpPr txBox="1"/>
              <p:nvPr/>
            </p:nvSpPr>
            <p:spPr>
              <a:xfrm>
                <a:off x="584789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IV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71F01-83FD-444D-A25A-EC47EB4C32B6}"/>
                  </a:ext>
                </a:extLst>
              </p:cNvPr>
              <p:cNvSpPr txBox="1"/>
              <p:nvPr/>
            </p:nvSpPr>
            <p:spPr>
              <a:xfrm>
                <a:off x="3414822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DE93-3CB3-FB4C-924A-BAB5623C2AD0}"/>
                  </a:ext>
                </a:extLst>
              </p:cNvPr>
              <p:cNvSpPr txBox="1"/>
              <p:nvPr/>
            </p:nvSpPr>
            <p:spPr>
              <a:xfrm>
                <a:off x="6244855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D552D-7C64-F047-99AC-84CE3F3199A1}"/>
                  </a:ext>
                </a:extLst>
              </p:cNvPr>
              <p:cNvSpPr txBox="1"/>
              <p:nvPr/>
            </p:nvSpPr>
            <p:spPr>
              <a:xfrm>
                <a:off x="3419272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4F5A0-6C36-2C4C-B389-4E9D3EC51793}"/>
                  </a:ext>
                </a:extLst>
              </p:cNvPr>
              <p:cNvSpPr txBox="1"/>
              <p:nvPr/>
            </p:nvSpPr>
            <p:spPr>
              <a:xfrm>
                <a:off x="6244855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E7EFD-603E-8D4D-AE6C-46B908A3F605}"/>
                  </a:ext>
                </a:extLst>
              </p:cNvPr>
              <p:cNvSpPr txBox="1"/>
              <p:nvPr/>
            </p:nvSpPr>
            <p:spPr>
              <a:xfrm>
                <a:off x="3414822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AD6954-55C6-9648-9895-3A338DAC501D}"/>
                  </a:ext>
                </a:extLst>
              </p:cNvPr>
              <p:cNvSpPr txBox="1"/>
              <p:nvPr/>
            </p:nvSpPr>
            <p:spPr>
              <a:xfrm>
                <a:off x="6244855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BB2A11E-CDDA-AF43-825A-81FE57638E2E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4314822" y="1602709"/>
                <a:ext cx="445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AC5293A-0EF5-954F-9F1B-935FF372BCEE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>
                <a:off x="7144855" y="1602709"/>
                <a:ext cx="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5983CE6-6BFA-E642-B664-6E865FF1249E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4314822" y="4137782"/>
                <a:ext cx="445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D8B1954-271B-5946-BD50-D0C341A1BF91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7144855" y="4137782"/>
                <a:ext cx="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r 22">
                <a:extLst>
                  <a:ext uri="{FF2B5EF4-FFF2-40B4-BE49-F238E27FC236}">
                    <a16:creationId xmlns:a16="http://schemas.microsoft.com/office/drawing/2014/main" id="{8965C423-CF1B-4B4D-90E6-EB0DABBB0239}"/>
                  </a:ext>
                </a:extLst>
              </p:cNvPr>
              <p:cNvSpPr/>
              <p:nvPr/>
            </p:nvSpPr>
            <p:spPr>
              <a:xfrm>
                <a:off x="4044822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r 24">
                <a:extLst>
                  <a:ext uri="{FF2B5EF4-FFF2-40B4-BE49-F238E27FC236}">
                    <a16:creationId xmlns:a16="http://schemas.microsoft.com/office/drawing/2014/main" id="{40285C98-9CAD-D54D-971E-EC4AC4963CB1}"/>
                  </a:ext>
                </a:extLst>
              </p:cNvPr>
              <p:cNvSpPr/>
              <p:nvPr/>
            </p:nvSpPr>
            <p:spPr>
              <a:xfrm>
                <a:off x="6874855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Elbow Connector 26">
                <a:extLst>
                  <a:ext uri="{FF2B5EF4-FFF2-40B4-BE49-F238E27FC236}">
                    <a16:creationId xmlns:a16="http://schemas.microsoft.com/office/drawing/2014/main" id="{3F7E9C1C-013B-A84F-B6B2-18EFC882F2A7}"/>
                  </a:ext>
                </a:extLst>
              </p:cNvPr>
              <p:cNvCxnSpPr>
                <a:cxnSpLocks/>
                <a:stCxn id="4" idx="2"/>
                <a:endCxn id="23" idx="2"/>
              </p:cNvCxnSpPr>
              <p:nvPr/>
            </p:nvCxnSpPr>
            <p:spPr>
              <a:xfrm rot="16200000" flipH="1">
                <a:off x="1096103" y="1991394"/>
                <a:ext cx="3337405" cy="25600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107089E5-8ACB-7F4E-9BAE-7E4941ED63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13493" y="2863170"/>
                <a:ext cx="2866271" cy="1263546"/>
              </a:xfrm>
              <a:prstGeom prst="bentConnector3">
                <a:avLst>
                  <a:gd name="adj1" fmla="val 1008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86EF56-BFE3-8146-87EA-9655A87F1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7623" y="2115177"/>
                <a:ext cx="13072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E95C85-7D78-D749-BDFB-6A459FF85074}"/>
                </a:ext>
              </a:extLst>
            </p:cNvPr>
            <p:cNvSpPr txBox="1"/>
            <p:nvPr/>
          </p:nvSpPr>
          <p:spPr>
            <a:xfrm>
              <a:off x="3414822" y="4195585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21E69C-61D8-EB4F-9330-27B0659FAEEB}"/>
                </a:ext>
              </a:extLst>
            </p:cNvPr>
            <p:cNvSpPr/>
            <p:nvPr/>
          </p:nvSpPr>
          <p:spPr>
            <a:xfrm>
              <a:off x="4961239" y="1233377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1FC8E8-1415-F44F-B32E-6BA70F4B916C}"/>
                </a:ext>
              </a:extLst>
            </p:cNvPr>
            <p:cNvSpPr/>
            <p:nvPr/>
          </p:nvSpPr>
          <p:spPr>
            <a:xfrm>
              <a:off x="7799480" y="5452583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028A6B-2CDC-E846-8FC4-2F4FFE2957FE}"/>
                </a:ext>
              </a:extLst>
            </p:cNvPr>
            <p:cNvSpPr txBox="1"/>
            <p:nvPr/>
          </p:nvSpPr>
          <p:spPr>
            <a:xfrm>
              <a:off x="6244855" y="4197652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/>
              <p:nvPr/>
            </p:nvSpPr>
            <p:spPr>
              <a:xfrm>
                <a:off x="8614672" y="5309443"/>
                <a:ext cx="301653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72" y="5309443"/>
                <a:ext cx="3016530" cy="710194"/>
              </a:xfrm>
              <a:prstGeom prst="rect">
                <a:avLst/>
              </a:prstGeom>
              <a:blipFill>
                <a:blip r:embed="rId4"/>
                <a:stretch>
                  <a:fillRect l="-32218" t="-189474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B1ECE7-9FE9-4843-B663-B70A5EB4D3BA}"/>
                  </a:ext>
                </a:extLst>
              </p:cNvPr>
              <p:cNvSpPr txBox="1"/>
              <p:nvPr/>
            </p:nvSpPr>
            <p:spPr>
              <a:xfrm>
                <a:off x="4064017" y="6234726"/>
                <a:ext cx="2907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𝐹𝑖𝑛𝑎𝑙𝑙𝑦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B1ECE7-9FE9-4843-B663-B70A5EB4D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17" y="6234726"/>
                <a:ext cx="29071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4D0DE8C-687F-184B-886D-59584C07F265}"/>
              </a:ext>
            </a:extLst>
          </p:cNvPr>
          <p:cNvGrpSpPr/>
          <p:nvPr/>
        </p:nvGrpSpPr>
        <p:grpSpPr>
          <a:xfrm>
            <a:off x="584789" y="1233377"/>
            <a:ext cx="7468274" cy="4588538"/>
            <a:chOff x="584789" y="1233377"/>
            <a:chExt cx="7468274" cy="45885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FC0C488-49C2-9040-BA05-07C1D2208F63}"/>
                </a:ext>
              </a:extLst>
            </p:cNvPr>
            <p:cNvGrpSpPr/>
            <p:nvPr/>
          </p:nvGrpSpPr>
          <p:grpSpPr>
            <a:xfrm>
              <a:off x="584789" y="1233377"/>
              <a:ext cx="7460066" cy="4588538"/>
              <a:chOff x="584789" y="1233377"/>
              <a:chExt cx="7460066" cy="458853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04B8AC-035D-F44A-8160-3667797195FB}"/>
                  </a:ext>
                </a:extLst>
              </p:cNvPr>
              <p:cNvSpPr txBox="1"/>
              <p:nvPr/>
            </p:nvSpPr>
            <p:spPr>
              <a:xfrm>
                <a:off x="584789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IV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32E104D-B2B5-A544-9F01-906F017CE630}"/>
                  </a:ext>
                </a:extLst>
              </p:cNvPr>
              <p:cNvSpPr txBox="1"/>
              <p:nvPr/>
            </p:nvSpPr>
            <p:spPr>
              <a:xfrm>
                <a:off x="3414822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1A657A-5B41-8B45-9E25-D2E2C877DE5A}"/>
                  </a:ext>
                </a:extLst>
              </p:cNvPr>
              <p:cNvSpPr txBox="1"/>
              <p:nvPr/>
            </p:nvSpPr>
            <p:spPr>
              <a:xfrm>
                <a:off x="6244855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F42FEE6-71BD-014E-914A-04B3F78F0763}"/>
                  </a:ext>
                </a:extLst>
              </p:cNvPr>
              <p:cNvSpPr txBox="1"/>
              <p:nvPr/>
            </p:nvSpPr>
            <p:spPr>
              <a:xfrm>
                <a:off x="3419272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C2E68B-F55A-5247-845D-825651E51181}"/>
                  </a:ext>
                </a:extLst>
              </p:cNvPr>
              <p:cNvSpPr txBox="1"/>
              <p:nvPr/>
            </p:nvSpPr>
            <p:spPr>
              <a:xfrm>
                <a:off x="6244855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20A49F-EDF1-1B4A-BE7F-357766C75D70}"/>
                  </a:ext>
                </a:extLst>
              </p:cNvPr>
              <p:cNvSpPr txBox="1"/>
              <p:nvPr/>
            </p:nvSpPr>
            <p:spPr>
              <a:xfrm>
                <a:off x="3414822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073792-B175-074E-9B3A-BD2AD3C0DC81}"/>
                  </a:ext>
                </a:extLst>
              </p:cNvPr>
              <p:cNvSpPr txBox="1"/>
              <p:nvPr/>
            </p:nvSpPr>
            <p:spPr>
              <a:xfrm>
                <a:off x="6244855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m1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13F91AF-4692-A14F-B6D1-58FE093C02A4}"/>
                  </a:ext>
                </a:extLst>
              </p:cNvPr>
              <p:cNvCxnSpPr>
                <a:cxnSpLocks/>
                <a:stCxn id="55" idx="2"/>
                <a:endCxn id="57" idx="0"/>
              </p:cNvCxnSpPr>
              <p:nvPr/>
            </p:nvCxnSpPr>
            <p:spPr>
              <a:xfrm>
                <a:off x="4314822" y="1602709"/>
                <a:ext cx="445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69E482B-1716-1B45-8781-E2560E7744B8}"/>
                  </a:ext>
                </a:extLst>
              </p:cNvPr>
              <p:cNvCxnSpPr>
                <a:cxnSpLocks/>
                <a:stCxn id="56" idx="2"/>
                <a:endCxn id="58" idx="0"/>
              </p:cNvCxnSpPr>
              <p:nvPr/>
            </p:nvCxnSpPr>
            <p:spPr>
              <a:xfrm>
                <a:off x="7144855" y="1602709"/>
                <a:ext cx="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A64B300-9577-A24F-B6F9-D9E40F7CFD64}"/>
                  </a:ext>
                </a:extLst>
              </p:cNvPr>
              <p:cNvCxnSpPr>
                <a:cxnSpLocks/>
                <a:stCxn id="57" idx="2"/>
                <a:endCxn id="59" idx="0"/>
              </p:cNvCxnSpPr>
              <p:nvPr/>
            </p:nvCxnSpPr>
            <p:spPr>
              <a:xfrm flipH="1">
                <a:off x="4314822" y="4137782"/>
                <a:ext cx="445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6D7D6E2-647B-6E44-86F4-5F19E6CAB4C8}"/>
                  </a:ext>
                </a:extLst>
              </p:cNvPr>
              <p:cNvCxnSpPr>
                <a:cxnSpLocks/>
                <a:stCxn id="58" idx="2"/>
                <a:endCxn id="60" idx="0"/>
              </p:cNvCxnSpPr>
              <p:nvPr/>
            </p:nvCxnSpPr>
            <p:spPr>
              <a:xfrm>
                <a:off x="7144855" y="4137782"/>
                <a:ext cx="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r 64">
                <a:extLst>
                  <a:ext uri="{FF2B5EF4-FFF2-40B4-BE49-F238E27FC236}">
                    <a16:creationId xmlns:a16="http://schemas.microsoft.com/office/drawing/2014/main" id="{ECFEBE68-6CCA-1B45-B5B2-062AB09B6B29}"/>
                  </a:ext>
                </a:extLst>
              </p:cNvPr>
              <p:cNvSpPr/>
              <p:nvPr/>
            </p:nvSpPr>
            <p:spPr>
              <a:xfrm>
                <a:off x="4044822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r 65">
                <a:extLst>
                  <a:ext uri="{FF2B5EF4-FFF2-40B4-BE49-F238E27FC236}">
                    <a16:creationId xmlns:a16="http://schemas.microsoft.com/office/drawing/2014/main" id="{3BBC60FF-CDEA-8F43-8E34-ECAA5157A554}"/>
                  </a:ext>
                </a:extLst>
              </p:cNvPr>
              <p:cNvSpPr/>
              <p:nvPr/>
            </p:nvSpPr>
            <p:spPr>
              <a:xfrm>
                <a:off x="6874855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56ACC671-0FC1-E548-8F2E-0FE1E43D360E}"/>
                  </a:ext>
                </a:extLst>
              </p:cNvPr>
              <p:cNvCxnSpPr>
                <a:cxnSpLocks/>
                <a:stCxn id="54" idx="2"/>
                <a:endCxn id="65" idx="2"/>
              </p:cNvCxnSpPr>
              <p:nvPr/>
            </p:nvCxnSpPr>
            <p:spPr>
              <a:xfrm rot="16200000" flipH="1">
                <a:off x="1096103" y="1991394"/>
                <a:ext cx="3337405" cy="25600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>
                <a:extLst>
                  <a:ext uri="{FF2B5EF4-FFF2-40B4-BE49-F238E27FC236}">
                    <a16:creationId xmlns:a16="http://schemas.microsoft.com/office/drawing/2014/main" id="{EB52CD2D-B3E8-B742-BCBB-E90F486468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13493" y="2863170"/>
                <a:ext cx="2866271" cy="1263546"/>
              </a:xfrm>
              <a:prstGeom prst="bentConnector3">
                <a:avLst>
                  <a:gd name="adj1" fmla="val 1008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C6BB7D2-DDD6-A140-A0B0-10BE8701B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7623" y="2115177"/>
                <a:ext cx="13072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734CB-201E-B646-95D6-5C8A4557C1D5}"/>
                </a:ext>
              </a:extLst>
            </p:cNvPr>
            <p:cNvSpPr txBox="1"/>
            <p:nvPr/>
          </p:nvSpPr>
          <p:spPr>
            <a:xfrm>
              <a:off x="3414822" y="4195585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9BD3D1-CDA0-604D-8083-0BE904826781}"/>
                </a:ext>
              </a:extLst>
            </p:cNvPr>
            <p:cNvSpPr txBox="1"/>
            <p:nvPr/>
          </p:nvSpPr>
          <p:spPr>
            <a:xfrm>
              <a:off x="6244855" y="4197652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600EEA-3603-114D-A0BC-13CAB4A180FA}"/>
                </a:ext>
              </a:extLst>
            </p:cNvPr>
            <p:cNvSpPr/>
            <p:nvPr/>
          </p:nvSpPr>
          <p:spPr>
            <a:xfrm>
              <a:off x="4961239" y="1233377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4888A7E-376F-0A45-8585-3E81543A92D3}"/>
                </a:ext>
              </a:extLst>
            </p:cNvPr>
            <p:cNvSpPr/>
            <p:nvPr/>
          </p:nvSpPr>
          <p:spPr>
            <a:xfrm>
              <a:off x="7799480" y="5452583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A3454DC-0872-BF49-B359-D282FBF52B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72030" y="458262"/>
            <a:ext cx="691117" cy="859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/>
              <p:nvPr/>
            </p:nvSpPr>
            <p:spPr>
              <a:xfrm>
                <a:off x="5934603" y="346309"/>
                <a:ext cx="2241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03" y="346309"/>
                <a:ext cx="22418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E1115-6694-574F-A4D3-3214FBCC5F0C}"/>
              </a:ext>
            </a:extLst>
          </p:cNvPr>
          <p:cNvCxnSpPr>
            <a:cxnSpLocks/>
          </p:cNvCxnSpPr>
          <p:nvPr/>
        </p:nvCxnSpPr>
        <p:spPr>
          <a:xfrm flipV="1">
            <a:off x="8083372" y="5124777"/>
            <a:ext cx="900001" cy="5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/>
              <p:nvPr/>
            </p:nvSpPr>
            <p:spPr>
              <a:xfrm>
                <a:off x="3686511" y="5917845"/>
                <a:ext cx="2784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𝑔𝑢𝑒𝑠𝑠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11" y="5917845"/>
                <a:ext cx="278467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/>
              <p:nvPr/>
            </p:nvSpPr>
            <p:spPr>
              <a:xfrm>
                <a:off x="3570482" y="6199880"/>
                <a:ext cx="296632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82" y="6199880"/>
                <a:ext cx="2966325" cy="710194"/>
              </a:xfrm>
              <a:prstGeom prst="rect">
                <a:avLst/>
              </a:prstGeom>
              <a:blipFill>
                <a:blip r:embed="rId5"/>
                <a:stretch>
                  <a:fillRect l="-33617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0A8A302-7738-8847-874E-7883683BEB2E}"/>
              </a:ext>
            </a:extLst>
          </p:cNvPr>
          <p:cNvSpPr/>
          <p:nvPr/>
        </p:nvSpPr>
        <p:spPr>
          <a:xfrm>
            <a:off x="4701221" y="1233377"/>
            <a:ext cx="253583" cy="369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470CFB-8008-1C47-99DF-6F2DBD9B62C4}"/>
              </a:ext>
            </a:extLst>
          </p:cNvPr>
          <p:cNvSpPr/>
          <p:nvPr/>
        </p:nvSpPr>
        <p:spPr>
          <a:xfrm>
            <a:off x="7545897" y="5452584"/>
            <a:ext cx="253583" cy="369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AF063DA-67C6-F942-BA00-B34B9CAE1AC8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7012119" y="5811600"/>
            <a:ext cx="650257" cy="670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7F13B0-CB4C-334B-9D6C-E08139B4A162}"/>
                  </a:ext>
                </a:extLst>
              </p:cNvPr>
              <p:cNvSpPr/>
              <p:nvPr/>
            </p:nvSpPr>
            <p:spPr>
              <a:xfrm>
                <a:off x="2283092" y="393104"/>
                <a:ext cx="187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𝑔𝑢𝑒𝑠𝑠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7F13B0-CB4C-334B-9D6C-E08139B4A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92" y="393104"/>
                <a:ext cx="18766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2D96CAA-C76F-A348-9551-52633F71F12B}"/>
                  </a:ext>
                </a:extLst>
              </p:cNvPr>
              <p:cNvSpPr/>
              <p:nvPr/>
            </p:nvSpPr>
            <p:spPr>
              <a:xfrm>
                <a:off x="8984442" y="4709226"/>
                <a:ext cx="3067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2D96CAA-C76F-A348-9551-52633F71F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442" y="4709226"/>
                <a:ext cx="306795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C77C314-2033-0E47-B208-BD0CB05EBBE9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4111565" y="516928"/>
            <a:ext cx="662883" cy="77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E38081-B312-BC40-BE1C-761EB130B6B9}"/>
                  </a:ext>
                </a:extLst>
              </p:cNvPr>
              <p:cNvSpPr txBox="1"/>
              <p:nvPr/>
            </p:nvSpPr>
            <p:spPr>
              <a:xfrm>
                <a:off x="8440438" y="1877141"/>
                <a:ext cx="2964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𝐹𝑖𝑛𝑎𝑙𝑙𝑦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E38081-B312-BC40-BE1C-761EB130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38" y="1877141"/>
                <a:ext cx="296485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A3454DC-0872-BF49-B359-D282FBF52B2F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5172030" y="458262"/>
            <a:ext cx="691117" cy="859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/>
              <p:nvPr/>
            </p:nvSpPr>
            <p:spPr>
              <a:xfrm>
                <a:off x="6073938" y="385828"/>
                <a:ext cx="1970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)⊕0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70ECCE4-E4BE-3F41-96CF-5801994B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38" y="385828"/>
                <a:ext cx="197091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E1115-6694-574F-A4D3-3214FBCC5F0C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8053063" y="4940111"/>
            <a:ext cx="748584" cy="69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/>
              <p:nvPr/>
            </p:nvSpPr>
            <p:spPr>
              <a:xfrm>
                <a:off x="8801647" y="4755445"/>
                <a:ext cx="2726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𝑔𝑢𝑒𝑠𝑠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EDFC67-CD35-6F41-8C09-F977D626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47" y="4755445"/>
                <a:ext cx="2726965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/>
              <p:nvPr/>
            </p:nvSpPr>
            <p:spPr>
              <a:xfrm>
                <a:off x="8614672" y="5309443"/>
                <a:ext cx="301653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𝑔𝑢𝑒𝑠𝑠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136F78-5252-B443-9555-BA11D35A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72" y="5309443"/>
                <a:ext cx="3016530" cy="710194"/>
              </a:xfrm>
              <a:prstGeom prst="rect">
                <a:avLst/>
              </a:prstGeom>
              <a:blipFill>
                <a:blip r:embed="rId4"/>
                <a:stretch>
                  <a:fillRect l="-32218" t="-189474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0EA9D9D5-B00F-9D43-ACA6-D3A2649FBB5F}"/>
              </a:ext>
            </a:extLst>
          </p:cNvPr>
          <p:cNvGrpSpPr/>
          <p:nvPr/>
        </p:nvGrpSpPr>
        <p:grpSpPr>
          <a:xfrm>
            <a:off x="584789" y="1233377"/>
            <a:ext cx="7468274" cy="4588538"/>
            <a:chOff x="584789" y="1233377"/>
            <a:chExt cx="7468274" cy="45885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1E051E-F099-8748-9373-DA6C2BBD2D11}"/>
                </a:ext>
              </a:extLst>
            </p:cNvPr>
            <p:cNvGrpSpPr/>
            <p:nvPr/>
          </p:nvGrpSpPr>
          <p:grpSpPr>
            <a:xfrm>
              <a:off x="584789" y="1233377"/>
              <a:ext cx="7460066" cy="4588538"/>
              <a:chOff x="584789" y="1233377"/>
              <a:chExt cx="7460066" cy="458853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BF34A6-594D-CB4C-95AA-3C17E1232FA4}"/>
                  </a:ext>
                </a:extLst>
              </p:cNvPr>
              <p:cNvSpPr txBox="1"/>
              <p:nvPr/>
            </p:nvSpPr>
            <p:spPr>
              <a:xfrm>
                <a:off x="584789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A*16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71F01-83FD-444D-A25A-EC47EB4C32B6}"/>
                  </a:ext>
                </a:extLst>
              </p:cNvPr>
              <p:cNvSpPr txBox="1"/>
              <p:nvPr/>
            </p:nvSpPr>
            <p:spPr>
              <a:xfrm>
                <a:off x="3414822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IV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DE93-3CB3-FB4C-924A-BAB5623C2AD0}"/>
                  </a:ext>
                </a:extLst>
              </p:cNvPr>
              <p:cNvSpPr txBox="1"/>
              <p:nvPr/>
            </p:nvSpPr>
            <p:spPr>
              <a:xfrm>
                <a:off x="6244855" y="1233377"/>
                <a:ext cx="180000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D552D-7C64-F047-99AC-84CE3F3199A1}"/>
                  </a:ext>
                </a:extLst>
              </p:cNvPr>
              <p:cNvSpPr txBox="1"/>
              <p:nvPr/>
            </p:nvSpPr>
            <p:spPr>
              <a:xfrm>
                <a:off x="3419272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4F5A0-6C36-2C4C-B389-4E9D3EC51793}"/>
                  </a:ext>
                </a:extLst>
              </p:cNvPr>
              <p:cNvSpPr txBox="1"/>
              <p:nvPr/>
            </p:nvSpPr>
            <p:spPr>
              <a:xfrm>
                <a:off x="6244855" y="2337782"/>
                <a:ext cx="1800000" cy="18000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Dec Function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E7EFD-603E-8D4D-AE6C-46B908A3F605}"/>
                  </a:ext>
                </a:extLst>
              </p:cNvPr>
              <p:cNvSpPr txBox="1"/>
              <p:nvPr/>
            </p:nvSpPr>
            <p:spPr>
              <a:xfrm>
                <a:off x="3414822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Don’t care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AD6954-55C6-9648-9895-3A338DAC501D}"/>
                  </a:ext>
                </a:extLst>
              </p:cNvPr>
              <p:cNvSpPr txBox="1"/>
              <p:nvPr/>
            </p:nvSpPr>
            <p:spPr>
              <a:xfrm>
                <a:off x="6244855" y="5452583"/>
                <a:ext cx="1800000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m0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BB2A11E-CDDA-AF43-825A-81FE57638E2E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4314822" y="1602709"/>
                <a:ext cx="445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AC5293A-0EF5-954F-9F1B-935FF372BCEE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>
                <a:off x="7144855" y="1602709"/>
                <a:ext cx="0" cy="735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5983CE6-6BFA-E642-B664-6E865FF1249E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4314822" y="4137782"/>
                <a:ext cx="445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D8B1954-271B-5946-BD50-D0C341A1BF91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7144855" y="4137782"/>
                <a:ext cx="0" cy="1314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r 22">
                <a:extLst>
                  <a:ext uri="{FF2B5EF4-FFF2-40B4-BE49-F238E27FC236}">
                    <a16:creationId xmlns:a16="http://schemas.microsoft.com/office/drawing/2014/main" id="{8965C423-CF1B-4B4D-90E6-EB0DABBB0239}"/>
                  </a:ext>
                </a:extLst>
              </p:cNvPr>
              <p:cNvSpPr/>
              <p:nvPr/>
            </p:nvSpPr>
            <p:spPr>
              <a:xfrm>
                <a:off x="4044822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r 24">
                <a:extLst>
                  <a:ext uri="{FF2B5EF4-FFF2-40B4-BE49-F238E27FC236}">
                    <a16:creationId xmlns:a16="http://schemas.microsoft.com/office/drawing/2014/main" id="{40285C98-9CAD-D54D-971E-EC4AC4963CB1}"/>
                  </a:ext>
                </a:extLst>
              </p:cNvPr>
              <p:cNvSpPr/>
              <p:nvPr/>
            </p:nvSpPr>
            <p:spPr>
              <a:xfrm>
                <a:off x="6874855" y="4670114"/>
                <a:ext cx="540000" cy="540000"/>
              </a:xfrm>
              <a:prstGeom prst="flowChar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Elbow Connector 26">
                <a:extLst>
                  <a:ext uri="{FF2B5EF4-FFF2-40B4-BE49-F238E27FC236}">
                    <a16:creationId xmlns:a16="http://schemas.microsoft.com/office/drawing/2014/main" id="{3F7E9C1C-013B-A84F-B6B2-18EFC882F2A7}"/>
                  </a:ext>
                </a:extLst>
              </p:cNvPr>
              <p:cNvCxnSpPr>
                <a:cxnSpLocks/>
                <a:stCxn id="4" idx="2"/>
                <a:endCxn id="23" idx="2"/>
              </p:cNvCxnSpPr>
              <p:nvPr/>
            </p:nvCxnSpPr>
            <p:spPr>
              <a:xfrm rot="16200000" flipH="1">
                <a:off x="1096103" y="1991394"/>
                <a:ext cx="3337405" cy="25600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107089E5-8ACB-7F4E-9BAE-7E4941ED63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813493" y="2863170"/>
                <a:ext cx="2866271" cy="1263546"/>
              </a:xfrm>
              <a:prstGeom prst="bentConnector3">
                <a:avLst>
                  <a:gd name="adj1" fmla="val 10082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86EF56-BFE3-8146-87EA-9655A87F1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7623" y="2115177"/>
                <a:ext cx="13072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E95C85-7D78-D749-BDFB-6A459FF85074}"/>
                </a:ext>
              </a:extLst>
            </p:cNvPr>
            <p:cNvSpPr txBox="1"/>
            <p:nvPr/>
          </p:nvSpPr>
          <p:spPr>
            <a:xfrm>
              <a:off x="3414822" y="4195585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028A6B-2CDC-E846-8FC4-2F4FFE2957FE}"/>
                </a:ext>
              </a:extLst>
            </p:cNvPr>
            <p:cNvSpPr txBox="1"/>
            <p:nvPr/>
          </p:nvSpPr>
          <p:spPr>
            <a:xfrm>
              <a:off x="6244855" y="4197652"/>
              <a:ext cx="180000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21E69C-61D8-EB4F-9330-27B0659FAEEB}"/>
                </a:ext>
              </a:extLst>
            </p:cNvPr>
            <p:cNvSpPr/>
            <p:nvPr/>
          </p:nvSpPr>
          <p:spPr>
            <a:xfrm>
              <a:off x="4961239" y="1233377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B1FC8E8-1415-F44F-B32E-6BA70F4B916C}"/>
                </a:ext>
              </a:extLst>
            </p:cNvPr>
            <p:cNvSpPr/>
            <p:nvPr/>
          </p:nvSpPr>
          <p:spPr>
            <a:xfrm>
              <a:off x="7799480" y="5452583"/>
              <a:ext cx="253583" cy="369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B1ECE7-9FE9-4843-B663-B70A5EB4D3BA}"/>
                  </a:ext>
                </a:extLst>
              </p:cNvPr>
              <p:cNvSpPr txBox="1"/>
              <p:nvPr/>
            </p:nvSpPr>
            <p:spPr>
              <a:xfrm>
                <a:off x="4064017" y="6234726"/>
                <a:ext cx="290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𝐹𝑖𝑛𝑎𝑙𝑙𝑦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B1ECE7-9FE9-4843-B663-B70A5EB4D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17" y="6234726"/>
                <a:ext cx="290053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3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112</Words>
  <Application>Microsoft Macintosh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Liao</dc:creator>
  <cp:lastModifiedBy>Charlie Liao</cp:lastModifiedBy>
  <cp:revision>20</cp:revision>
  <dcterms:created xsi:type="dcterms:W3CDTF">2020-10-08T04:19:57Z</dcterms:created>
  <dcterms:modified xsi:type="dcterms:W3CDTF">2020-10-20T11:21:40Z</dcterms:modified>
</cp:coreProperties>
</file>