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17" r:id="rId5"/>
    <p:sldId id="318" r:id="rId6"/>
    <p:sldId id="307" r:id="rId7"/>
    <p:sldId id="308" r:id="rId8"/>
    <p:sldId id="278" r:id="rId9"/>
    <p:sldId id="263" r:id="rId10"/>
    <p:sldId id="310" r:id="rId11"/>
    <p:sldId id="311" r:id="rId12"/>
    <p:sldId id="316"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405" autoAdjust="0"/>
  </p:normalViewPr>
  <p:slideViewPr>
    <p:cSldViewPr snapToGrid="0">
      <p:cViewPr>
        <p:scale>
          <a:sx n="78" d="100"/>
          <a:sy n="78" d="100"/>
        </p:scale>
        <p:origin x="180" y="6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Otieno" userId="e9f8321937e64193" providerId="LiveId" clId="{5D2044D5-33AC-4D77-9A0C-C33C80DE2A0E}"/>
    <pc:docChg chg="custSel delSld modSld">
      <pc:chgData name="John Otieno" userId="e9f8321937e64193" providerId="LiveId" clId="{5D2044D5-33AC-4D77-9A0C-C33C80DE2A0E}" dt="2025-02-09T17:19:32.931" v="1576" actId="6549"/>
      <pc:docMkLst>
        <pc:docMk/>
      </pc:docMkLst>
      <pc:sldChg chg="modSp mod">
        <pc:chgData name="John Otieno" userId="e9f8321937e64193" providerId="LiveId" clId="{5D2044D5-33AC-4D77-9A0C-C33C80DE2A0E}" dt="2025-02-09T16:56:11.675" v="927" actId="20577"/>
        <pc:sldMkLst>
          <pc:docMk/>
          <pc:sldMk cId="1096717490" sldId="263"/>
        </pc:sldMkLst>
        <pc:spChg chg="mod">
          <ac:chgData name="John Otieno" userId="e9f8321937e64193" providerId="LiveId" clId="{5D2044D5-33AC-4D77-9A0C-C33C80DE2A0E}" dt="2025-02-09T16:51:07.632" v="627" actId="20577"/>
          <ac:spMkLst>
            <pc:docMk/>
            <pc:sldMk cId="1096717490" sldId="263"/>
            <ac:spMk id="11" creationId="{2A3D95EF-8A67-7F71-37EF-9EB02511B163}"/>
          </ac:spMkLst>
        </pc:spChg>
        <pc:spChg chg="mod">
          <ac:chgData name="John Otieno" userId="e9f8321937e64193" providerId="LiveId" clId="{5D2044D5-33AC-4D77-9A0C-C33C80DE2A0E}" dt="2025-02-09T16:56:11.675" v="927" actId="20577"/>
          <ac:spMkLst>
            <pc:docMk/>
            <pc:sldMk cId="1096717490" sldId="263"/>
            <ac:spMk id="15" creationId="{C7846849-DC0A-EE3B-2E5E-D669EC1273D6}"/>
          </ac:spMkLst>
        </pc:spChg>
      </pc:sldChg>
      <pc:sldChg chg="addSp delSp modSp mod">
        <pc:chgData name="John Otieno" userId="e9f8321937e64193" providerId="LiveId" clId="{5D2044D5-33AC-4D77-9A0C-C33C80DE2A0E}" dt="2025-02-09T16:33:10.206" v="600" actId="20577"/>
        <pc:sldMkLst>
          <pc:docMk/>
          <pc:sldMk cId="520000563" sldId="278"/>
        </pc:sldMkLst>
        <pc:spChg chg="del mod">
          <ac:chgData name="John Otieno" userId="e9f8321937e64193" providerId="LiveId" clId="{5D2044D5-33AC-4D77-9A0C-C33C80DE2A0E}" dt="2025-02-09T16:22:36.538" v="24" actId="478"/>
          <ac:spMkLst>
            <pc:docMk/>
            <pc:sldMk cId="520000563" sldId="278"/>
            <ac:spMk id="3" creationId="{61377AF6-2477-81EC-D1BC-43FD72DF18F6}"/>
          </ac:spMkLst>
        </pc:spChg>
        <pc:spChg chg="add mod">
          <ac:chgData name="John Otieno" userId="e9f8321937e64193" providerId="LiveId" clId="{5D2044D5-33AC-4D77-9A0C-C33C80DE2A0E}" dt="2025-02-09T16:22:58.175" v="39" actId="20577"/>
          <ac:spMkLst>
            <pc:docMk/>
            <pc:sldMk cId="520000563" sldId="278"/>
            <ac:spMk id="5" creationId="{00ADA942-8962-43D2-8A20-7ADFFF68401D}"/>
          </ac:spMkLst>
        </pc:spChg>
        <pc:spChg chg="mod">
          <ac:chgData name="John Otieno" userId="e9f8321937e64193" providerId="LiveId" clId="{5D2044D5-33AC-4D77-9A0C-C33C80DE2A0E}" dt="2025-02-09T16:33:10.206" v="600" actId="20577"/>
          <ac:spMkLst>
            <pc:docMk/>
            <pc:sldMk cId="520000563" sldId="278"/>
            <ac:spMk id="11" creationId="{000EBDF4-3413-FCF9-2E25-9A254A61F23E}"/>
          </ac:spMkLst>
        </pc:spChg>
      </pc:sldChg>
      <pc:sldChg chg="modSp mod">
        <pc:chgData name="John Otieno" userId="e9f8321937e64193" providerId="LiveId" clId="{5D2044D5-33AC-4D77-9A0C-C33C80DE2A0E}" dt="2025-02-09T16:59:28.983" v="1056" actId="6549"/>
        <pc:sldMkLst>
          <pc:docMk/>
          <pc:sldMk cId="2188828507" sldId="304"/>
        </pc:sldMkLst>
        <pc:spChg chg="mod">
          <ac:chgData name="John Otieno" userId="e9f8321937e64193" providerId="LiveId" clId="{5D2044D5-33AC-4D77-9A0C-C33C80DE2A0E}" dt="2025-02-09T16:59:23.528" v="1055" actId="20577"/>
          <ac:spMkLst>
            <pc:docMk/>
            <pc:sldMk cId="2188828507" sldId="304"/>
            <ac:spMk id="6" creationId="{D5DC0028-4150-0F89-E59C-F563C67F6CFD}"/>
          </ac:spMkLst>
        </pc:spChg>
        <pc:spChg chg="mod">
          <ac:chgData name="John Otieno" userId="e9f8321937e64193" providerId="LiveId" clId="{5D2044D5-33AC-4D77-9A0C-C33C80DE2A0E}" dt="2025-02-09T16:59:28.983" v="1056" actId="6549"/>
          <ac:spMkLst>
            <pc:docMk/>
            <pc:sldMk cId="2188828507" sldId="304"/>
            <ac:spMk id="11" creationId="{C6DCC38C-603B-CCD0-2914-0BBCD4F4F74E}"/>
          </ac:spMkLst>
        </pc:spChg>
      </pc:sldChg>
      <pc:sldChg chg="modSp mod">
        <pc:chgData name="John Otieno" userId="e9f8321937e64193" providerId="LiveId" clId="{5D2044D5-33AC-4D77-9A0C-C33C80DE2A0E}" dt="2025-02-09T17:18:02.723" v="1573" actId="20577"/>
        <pc:sldMkLst>
          <pc:docMk/>
          <pc:sldMk cId="586478555" sldId="307"/>
        </pc:sldMkLst>
        <pc:spChg chg="mod">
          <ac:chgData name="John Otieno" userId="e9f8321937e64193" providerId="LiveId" clId="{5D2044D5-33AC-4D77-9A0C-C33C80DE2A0E}" dt="2025-02-09T17:18:02.723" v="1573" actId="20577"/>
          <ac:spMkLst>
            <pc:docMk/>
            <pc:sldMk cId="586478555" sldId="307"/>
            <ac:spMk id="2" creationId="{C3F46C7B-D29F-368C-FEEC-CDFA125F8E5C}"/>
          </ac:spMkLst>
        </pc:spChg>
        <pc:graphicFrameChg chg="modGraphic">
          <ac:chgData name="John Otieno" userId="e9f8321937e64193" providerId="LiveId" clId="{5D2044D5-33AC-4D77-9A0C-C33C80DE2A0E}" dt="2025-02-09T17:17:57.238" v="1571" actId="20577"/>
          <ac:graphicFrameMkLst>
            <pc:docMk/>
            <pc:sldMk cId="586478555" sldId="307"/>
            <ac:graphicFrameMk id="6" creationId="{0D6FB95E-6987-A57C-3663-3FD6F6FAC24E}"/>
          </ac:graphicFrameMkLst>
        </pc:graphicFrameChg>
      </pc:sldChg>
      <pc:sldChg chg="addSp modSp mod">
        <pc:chgData name="John Otieno" userId="e9f8321937e64193" providerId="LiveId" clId="{5D2044D5-33AC-4D77-9A0C-C33C80DE2A0E}" dt="2025-02-09T16:21:18.880" v="22" actId="1076"/>
        <pc:sldMkLst>
          <pc:docMk/>
          <pc:sldMk cId="2222324472" sldId="308"/>
        </pc:sldMkLst>
        <pc:spChg chg="mod">
          <ac:chgData name="John Otieno" userId="e9f8321937e64193" providerId="LiveId" clId="{5D2044D5-33AC-4D77-9A0C-C33C80DE2A0E}" dt="2025-02-09T16:19:33.118" v="15" actId="255"/>
          <ac:spMkLst>
            <pc:docMk/>
            <pc:sldMk cId="2222324472" sldId="308"/>
            <ac:spMk id="2" creationId="{2403EE45-3924-5A20-4FDE-7EA6BBEBD06F}"/>
          </ac:spMkLst>
        </pc:spChg>
        <pc:picChg chg="add mod">
          <ac:chgData name="John Otieno" userId="e9f8321937e64193" providerId="LiveId" clId="{5D2044D5-33AC-4D77-9A0C-C33C80DE2A0E}" dt="2025-02-09T16:21:18.880" v="22" actId="1076"/>
          <ac:picMkLst>
            <pc:docMk/>
            <pc:sldMk cId="2222324472" sldId="308"/>
            <ac:picMk id="4" creationId="{FA910E70-C5B4-430B-B616-1535D33857EA}"/>
          </ac:picMkLst>
        </pc:picChg>
      </pc:sldChg>
      <pc:sldChg chg="del">
        <pc:chgData name="John Otieno" userId="e9f8321937e64193" providerId="LiveId" clId="{5D2044D5-33AC-4D77-9A0C-C33C80DE2A0E}" dt="2025-02-09T16:50:44.450" v="601" actId="2696"/>
        <pc:sldMkLst>
          <pc:docMk/>
          <pc:sldMk cId="1966913227" sldId="309"/>
        </pc:sldMkLst>
      </pc:sldChg>
      <pc:sldChg chg="modSp mod">
        <pc:chgData name="John Otieno" userId="e9f8321937e64193" providerId="LiveId" clId="{5D2044D5-33AC-4D77-9A0C-C33C80DE2A0E}" dt="2025-02-09T17:15:21.291" v="1550" actId="20577"/>
        <pc:sldMkLst>
          <pc:docMk/>
          <pc:sldMk cId="4230106960" sldId="310"/>
        </pc:sldMkLst>
        <pc:spChg chg="mod">
          <ac:chgData name="John Otieno" userId="e9f8321937e64193" providerId="LiveId" clId="{5D2044D5-33AC-4D77-9A0C-C33C80DE2A0E}" dt="2025-02-09T16:56:52.811" v="951" actId="20577"/>
          <ac:spMkLst>
            <pc:docMk/>
            <pc:sldMk cId="4230106960" sldId="310"/>
            <ac:spMk id="11" creationId="{949404F1-8E94-7D3D-71E2-A1A4B7CBCB4A}"/>
          </ac:spMkLst>
        </pc:spChg>
        <pc:spChg chg="mod">
          <ac:chgData name="John Otieno" userId="e9f8321937e64193" providerId="LiveId" clId="{5D2044D5-33AC-4D77-9A0C-C33C80DE2A0E}" dt="2025-02-09T17:15:21.291" v="1550" actId="20577"/>
          <ac:spMkLst>
            <pc:docMk/>
            <pc:sldMk cId="4230106960" sldId="310"/>
            <ac:spMk id="14" creationId="{F4A3718F-D67C-255A-4B64-BA379609FCD0}"/>
          </ac:spMkLst>
        </pc:spChg>
        <pc:spChg chg="mod">
          <ac:chgData name="John Otieno" userId="e9f8321937e64193" providerId="LiveId" clId="{5D2044D5-33AC-4D77-9A0C-C33C80DE2A0E}" dt="2025-02-09T17:10:21.458" v="1436" actId="6549"/>
          <ac:spMkLst>
            <pc:docMk/>
            <pc:sldMk cId="4230106960" sldId="310"/>
            <ac:spMk id="17" creationId="{2F3CEF66-C6D7-C765-24E7-1DCFB38FE51A}"/>
          </ac:spMkLst>
        </pc:spChg>
      </pc:sldChg>
      <pc:sldChg chg="addSp delSp modSp mod">
        <pc:chgData name="John Otieno" userId="e9f8321937e64193" providerId="LiveId" clId="{5D2044D5-33AC-4D77-9A0C-C33C80DE2A0E}" dt="2025-02-09T17:19:32.931" v="1576" actId="6549"/>
        <pc:sldMkLst>
          <pc:docMk/>
          <pc:sldMk cId="3748348926" sldId="311"/>
        </pc:sldMkLst>
        <pc:spChg chg="add mod">
          <ac:chgData name="John Otieno" userId="e9f8321937e64193" providerId="LiveId" clId="{5D2044D5-33AC-4D77-9A0C-C33C80DE2A0E}" dt="2025-02-09T16:57:16.347" v="961" actId="20577"/>
          <ac:spMkLst>
            <pc:docMk/>
            <pc:sldMk cId="3748348926" sldId="311"/>
            <ac:spMk id="3" creationId="{DA01C854-9104-400A-81C8-503A01EBAFD1}"/>
          </ac:spMkLst>
        </pc:spChg>
        <pc:spChg chg="del">
          <ac:chgData name="John Otieno" userId="e9f8321937e64193" providerId="LiveId" clId="{5D2044D5-33AC-4D77-9A0C-C33C80DE2A0E}" dt="2025-02-09T16:57:11.428" v="952" actId="478"/>
          <ac:spMkLst>
            <pc:docMk/>
            <pc:sldMk cId="3748348926" sldId="311"/>
            <ac:spMk id="11" creationId="{7A49C0DA-C8AE-5ECC-149A-D60ECFF8C1EB}"/>
          </ac:spMkLst>
        </pc:spChg>
        <pc:spChg chg="mod">
          <ac:chgData name="John Otieno" userId="e9f8321937e64193" providerId="LiveId" clId="{5D2044D5-33AC-4D77-9A0C-C33C80DE2A0E}" dt="2025-02-09T17:19:32.931" v="1576" actId="6549"/>
          <ac:spMkLst>
            <pc:docMk/>
            <pc:sldMk cId="3748348926" sldId="311"/>
            <ac:spMk id="25" creationId="{7798761A-B671-4825-623F-F4726F2BDF28}"/>
          </ac:spMkLst>
        </pc:spChg>
      </pc:sldChg>
      <pc:sldChg chg="del">
        <pc:chgData name="John Otieno" userId="e9f8321937e64193" providerId="LiveId" clId="{5D2044D5-33AC-4D77-9A0C-C33C80DE2A0E}" dt="2025-02-09T16:57:36.529" v="962" actId="2696"/>
        <pc:sldMkLst>
          <pc:docMk/>
          <pc:sldMk cId="859909800" sldId="312"/>
        </pc:sldMkLst>
      </pc:sldChg>
      <pc:sldChg chg="del">
        <pc:chgData name="John Otieno" userId="e9f8321937e64193" providerId="LiveId" clId="{5D2044D5-33AC-4D77-9A0C-C33C80DE2A0E}" dt="2025-02-09T16:58:03.151" v="988" actId="2696"/>
        <pc:sldMkLst>
          <pc:docMk/>
          <pc:sldMk cId="4132147533" sldId="314"/>
        </pc:sldMkLst>
      </pc:sldChg>
      <pc:sldChg chg="del">
        <pc:chgData name="John Otieno" userId="e9f8321937e64193" providerId="LiveId" clId="{5D2044D5-33AC-4D77-9A0C-C33C80DE2A0E}" dt="2025-02-09T16:58:07.854" v="989" actId="2696"/>
        <pc:sldMkLst>
          <pc:docMk/>
          <pc:sldMk cId="3064996118" sldId="315"/>
        </pc:sldMkLst>
      </pc:sldChg>
      <pc:sldChg chg="modSp mod">
        <pc:chgData name="John Otieno" userId="e9f8321937e64193" providerId="LiveId" clId="{5D2044D5-33AC-4D77-9A0C-C33C80DE2A0E}" dt="2025-02-09T17:09:38.903" v="1433" actId="20577"/>
        <pc:sldMkLst>
          <pc:docMk/>
          <pc:sldMk cId="537809529" sldId="316"/>
        </pc:sldMkLst>
        <pc:spChg chg="mod">
          <ac:chgData name="John Otieno" userId="e9f8321937e64193" providerId="LiveId" clId="{5D2044D5-33AC-4D77-9A0C-C33C80DE2A0E}" dt="2025-02-09T17:09:38.903" v="1433" actId="20577"/>
          <ac:spMkLst>
            <pc:docMk/>
            <pc:sldMk cId="537809529" sldId="316"/>
            <ac:spMk id="3" creationId="{CF3ADB94-FC21-07C5-1FC9-E729C5DEDFC6}"/>
          </ac:spMkLst>
        </pc:spChg>
        <pc:spChg chg="mod">
          <ac:chgData name="John Otieno" userId="e9f8321937e64193" providerId="LiveId" clId="{5D2044D5-33AC-4D77-9A0C-C33C80DE2A0E}" dt="2025-02-09T16:57:48.671" v="987" actId="20577"/>
          <ac:spMkLst>
            <pc:docMk/>
            <pc:sldMk cId="537809529" sldId="316"/>
            <ac:spMk id="17" creationId="{96E3FD31-D19A-BFEB-821F-C00103830DC9}"/>
          </ac:spMkLst>
        </pc:spChg>
        <pc:graphicFrameChg chg="modGraphic">
          <ac:chgData name="John Otieno" userId="e9f8321937e64193" providerId="LiveId" clId="{5D2044D5-33AC-4D77-9A0C-C33C80DE2A0E}" dt="2025-02-09T17:08:29.641" v="1398" actId="20577"/>
          <ac:graphicFrameMkLst>
            <pc:docMk/>
            <pc:sldMk cId="537809529" sldId="316"/>
            <ac:graphicFrameMk id="6" creationId="{D3F53A55-1F2B-EB7F-3E43-C43170D77989}"/>
          </ac:graphicFrameMkLst>
        </pc:graphicFrameChg>
      </pc:sldChg>
      <pc:sldChg chg="modSp mod">
        <pc:chgData name="John Otieno" userId="e9f8321937e64193" providerId="LiveId" clId="{5D2044D5-33AC-4D77-9A0C-C33C80DE2A0E}" dt="2025-02-09T16:18:49.385" v="13" actId="20577"/>
        <pc:sldMkLst>
          <pc:docMk/>
          <pc:sldMk cId="1338167130" sldId="317"/>
        </pc:sldMkLst>
        <pc:spChg chg="mod">
          <ac:chgData name="John Otieno" userId="e9f8321937e64193" providerId="LiveId" clId="{5D2044D5-33AC-4D77-9A0C-C33C80DE2A0E}" dt="2025-02-09T16:18:49.385" v="13" actId="20577"/>
          <ac:spMkLst>
            <pc:docMk/>
            <pc:sldMk cId="1338167130" sldId="317"/>
            <ac:spMk id="3" creationId="{B45A4A65-E8B8-40CF-7ABD-97EA8FA97521}"/>
          </ac:spMkLst>
        </pc:spChg>
      </pc:sldChg>
    </pc:docChg>
  </pc:docChgLst>
  <pc:docChgLst>
    <pc:chgData name="John Otieno" userId="e9f8321937e64193" providerId="LiveId" clId="{34E3B26F-8816-4536-8941-0E4661831178}"/>
    <pc:docChg chg="undo custSel addSld modSld">
      <pc:chgData name="John Otieno" userId="e9f8321937e64193" providerId="LiveId" clId="{34E3B26F-8816-4536-8941-0E4661831178}" dt="2025-03-05T08:55:00.538" v="1663" actId="6549"/>
      <pc:docMkLst>
        <pc:docMk/>
      </pc:docMkLst>
      <pc:sldChg chg="addSp delSp modSp mod">
        <pc:chgData name="John Otieno" userId="e9f8321937e64193" providerId="LiveId" clId="{34E3B26F-8816-4536-8941-0E4661831178}" dt="2025-03-05T06:30:15.044" v="1554" actId="6549"/>
        <pc:sldMkLst>
          <pc:docMk/>
          <pc:sldMk cId="1096717490" sldId="263"/>
        </pc:sldMkLst>
        <pc:spChg chg="add del">
          <ac:chgData name="John Otieno" userId="e9f8321937e64193" providerId="LiveId" clId="{34E3B26F-8816-4536-8941-0E4661831178}" dt="2025-02-24T08:18:42.917" v="788"/>
          <ac:spMkLst>
            <pc:docMk/>
            <pc:sldMk cId="1096717490" sldId="263"/>
            <ac:spMk id="2" creationId="{8E63913F-0853-4D83-9A36-CAA2EF6DE415}"/>
          </ac:spMkLst>
        </pc:spChg>
        <pc:spChg chg="add del mod">
          <ac:chgData name="John Otieno" userId="e9f8321937e64193" providerId="LiveId" clId="{34E3B26F-8816-4536-8941-0E4661831178}" dt="2025-02-24T08:19:26.987" v="798"/>
          <ac:spMkLst>
            <pc:docMk/>
            <pc:sldMk cId="1096717490" sldId="263"/>
            <ac:spMk id="3" creationId="{525728AD-54F4-44EE-9BE6-2A2E242C451C}"/>
          </ac:spMkLst>
        </pc:spChg>
        <pc:spChg chg="add del mod">
          <ac:chgData name="John Otieno" userId="e9f8321937e64193" providerId="LiveId" clId="{34E3B26F-8816-4536-8941-0E4661831178}" dt="2025-02-24T08:19:09.466" v="793"/>
          <ac:spMkLst>
            <pc:docMk/>
            <pc:sldMk cId="1096717490" sldId="263"/>
            <ac:spMk id="4" creationId="{9B62DD6E-5722-40E9-BA62-9E37CB8F800D}"/>
          </ac:spMkLst>
        </pc:spChg>
        <pc:spChg chg="mod">
          <ac:chgData name="John Otieno" userId="e9f8321937e64193" providerId="LiveId" clId="{34E3B26F-8816-4536-8941-0E4661831178}" dt="2025-02-24T08:15:27.382" v="759"/>
          <ac:spMkLst>
            <pc:docMk/>
            <pc:sldMk cId="1096717490" sldId="263"/>
            <ac:spMk id="11" creationId="{2A3D95EF-8A67-7F71-37EF-9EB02511B163}"/>
          </ac:spMkLst>
        </pc:spChg>
        <pc:spChg chg="mod">
          <ac:chgData name="John Otieno" userId="e9f8321937e64193" providerId="LiveId" clId="{34E3B26F-8816-4536-8941-0E4661831178}" dt="2025-03-05T06:30:15.044" v="1554" actId="6549"/>
          <ac:spMkLst>
            <pc:docMk/>
            <pc:sldMk cId="1096717490" sldId="263"/>
            <ac:spMk id="15" creationId="{C7846849-DC0A-EE3B-2E5E-D669EC1273D6}"/>
          </ac:spMkLst>
        </pc:spChg>
      </pc:sldChg>
      <pc:sldChg chg="addSp delSp modSp mod">
        <pc:chgData name="John Otieno" userId="e9f8321937e64193" providerId="LiveId" clId="{34E3B26F-8816-4536-8941-0E4661831178}" dt="2025-03-05T08:55:00.538" v="1663" actId="6549"/>
        <pc:sldMkLst>
          <pc:docMk/>
          <pc:sldMk cId="520000563" sldId="278"/>
        </pc:sldMkLst>
        <pc:spChg chg="add mod">
          <ac:chgData name="John Otieno" userId="e9f8321937e64193" providerId="LiveId" clId="{34E3B26F-8816-4536-8941-0E4661831178}" dt="2025-03-05T08:55:00.538" v="1663" actId="6549"/>
          <ac:spMkLst>
            <pc:docMk/>
            <pc:sldMk cId="520000563" sldId="278"/>
            <ac:spMk id="6" creationId="{789EE224-A094-4FAA-AFF6-E65EE27161B5}"/>
          </ac:spMkLst>
        </pc:spChg>
        <pc:spChg chg="add del mod">
          <ac:chgData name="John Otieno" userId="e9f8321937e64193" providerId="LiveId" clId="{34E3B26F-8816-4536-8941-0E4661831178}" dt="2025-02-24T08:23:40.142" v="1001" actId="478"/>
          <ac:spMkLst>
            <pc:docMk/>
            <pc:sldMk cId="520000563" sldId="278"/>
            <ac:spMk id="8" creationId="{97D58BFC-CDE9-4910-91F6-91BD7A27F7B9}"/>
          </ac:spMkLst>
        </pc:spChg>
        <pc:spChg chg="del mod">
          <ac:chgData name="John Otieno" userId="e9f8321937e64193" providerId="LiveId" clId="{34E3B26F-8816-4536-8941-0E4661831178}" dt="2025-02-24T08:06:53.392" v="290" actId="22"/>
          <ac:spMkLst>
            <pc:docMk/>
            <pc:sldMk cId="520000563" sldId="278"/>
            <ac:spMk id="11" creationId="{000EBDF4-3413-FCF9-2E25-9A254A61F23E}"/>
          </ac:spMkLst>
        </pc:spChg>
        <pc:picChg chg="add del mod ord">
          <ac:chgData name="John Otieno" userId="e9f8321937e64193" providerId="LiveId" clId="{34E3B26F-8816-4536-8941-0E4661831178}" dt="2025-02-24T08:10:25.752" v="661" actId="478"/>
          <ac:picMkLst>
            <pc:docMk/>
            <pc:sldMk cId="520000563" sldId="278"/>
            <ac:picMk id="3" creationId="{E866A304-F4CE-4944-8520-88CCDFEB082F}"/>
          </ac:picMkLst>
        </pc:picChg>
      </pc:sldChg>
      <pc:sldChg chg="addSp delSp modSp mod">
        <pc:chgData name="John Otieno" userId="e9f8321937e64193" providerId="LiveId" clId="{34E3B26F-8816-4536-8941-0E4661831178}" dt="2025-03-05T08:27:32.268" v="1662" actId="6549"/>
        <pc:sldMkLst>
          <pc:docMk/>
          <pc:sldMk cId="2222324472" sldId="308"/>
        </pc:sldMkLst>
        <pc:spChg chg="mod">
          <ac:chgData name="John Otieno" userId="e9f8321937e64193" providerId="LiveId" clId="{34E3B26F-8816-4536-8941-0E4661831178}" dt="2025-03-05T08:27:32.268" v="1662" actId="6549"/>
          <ac:spMkLst>
            <pc:docMk/>
            <pc:sldMk cId="2222324472" sldId="308"/>
            <ac:spMk id="2" creationId="{2403EE45-3924-5A20-4FDE-7EA6BBEBD06F}"/>
          </ac:spMkLst>
        </pc:spChg>
        <pc:picChg chg="del">
          <ac:chgData name="John Otieno" userId="e9f8321937e64193" providerId="LiveId" clId="{34E3B26F-8816-4536-8941-0E4661831178}" dt="2025-02-24T07:59:58.596" v="0" actId="478"/>
          <ac:picMkLst>
            <pc:docMk/>
            <pc:sldMk cId="2222324472" sldId="308"/>
            <ac:picMk id="4" creationId="{FA910E70-C5B4-430B-B616-1535D33857EA}"/>
          </ac:picMkLst>
        </pc:picChg>
        <pc:picChg chg="add del mod">
          <ac:chgData name="John Otieno" userId="e9f8321937e64193" providerId="LiveId" clId="{34E3B26F-8816-4536-8941-0E4661831178}" dt="2025-02-24T08:11:12.442" v="665" actId="478"/>
          <ac:picMkLst>
            <pc:docMk/>
            <pc:sldMk cId="2222324472" sldId="308"/>
            <ac:picMk id="5" creationId="{60F0FBC8-70D6-478C-BD2E-C36A888708C0}"/>
          </ac:picMkLst>
        </pc:picChg>
      </pc:sldChg>
      <pc:sldChg chg="delSp modSp mod">
        <pc:chgData name="John Otieno" userId="e9f8321937e64193" providerId="LiveId" clId="{34E3B26F-8816-4536-8941-0E4661831178}" dt="2025-02-24T08:23:47.270" v="1004" actId="478"/>
        <pc:sldMkLst>
          <pc:docMk/>
          <pc:sldMk cId="4230106960" sldId="310"/>
        </pc:sldMkLst>
        <pc:spChg chg="mod">
          <ac:chgData name="John Otieno" userId="e9f8321937e64193" providerId="LiveId" clId="{34E3B26F-8816-4536-8941-0E4661831178}" dt="2025-02-24T08:01:52.980" v="96" actId="20577"/>
          <ac:spMkLst>
            <pc:docMk/>
            <pc:sldMk cId="4230106960" sldId="310"/>
            <ac:spMk id="14" creationId="{F4A3718F-D67C-255A-4B64-BA379609FCD0}"/>
          </ac:spMkLst>
        </pc:spChg>
        <pc:spChg chg="del mod">
          <ac:chgData name="John Otieno" userId="e9f8321937e64193" providerId="LiveId" clId="{34E3B26F-8816-4536-8941-0E4661831178}" dt="2025-02-24T08:23:47.270" v="1004" actId="478"/>
          <ac:spMkLst>
            <pc:docMk/>
            <pc:sldMk cId="4230106960" sldId="310"/>
            <ac:spMk id="17" creationId="{2F3CEF66-C6D7-C765-24E7-1DCFB38FE51A}"/>
          </ac:spMkLst>
        </pc:spChg>
      </pc:sldChg>
      <pc:sldChg chg="delSp modSp mod">
        <pc:chgData name="John Otieno" userId="e9f8321937e64193" providerId="LiveId" clId="{34E3B26F-8816-4536-8941-0E4661831178}" dt="2025-03-05T08:16:00.316" v="1661" actId="20577"/>
        <pc:sldMkLst>
          <pc:docMk/>
          <pc:sldMk cId="3748348926" sldId="311"/>
        </pc:sldMkLst>
        <pc:spChg chg="mod">
          <ac:chgData name="John Otieno" userId="e9f8321937e64193" providerId="LiveId" clId="{34E3B26F-8816-4536-8941-0E4661831178}" dt="2025-03-05T08:16:00.316" v="1661" actId="20577"/>
          <ac:spMkLst>
            <pc:docMk/>
            <pc:sldMk cId="3748348926" sldId="311"/>
            <ac:spMk id="12" creationId="{C6F2BA06-39BD-0413-D150-70F75EA6CC38}"/>
          </ac:spMkLst>
        </pc:spChg>
        <pc:spChg chg="del mod">
          <ac:chgData name="John Otieno" userId="e9f8321937e64193" providerId="LiveId" clId="{34E3B26F-8816-4536-8941-0E4661831178}" dt="2025-02-24T08:12:54.272" v="690" actId="478"/>
          <ac:spMkLst>
            <pc:docMk/>
            <pc:sldMk cId="3748348926" sldId="311"/>
            <ac:spMk id="25" creationId="{7798761A-B671-4825-623F-F4726F2BDF28}"/>
          </ac:spMkLst>
        </pc:spChg>
      </pc:sldChg>
      <pc:sldChg chg="delSp modSp mod">
        <pc:chgData name="John Otieno" userId="e9f8321937e64193" providerId="LiveId" clId="{34E3B26F-8816-4536-8941-0E4661831178}" dt="2025-02-24T08:23:53.031" v="1007" actId="478"/>
        <pc:sldMkLst>
          <pc:docMk/>
          <pc:sldMk cId="537809529" sldId="316"/>
        </pc:sldMkLst>
        <pc:spChg chg="del mod">
          <ac:chgData name="John Otieno" userId="e9f8321937e64193" providerId="LiveId" clId="{34E3B26F-8816-4536-8941-0E4661831178}" dt="2025-02-24T08:23:53.031" v="1007" actId="478"/>
          <ac:spMkLst>
            <pc:docMk/>
            <pc:sldMk cId="537809529" sldId="316"/>
            <ac:spMk id="3" creationId="{CF3ADB94-FC21-07C5-1FC9-E729C5DEDFC6}"/>
          </ac:spMkLst>
        </pc:spChg>
      </pc:sldChg>
      <pc:sldChg chg="modSp mod">
        <pc:chgData name="John Otieno" userId="e9f8321937e64193" providerId="LiveId" clId="{34E3B26F-8816-4536-8941-0E4661831178}" dt="2025-03-03T17:45:15.629" v="1547" actId="20577"/>
        <pc:sldMkLst>
          <pc:docMk/>
          <pc:sldMk cId="1338167130" sldId="317"/>
        </pc:sldMkLst>
        <pc:spChg chg="mod">
          <ac:chgData name="John Otieno" userId="e9f8321937e64193" providerId="LiveId" clId="{34E3B26F-8816-4536-8941-0E4661831178}" dt="2025-03-03T17:45:15.629" v="1547" actId="20577"/>
          <ac:spMkLst>
            <pc:docMk/>
            <pc:sldMk cId="1338167130" sldId="317"/>
            <ac:spMk id="3" creationId="{B45A4A65-E8B8-40CF-7ABD-97EA8FA97521}"/>
          </ac:spMkLst>
        </pc:spChg>
      </pc:sldChg>
      <pc:sldChg chg="modSp new mod">
        <pc:chgData name="John Otieno" userId="e9f8321937e64193" providerId="LiveId" clId="{34E3B26F-8816-4536-8941-0E4661831178}" dt="2025-03-03T17:42:39.157" v="1285"/>
        <pc:sldMkLst>
          <pc:docMk/>
          <pc:sldMk cId="3415168968" sldId="318"/>
        </pc:sldMkLst>
        <pc:spChg chg="mod">
          <ac:chgData name="John Otieno" userId="e9f8321937e64193" providerId="LiveId" clId="{34E3B26F-8816-4536-8941-0E4661831178}" dt="2025-03-03T17:42:39.157" v="1285"/>
          <ac:spMkLst>
            <pc:docMk/>
            <pc:sldMk cId="3415168968" sldId="318"/>
            <ac:spMk id="2" creationId="{1C37F3F2-4FC0-4951-A9B1-564704EFCE4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3/5/2025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pPr algn="l"/>
            <a:r>
              <a:rPr lang="en-US" sz="1600" dirty="0"/>
              <a:t>NAME : JOHN OTIENO ODHIAMBO</a:t>
            </a:r>
            <a:br>
              <a:rPr lang="en-US" sz="1600" dirty="0"/>
            </a:br>
            <a:br>
              <a:rPr lang="en-US" sz="1600" dirty="0"/>
            </a:br>
            <a:r>
              <a:rPr lang="en-US" sz="1600" dirty="0"/>
              <a:t>REGISTRATION NUMBER : SCS3/147357/2023</a:t>
            </a:r>
            <a:br>
              <a:rPr lang="en-US" sz="1600" dirty="0"/>
            </a:br>
            <a:br>
              <a:rPr lang="en-US" sz="1600" dirty="0"/>
            </a:br>
            <a:r>
              <a:rPr lang="en-US" sz="1600" dirty="0"/>
              <a:t>PROJECT TITLE : AGRICULTURAL PRODUCE MANAGEMENT SYSTEM</a:t>
            </a:r>
            <a:br>
              <a:rPr lang="en-US" sz="1600" dirty="0"/>
            </a:br>
            <a:br>
              <a:rPr lang="en-US" sz="1600" dirty="0"/>
            </a:br>
            <a:r>
              <a:rPr lang="en-US" sz="1600" dirty="0"/>
              <a:t>SUPERVISOR : DR. ALMAZ .</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John Otieno</a:t>
            </a:r>
          </a:p>
          <a:p>
            <a:r>
              <a:rPr lang="en-US" dirty="0"/>
              <a:t>Scs3/147357/2023</a:t>
            </a:r>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F3F2-4FC0-4951-A9B1-564704EFCE42}"/>
              </a:ext>
            </a:extLst>
          </p:cNvPr>
          <p:cNvSpPr>
            <a:spLocks noGrp="1"/>
          </p:cNvSpPr>
          <p:nvPr>
            <p:ph type="ctrTitle"/>
          </p:nvPr>
        </p:nvSpPr>
        <p:spPr/>
        <p:txBody>
          <a:bodyPr/>
          <a:lstStyle/>
          <a:p>
            <a:r>
              <a:rPr lang="en-US" dirty="0"/>
              <a:t>Agricultural Produce Management System (APMS)</a:t>
            </a:r>
          </a:p>
        </p:txBody>
      </p:sp>
    </p:spTree>
    <p:extLst>
      <p:ext uri="{BB962C8B-B14F-4D97-AF65-F5344CB8AC3E}">
        <p14:creationId xmlns:p14="http://schemas.microsoft.com/office/powerpoint/2010/main" val="341516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4107968838"/>
              </p:ext>
            </p:extLst>
          </p:nvPr>
        </p:nvGraphicFramePr>
        <p:xfrm>
          <a:off x="6438901" y="1328782"/>
          <a:ext cx="5641848" cy="5314463"/>
        </p:xfrm>
        <a:graphic>
          <a:graphicData uri="http://schemas.openxmlformats.org/drawingml/2006/table">
            <a:tbl>
              <a:tblPr firstRow="1" bandRow="1"/>
              <a:tblGrid>
                <a:gridCol w="5641848">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marL="0" algn="r" defTabSz="914400" rtl="0" eaLnBrk="1" latinLnBrk="0" hangingPunct="1"/>
                      <a:r>
                        <a:rPr lang="en-US" sz="2400" b="0" kern="1200" dirty="0">
                          <a:solidFill>
                            <a:schemeClr val="tx1"/>
                          </a:solidFill>
                          <a:latin typeface="+mj-lt"/>
                          <a:ea typeface="+mn-ea"/>
                          <a:cs typeface="+mn-cs"/>
                        </a:rPr>
                        <a:t>OBJECTIVES</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DEVELOPMENT METHODOLOGY</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SIMILAR IMPLEMENTATIONS</a:t>
                      </a:r>
                    </a:p>
                    <a:p>
                      <a:pPr marL="0" algn="r" defTabSz="914400" rtl="0" eaLnBrk="1" latinLnBrk="0" hangingPunct="1"/>
                      <a:r>
                        <a:rPr lang="en-US" sz="2400" b="0" kern="1200" dirty="0">
                          <a:solidFill>
                            <a:schemeClr val="tx1"/>
                          </a:solidFill>
                          <a:latin typeface="+mj-lt"/>
                          <a:ea typeface="+mn-ea"/>
                          <a:cs typeface="+mn-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RESOURCES</a:t>
                      </a:r>
                    </a:p>
                    <a:p>
                      <a:pPr marL="0" algn="r" defTabSz="914400" rtl="0" eaLnBrk="1" latinLnBrk="0" hangingPunct="1"/>
                      <a:r>
                        <a:rPr lang="en-US" sz="2400" b="0" kern="1200" dirty="0">
                          <a:solidFill>
                            <a:schemeClr val="tx1"/>
                          </a:solidFill>
                          <a:latin typeface="+mj-lt"/>
                          <a:ea typeface="+mn-ea"/>
                          <a:cs typeface="+mn-cs"/>
                        </a:rPr>
                        <a:t>7</a:t>
                      </a:r>
                    </a:p>
                    <a:p>
                      <a:pPr marL="0" algn="r" defTabSz="914400" rtl="0" eaLnBrk="1" latinLnBrk="0" hangingPunct="1"/>
                      <a:r>
                        <a:rPr lang="en-US" sz="2400" b="0" kern="1200" dirty="0">
                          <a:solidFill>
                            <a:schemeClr val="tx1"/>
                          </a:solidFill>
                          <a:latin typeface="+mj-lt"/>
                          <a:ea typeface="+mn-ea"/>
                          <a:cs typeface="+mn-cs"/>
                        </a:rPr>
                        <a:t>TIMELINES</a:t>
                      </a:r>
                    </a:p>
                    <a:p>
                      <a:pPr marL="0" algn="r" defTabSz="914400" rtl="0" eaLnBrk="1" latinLnBrk="0" hangingPunct="1"/>
                      <a:r>
                        <a:rPr lang="en-US" sz="2400" b="0" kern="1200" dirty="0">
                          <a:solidFill>
                            <a:schemeClr val="tx1"/>
                          </a:solidFill>
                          <a:latin typeface="+mj-lt"/>
                          <a:ea typeface="+mn-ea"/>
                          <a:cs typeface="+mn-cs"/>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 y="506186"/>
            <a:ext cx="6768192" cy="5029200"/>
          </a:xfrm>
        </p:spPr>
        <p:txBody>
          <a:bodyPr/>
          <a:lstStyle/>
          <a:p>
            <a:pPr marL="0" marR="0">
              <a:lnSpc>
                <a:spcPct val="150000"/>
              </a:lnSpc>
              <a:spcBef>
                <a:spcPts val="0"/>
              </a:spcBef>
              <a:spcAft>
                <a:spcPts val="80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1050" dirty="0">
                <a:effectLst/>
                <a:latin typeface="Century Gothic" panose="020B0502020202020204" pitchFamily="34" charset="0"/>
                <a:ea typeface="Calibri" panose="020F0502020204030204" pitchFamily="34" charset="0"/>
                <a:cs typeface="Times New Roman" panose="02020603050405020304" pitchFamily="18" charset="0"/>
              </a:rPr>
              <a:t>INTRODUCTION</a:t>
            </a:r>
            <a:br>
              <a:rPr lang="en-US" sz="1000" dirty="0">
                <a:effectLst/>
                <a:latin typeface="Calibri" panose="020F0502020204030204" pitchFamily="34" charset="0"/>
                <a:ea typeface="Calibri" panose="020F0502020204030204" pitchFamily="34" charset="0"/>
                <a:cs typeface="Times New Roman" panose="02020603050405020304" pitchFamily="18" charset="0"/>
              </a:rPr>
            </a:br>
            <a:r>
              <a:rPr lang="en-US" sz="1000" dirty="0">
                <a:effectLst/>
                <a:latin typeface="Century Gothic" panose="020B0502020202020204" pitchFamily="34" charset="0"/>
                <a:ea typeface="Calibri" panose="020F0502020204030204" pitchFamily="34" charset="0"/>
                <a:cs typeface="Times New Roman" panose="02020603050405020304" pitchFamily="18" charset="0"/>
              </a:rPr>
              <a:t> Background</a:t>
            </a:r>
            <a:br>
              <a:rPr lang="en-US" sz="1000" dirty="0">
                <a:effectLst/>
                <a:latin typeface="Century Gothic" panose="020B0502020202020204" pitchFamily="34" charset="0"/>
                <a:ea typeface="Calibri" panose="020F0502020204030204" pitchFamily="34" charset="0"/>
                <a:cs typeface="Times New Roman" panose="02020603050405020304" pitchFamily="18" charset="0"/>
              </a:rPr>
            </a:br>
            <a:br>
              <a:rPr lang="en-US" sz="1000" dirty="0">
                <a:effectLst/>
                <a:latin typeface="Calibri" panose="020F0502020204030204" pitchFamily="34" charset="0"/>
                <a:ea typeface="Calibri" panose="020F0502020204030204" pitchFamily="34" charset="0"/>
                <a:cs typeface="Times New Roman" panose="02020603050405020304" pitchFamily="18" charset="0"/>
              </a:rPr>
            </a:br>
            <a:r>
              <a:rPr lang="en-US" sz="1000" dirty="0">
                <a:effectLst/>
                <a:latin typeface="Century Gothic" panose="020B0502020202020204" pitchFamily="34" charset="0"/>
                <a:ea typeface="Calibri" panose="020F0502020204030204" pitchFamily="34" charset="0"/>
                <a:cs typeface="Times New Roman" panose="02020603050405020304" pitchFamily="18" charset="0"/>
              </a:rPr>
              <a:t>Managing produce efficiently is a significant challenge for small scale farmers, leading to potential losses and reduced profitability. The system addresses this need by providing a tracking system that helps farmers monitor production, inventory, and sales.</a:t>
            </a:r>
            <a:br>
              <a:rPr lang="en-US" sz="1000" dirty="0">
                <a:effectLst/>
                <a:latin typeface="Calibri" panose="020F0502020204030204" pitchFamily="34" charset="0"/>
                <a:ea typeface="Calibri" panose="020F0502020204030204" pitchFamily="34" charset="0"/>
                <a:cs typeface="Times New Roman" panose="02020603050405020304" pitchFamily="18" charset="0"/>
              </a:rPr>
            </a:br>
            <a:r>
              <a:rPr lang="en-US" sz="1000" dirty="0">
                <a:effectLst/>
                <a:latin typeface="Century Gothic" panose="020B0502020202020204" pitchFamily="34" charset="0"/>
                <a:ea typeface="Calibri" panose="020F0502020204030204" pitchFamily="34" charset="0"/>
                <a:cs typeface="Times New Roman" panose="02020603050405020304" pitchFamily="18" charset="0"/>
              </a:rPr>
              <a:t> </a:t>
            </a:r>
            <a:br>
              <a:rPr lang="en-US" sz="1000" dirty="0">
                <a:effectLst/>
                <a:latin typeface="Calibri" panose="020F0502020204030204" pitchFamily="34" charset="0"/>
                <a:ea typeface="Calibri" panose="020F0502020204030204" pitchFamily="34" charset="0"/>
                <a:cs typeface="Times New Roman" panose="02020603050405020304" pitchFamily="18" charset="0"/>
              </a:rPr>
            </a:br>
            <a:r>
              <a:rPr lang="en-US" sz="1000" dirty="0">
                <a:effectLst/>
                <a:latin typeface="Century Gothic" panose="020B0502020202020204" pitchFamily="34" charset="0"/>
                <a:ea typeface="Calibri" panose="020F0502020204030204" pitchFamily="34" charset="0"/>
                <a:cs typeface="Times New Roman" panose="02020603050405020304" pitchFamily="18" charset="0"/>
              </a:rPr>
              <a:t> Problem Statement</a:t>
            </a:r>
            <a:br>
              <a:rPr lang="en-US" sz="1000" dirty="0">
                <a:effectLst/>
                <a:latin typeface="Century Gothic" panose="020B0502020202020204" pitchFamily="34" charset="0"/>
                <a:ea typeface="Calibri" panose="020F0502020204030204" pitchFamily="34" charset="0"/>
                <a:cs typeface="Times New Roman" panose="02020603050405020304" pitchFamily="18" charset="0"/>
              </a:rPr>
            </a:br>
            <a:br>
              <a:rPr lang="en-US" sz="1000" dirty="0">
                <a:effectLst/>
                <a:latin typeface="Calibri" panose="020F0502020204030204" pitchFamily="34" charset="0"/>
                <a:ea typeface="Calibri" panose="020F0502020204030204" pitchFamily="34" charset="0"/>
                <a:cs typeface="Times New Roman" panose="02020603050405020304" pitchFamily="18" charset="0"/>
              </a:rPr>
            </a:br>
            <a:r>
              <a:rPr lang="en-US" sz="1000" dirty="0">
                <a:effectLst/>
                <a:latin typeface="Century Gothic" panose="020B0502020202020204" pitchFamily="34" charset="0"/>
                <a:ea typeface="Calibri" panose="020F0502020204030204" pitchFamily="34" charset="0"/>
                <a:cs typeface="Times New Roman" panose="02020603050405020304" pitchFamily="18" charset="0"/>
              </a:rPr>
              <a:t>There are numerous instances of produce tracking systems, however, most of them to small scale farmers and complex to use hence small-scale farmers currently lack a simple and effective way to monitor and manage their produce from harvest to sale. This project aims to fill that gap by offering a user-friendly produce tracking system.</a:t>
            </a:r>
            <a:br>
              <a:rPr lang="en-US" sz="1000" dirty="0">
                <a:effectLst/>
                <a:latin typeface="Calibri" panose="020F0502020204030204" pitchFamily="34" charset="0"/>
                <a:ea typeface="Calibri" panose="020F0502020204030204" pitchFamily="34" charset="0"/>
                <a:cs typeface="Times New Roman" panose="02020603050405020304" pitchFamily="18" charset="0"/>
              </a:rPr>
            </a:br>
            <a:endParaRPr lang="en-US" sz="1000" dirty="0">
              <a:latin typeface="+mn-lt"/>
            </a:endParaRPr>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Tree>
    <p:extLst>
      <p:ext uri="{BB962C8B-B14F-4D97-AF65-F5344CB8AC3E}">
        <p14:creationId xmlns:p14="http://schemas.microsoft.com/office/powerpoint/2010/main" val="222232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Placeholder 3" descr="A person holding a plant">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5" name="Title 4">
            <a:extLst>
              <a:ext uri="{FF2B5EF4-FFF2-40B4-BE49-F238E27FC236}">
                <a16:creationId xmlns:a16="http://schemas.microsoft.com/office/drawing/2014/main" id="{00ADA942-8962-43D2-8A20-7ADFFF68401D}"/>
              </a:ext>
            </a:extLst>
          </p:cNvPr>
          <p:cNvSpPr>
            <a:spLocks noGrp="1"/>
          </p:cNvSpPr>
          <p:nvPr>
            <p:ph type="title"/>
          </p:nvPr>
        </p:nvSpPr>
        <p:spPr>
          <a:xfrm>
            <a:off x="5827206" y="914400"/>
            <a:ext cx="5178252" cy="579664"/>
          </a:xfrm>
        </p:spPr>
        <p:txBody>
          <a:bodyPr/>
          <a:lstStyle/>
          <a:p>
            <a:r>
              <a:rPr lang="en-US" dirty="0"/>
              <a:t>OBJECTIVES</a:t>
            </a:r>
          </a:p>
        </p:txBody>
      </p:sp>
      <p:sp>
        <p:nvSpPr>
          <p:cNvPr id="6" name="TextBox 5">
            <a:extLst>
              <a:ext uri="{FF2B5EF4-FFF2-40B4-BE49-F238E27FC236}">
                <a16:creationId xmlns:a16="http://schemas.microsoft.com/office/drawing/2014/main" id="{789EE224-A094-4FAA-AFF6-E65EE27161B5}"/>
              </a:ext>
            </a:extLst>
          </p:cNvPr>
          <p:cNvSpPr txBox="1"/>
          <p:nvPr/>
        </p:nvSpPr>
        <p:spPr>
          <a:xfrm>
            <a:off x="5167992" y="1772080"/>
            <a:ext cx="6506936" cy="1477328"/>
          </a:xfrm>
          <a:prstGeom prst="rect">
            <a:avLst/>
          </a:prstGeom>
          <a:noFill/>
        </p:spPr>
        <p:txBody>
          <a:bodyPr wrap="square" rtlCol="0">
            <a:spAutoFit/>
          </a:bodyPr>
          <a:lstStyle/>
          <a:p>
            <a:pPr marL="342900" indent="-342900">
              <a:buAutoNum type="arabicPeriod"/>
            </a:pPr>
            <a:r>
              <a:rPr lang="en-US" dirty="0"/>
              <a:t>Ensure secure access to user accounts.</a:t>
            </a:r>
          </a:p>
          <a:p>
            <a:pPr marL="342900" indent="-342900">
              <a:buAutoNum type="arabicPeriod"/>
            </a:pPr>
            <a:r>
              <a:rPr lang="en-US" dirty="0"/>
              <a:t>Ensure farmers can access reports on their agricultural activity.</a:t>
            </a:r>
          </a:p>
          <a:p>
            <a:pPr marL="342900" indent="-342900">
              <a:buAutoNum type="arabicPeriod"/>
            </a:pPr>
            <a:r>
              <a:rPr lang="en-US" dirty="0"/>
              <a:t>Ensure farmers can monitor their sales activity.</a:t>
            </a:r>
          </a:p>
          <a:p>
            <a:pPr marL="342900" indent="-342900">
              <a:buAutoNum type="arabicPeriod"/>
            </a:pPr>
            <a:r>
              <a:rPr lang="en-US" dirty="0"/>
              <a:t>Ensure ease of access by implementing training tutorials to crucial tasks.</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759280" y="742950"/>
            <a:ext cx="4212770" cy="1167493"/>
          </a:xfrm>
        </p:spPr>
        <p:txBody>
          <a:bodyPr anchor="b"/>
          <a:lstStyle/>
          <a:p>
            <a:r>
              <a:rPr lang="en-US" sz="1800" dirty="0"/>
              <a:t>DEVELOPMENT METHODOLOGY</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759280" y="2003879"/>
            <a:ext cx="11070772" cy="4111171"/>
          </a:xfrm>
        </p:spPr>
        <p:txBody>
          <a:bodyPr/>
          <a:lstStyle/>
          <a:p>
            <a:pPr algn="l"/>
            <a:r>
              <a:rPr lang="en-US" sz="1800" cap="none" dirty="0">
                <a:latin typeface="+mj-lt"/>
                <a:ea typeface="+mj-ea"/>
                <a:cs typeface="+mj-cs"/>
              </a:rPr>
              <a:t>Waterfall methodology</a:t>
            </a:r>
          </a:p>
          <a:p>
            <a:pPr algn="l"/>
            <a:endParaRPr lang="en-US" sz="1800" cap="none" dirty="0">
              <a:latin typeface="+mj-lt"/>
              <a:ea typeface="+mj-ea"/>
              <a:cs typeface="+mj-cs"/>
            </a:endParaRPr>
          </a:p>
          <a:p>
            <a:pPr algn="l"/>
            <a:r>
              <a:rPr lang="en-US" sz="1800" cap="none" dirty="0">
                <a:latin typeface="+mj-lt"/>
                <a:ea typeface="+mj-ea"/>
                <a:cs typeface="+mj-cs"/>
              </a:rPr>
              <a:t>Why? </a:t>
            </a:r>
          </a:p>
          <a:p>
            <a:pPr algn="l"/>
            <a:r>
              <a:rPr lang="en-US" sz="1800" cap="none" dirty="0">
                <a:latin typeface="+mj-lt"/>
                <a:ea typeface="+mj-ea"/>
                <a:cs typeface="+mj-cs"/>
              </a:rPr>
              <a:t> </a:t>
            </a:r>
          </a:p>
          <a:p>
            <a:pPr marL="342900" indent="-342900" algn="l">
              <a:buAutoNum type="arabicPeriod"/>
            </a:pPr>
            <a:r>
              <a:rPr lang="en-US" sz="1800" cap="none" dirty="0">
                <a:latin typeface="+mj-lt"/>
                <a:ea typeface="+mj-ea"/>
                <a:cs typeface="+mj-cs"/>
              </a:rPr>
              <a:t>Sequential phases </a:t>
            </a:r>
          </a:p>
          <a:p>
            <a:pPr marL="342900" indent="-342900" algn="l">
              <a:buAutoNum type="arabicPeriod"/>
            </a:pPr>
            <a:r>
              <a:rPr lang="en-US" sz="1800" cap="none" dirty="0">
                <a:latin typeface="+mj-lt"/>
                <a:ea typeface="+mj-ea"/>
                <a:cs typeface="+mj-cs"/>
              </a:rPr>
              <a:t>Structured process </a:t>
            </a:r>
          </a:p>
          <a:p>
            <a:pPr marL="342900" indent="-342900" algn="l">
              <a:buAutoNum type="arabicPeriod"/>
            </a:pPr>
            <a:r>
              <a:rPr lang="en-US" sz="1800" cap="none" dirty="0">
                <a:latin typeface="+mj-lt"/>
                <a:ea typeface="+mj-ea"/>
                <a:cs typeface="+mj-cs"/>
              </a:rPr>
              <a:t>Detailed documentation</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t>Similar implementations</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96042" y="1996331"/>
            <a:ext cx="4576953" cy="3877055"/>
          </a:xfrm>
        </p:spPr>
        <p:txBody>
          <a:bodyPr/>
          <a:lstStyle/>
          <a:p>
            <a:pPr lvl="1"/>
            <a:r>
              <a:rPr lang="en-US" dirty="0"/>
              <a:t>Agrosense</a:t>
            </a:r>
          </a:p>
          <a:p>
            <a:pPr lvl="1"/>
            <a:r>
              <a:rPr lang="en-US" dirty="0"/>
              <a:t>Tend </a:t>
            </a:r>
          </a:p>
          <a:p>
            <a:pPr marL="0" lvl="1" indent="0">
              <a:buNone/>
            </a:pPr>
            <a:endParaRPr lang="en-US" dirty="0"/>
          </a:p>
          <a:p>
            <a:pPr marL="0" lvl="1" indent="0">
              <a:buNone/>
            </a:pPr>
            <a:r>
              <a:rPr lang="en-US" dirty="0"/>
              <a:t>What makes mine unique ?</a:t>
            </a:r>
          </a:p>
          <a:p>
            <a:pPr marL="0" lvl="1" indent="0">
              <a:buNone/>
            </a:pPr>
            <a:r>
              <a:rPr lang="en-US" dirty="0"/>
              <a:t>  -Simple</a:t>
            </a:r>
          </a:p>
          <a:p>
            <a:pPr marL="0" lvl="1" indent="0">
              <a:buNone/>
            </a:pPr>
            <a:r>
              <a:rPr lang="en-US" dirty="0"/>
              <a:t>  -Small scale farmer focus.</a:t>
            </a:r>
          </a:p>
          <a:p>
            <a:pPr marL="0" lvl="1" indent="0">
              <a:buNone/>
            </a:pPr>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914399" y="2343150"/>
            <a:ext cx="7788730" cy="3600450"/>
          </a:xfrm>
        </p:spPr>
        <p:txBody>
          <a:bodyPr/>
          <a:lstStyle/>
          <a:p>
            <a:r>
              <a:rPr lang="en-US" dirty="0"/>
              <a:t>Front end ( HTML , CSS &amp; Java script ).</a:t>
            </a:r>
          </a:p>
          <a:p>
            <a:r>
              <a:rPr lang="en-US" dirty="0"/>
              <a:t>Backend ( Database – MySQL , Server side -Node Js).</a:t>
            </a:r>
          </a:p>
          <a:p>
            <a:r>
              <a:rPr lang="en-US" dirty="0"/>
              <a:t>Weather </a:t>
            </a:r>
            <a:r>
              <a:rPr lang="en-US" dirty="0" err="1"/>
              <a:t>api</a:t>
            </a:r>
            <a:r>
              <a:rPr lang="en-US" dirty="0"/>
              <a:t> – openweathermap.com</a:t>
            </a:r>
            <a:br>
              <a:rPr lang="en-US" dirty="0"/>
            </a:br>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3" name="Title 2">
            <a:extLst>
              <a:ext uri="{FF2B5EF4-FFF2-40B4-BE49-F238E27FC236}">
                <a16:creationId xmlns:a16="http://schemas.microsoft.com/office/drawing/2014/main" id="{DA01C854-9104-400A-81C8-503A01EBAFD1}"/>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dirty="0"/>
              <a:t>Timelines</a:t>
            </a:r>
          </a:p>
        </p:txBody>
      </p:sp>
      <p:graphicFrame>
        <p:nvGraphicFramePr>
          <p:cNvPr id="6" name="Table 4">
            <a:extLst>
              <a:ext uri="{FF2B5EF4-FFF2-40B4-BE49-F238E27FC236}">
                <a16:creationId xmlns:a16="http://schemas.microsoft.com/office/drawing/2014/main" id="{D3F53A55-1F2B-EB7F-3E43-C43170D77989}"/>
              </a:ext>
            </a:extLst>
          </p:cNvPr>
          <p:cNvGraphicFramePr>
            <a:graphicFrameLocks noGrp="1"/>
          </p:cNvGraphicFramePr>
          <p:nvPr>
            <p:ph sz="quarter" idx="13"/>
            <p:extLst>
              <p:ext uri="{D42A27DB-BD31-4B8C-83A1-F6EECF244321}">
                <p14:modId xmlns:p14="http://schemas.microsoft.com/office/powerpoint/2010/main" val="3872769619"/>
              </p:ext>
            </p:extLst>
          </p:nvPr>
        </p:nvGraphicFramePr>
        <p:xfrm>
          <a:off x="4097338" y="2038350"/>
          <a:ext cx="5103087" cy="4234399"/>
        </p:xfrm>
        <a:graphic>
          <a:graphicData uri="http://schemas.openxmlformats.org/drawingml/2006/table">
            <a:tbl>
              <a:tblPr firstRow="1" bandRow="1">
                <a:tableStyleId>{C4B1156A-380E-4F78-BDF5-A606A8083BF9}</a:tableStyleId>
              </a:tblPr>
              <a:tblGrid>
                <a:gridCol w="2383731">
                  <a:extLst>
                    <a:ext uri="{9D8B030D-6E8A-4147-A177-3AD203B41FA5}">
                      <a16:colId xmlns:a16="http://schemas.microsoft.com/office/drawing/2014/main" val="1689330750"/>
                    </a:ext>
                  </a:extLst>
                </a:gridCol>
                <a:gridCol w="1359678">
                  <a:extLst>
                    <a:ext uri="{9D8B030D-6E8A-4147-A177-3AD203B41FA5}">
                      <a16:colId xmlns:a16="http://schemas.microsoft.com/office/drawing/2014/main" val="3909717689"/>
                    </a:ext>
                  </a:extLst>
                </a:gridCol>
                <a:gridCol w="1359678">
                  <a:extLst>
                    <a:ext uri="{9D8B030D-6E8A-4147-A177-3AD203B41FA5}">
                      <a16:colId xmlns:a16="http://schemas.microsoft.com/office/drawing/2014/main" val="1603189107"/>
                    </a:ext>
                  </a:extLst>
                </a:gridCol>
              </a:tblGrid>
              <a:tr h="618076">
                <a:tc>
                  <a:txBody>
                    <a:bodyPr/>
                    <a:lstStyle/>
                    <a:p>
                      <a:r>
                        <a:rPr lang="en-US" sz="2000" b="0" dirty="0"/>
                        <a:t>ACTIVITY</a:t>
                      </a:r>
                    </a:p>
                  </a:txBody>
                  <a:tcPr anchor="ctr"/>
                </a:tc>
                <a:tc>
                  <a:txBody>
                    <a:bodyPr/>
                    <a:lstStyle/>
                    <a:p>
                      <a:r>
                        <a:rPr lang="en-US" sz="2000" b="0" dirty="0"/>
                        <a:t>TARGET</a:t>
                      </a:r>
                    </a:p>
                  </a:txBody>
                  <a:tcPr anchor="ctr"/>
                </a:tc>
                <a:tc>
                  <a:txBody>
                    <a:bodyPr/>
                    <a:lstStyle/>
                    <a:p>
                      <a:r>
                        <a:rPr lang="en-US" sz="2000" b="0" dirty="0"/>
                        <a:t>ACTUAL</a:t>
                      </a:r>
                    </a:p>
                  </a:txBody>
                  <a:tcPr anchor="ctr"/>
                </a:tc>
                <a:extLst>
                  <a:ext uri="{0D108BD9-81ED-4DB2-BD59-A6C34878D82A}">
                    <a16:rowId xmlns:a16="http://schemas.microsoft.com/office/drawing/2014/main" val="479928716"/>
                  </a:ext>
                </a:extLst>
              </a:tr>
              <a:tr h="618076">
                <a:tc>
                  <a:txBody>
                    <a:bodyPr/>
                    <a:lstStyle/>
                    <a:p>
                      <a:r>
                        <a:rPr lang="en-US" sz="2000" b="0" dirty="0"/>
                        <a:t>Requirements Analysis</a:t>
                      </a:r>
                    </a:p>
                  </a:txBody>
                  <a:tcPr anchor="ctr"/>
                </a:tc>
                <a:tc>
                  <a:txBody>
                    <a:bodyPr/>
                    <a:lstStyle/>
                    <a:p>
                      <a:r>
                        <a:rPr lang="en-US" sz="2000" b="0" dirty="0"/>
                        <a:t>2 weeks</a:t>
                      </a:r>
                    </a:p>
                  </a:txBody>
                  <a:tcPr anchor="ctr"/>
                </a:tc>
                <a:tc>
                  <a:txBody>
                    <a:bodyPr/>
                    <a:lstStyle/>
                    <a:p>
                      <a:endParaRPr lang="en-US" sz="2000" b="0" dirty="0"/>
                    </a:p>
                  </a:txBody>
                  <a:tcPr anchor="ctr"/>
                </a:tc>
                <a:extLst>
                  <a:ext uri="{0D108BD9-81ED-4DB2-BD59-A6C34878D82A}">
                    <a16:rowId xmlns:a16="http://schemas.microsoft.com/office/drawing/2014/main" val="1760208656"/>
                  </a:ext>
                </a:extLst>
              </a:tr>
              <a:tr h="618076">
                <a:tc>
                  <a:txBody>
                    <a:bodyPr/>
                    <a:lstStyle/>
                    <a:p>
                      <a:r>
                        <a:rPr lang="en-US" sz="2000" b="0" dirty="0"/>
                        <a:t>Creating the System Architecture</a:t>
                      </a:r>
                    </a:p>
                  </a:txBody>
                  <a:tcPr anchor="ctr"/>
                </a:tc>
                <a:tc>
                  <a:txBody>
                    <a:bodyPr/>
                    <a:lstStyle/>
                    <a:p>
                      <a:r>
                        <a:rPr lang="en-US" sz="2000" b="0" dirty="0"/>
                        <a:t>1 week</a:t>
                      </a:r>
                    </a:p>
                  </a:txBody>
                  <a:tcPr anchor="ctr"/>
                </a:tc>
                <a:tc>
                  <a:txBody>
                    <a:bodyPr/>
                    <a:lstStyle/>
                    <a:p>
                      <a:endParaRPr lang="en-US" sz="2000" b="0" dirty="0"/>
                    </a:p>
                  </a:txBody>
                  <a:tcPr anchor="ctr"/>
                </a:tc>
                <a:extLst>
                  <a:ext uri="{0D108BD9-81ED-4DB2-BD59-A6C34878D82A}">
                    <a16:rowId xmlns:a16="http://schemas.microsoft.com/office/drawing/2014/main" val="3634243071"/>
                  </a:ext>
                </a:extLst>
              </a:tr>
              <a:tr h="618076">
                <a:tc>
                  <a:txBody>
                    <a:bodyPr/>
                    <a:lstStyle/>
                    <a:p>
                      <a:r>
                        <a:rPr lang="en-US" sz="2000" b="0" dirty="0"/>
                        <a:t>Designing the interface</a:t>
                      </a:r>
                    </a:p>
                  </a:txBody>
                  <a:tcPr anchor="ctr"/>
                </a:tc>
                <a:tc>
                  <a:txBody>
                    <a:bodyPr/>
                    <a:lstStyle/>
                    <a:p>
                      <a:r>
                        <a:rPr lang="en-US" sz="2000" b="0" dirty="0"/>
                        <a:t>2 weeks</a:t>
                      </a:r>
                    </a:p>
                  </a:txBody>
                  <a:tcPr anchor="ctr"/>
                </a:tc>
                <a:tc>
                  <a:txBody>
                    <a:bodyPr/>
                    <a:lstStyle/>
                    <a:p>
                      <a:endParaRPr lang="en-US" sz="2000" b="0" dirty="0"/>
                    </a:p>
                  </a:txBody>
                  <a:tcPr anchor="ctr"/>
                </a:tc>
                <a:extLst>
                  <a:ext uri="{0D108BD9-81ED-4DB2-BD59-A6C34878D82A}">
                    <a16:rowId xmlns:a16="http://schemas.microsoft.com/office/drawing/2014/main" val="415808797"/>
                  </a:ext>
                </a:extLst>
              </a:tr>
              <a:tr h="618076">
                <a:tc>
                  <a:txBody>
                    <a:bodyPr/>
                    <a:lstStyle/>
                    <a:p>
                      <a:r>
                        <a:rPr lang="en-US" sz="2000" b="0" dirty="0"/>
                        <a:t>Implementation of the core modules.</a:t>
                      </a:r>
                    </a:p>
                  </a:txBody>
                  <a:tcPr anchor="ctr"/>
                </a:tc>
                <a:tc>
                  <a:txBody>
                    <a:bodyPr/>
                    <a:lstStyle/>
                    <a:p>
                      <a:r>
                        <a:rPr lang="en-US" sz="2000" b="0" dirty="0"/>
                        <a:t>3 weeks</a:t>
                      </a:r>
                    </a:p>
                  </a:txBody>
                  <a:tcPr anchor="ctr"/>
                </a:tc>
                <a:tc>
                  <a:txBody>
                    <a:bodyPr/>
                    <a:lstStyle/>
                    <a:p>
                      <a:endParaRPr lang="en-US" sz="2000" b="0" dirty="0"/>
                    </a:p>
                  </a:txBody>
                  <a:tcPr anchor="ctr"/>
                </a:tc>
                <a:extLst>
                  <a:ext uri="{0D108BD9-81ED-4DB2-BD59-A6C34878D82A}">
                    <a16:rowId xmlns:a16="http://schemas.microsoft.com/office/drawing/2014/main" val="3150194648"/>
                  </a:ext>
                </a:extLst>
              </a:tr>
              <a:tr h="812163">
                <a:tc>
                  <a:txBody>
                    <a:bodyPr/>
                    <a:lstStyle/>
                    <a:p>
                      <a:r>
                        <a:rPr lang="en-US" sz="2000" b="0" dirty="0"/>
                        <a:t>Testing the system</a:t>
                      </a:r>
                    </a:p>
                  </a:txBody>
                  <a:tcPr anchor="ctr"/>
                </a:tc>
                <a:tc>
                  <a:txBody>
                    <a:bodyPr/>
                    <a:lstStyle/>
                    <a:p>
                      <a:r>
                        <a:rPr lang="en-US" sz="2000" b="0" dirty="0"/>
                        <a:t>3 weeks</a:t>
                      </a:r>
                    </a:p>
                  </a:txBody>
                  <a:tcPr anchor="ctr"/>
                </a:tc>
                <a:tc>
                  <a:txBody>
                    <a:bodyPr/>
                    <a:lstStyle/>
                    <a:p>
                      <a:endParaRPr lang="en-US" sz="2000" b="0" dirty="0"/>
                    </a:p>
                  </a:txBody>
                  <a:tcPr anchor="ctr"/>
                </a:tc>
                <a:extLst>
                  <a:ext uri="{0D108BD9-81ED-4DB2-BD59-A6C34878D82A}">
                    <a16:rowId xmlns:a16="http://schemas.microsoft.com/office/drawing/2014/main" val="380950325"/>
                  </a:ext>
                </a:extLst>
              </a:tr>
            </a:tbl>
          </a:graphicData>
        </a:graphic>
      </p:graphicFrame>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53780952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{BDFFABDA-2DE8-4911-994D-E8FAD367D50F}tf11964407_win32</Template>
  <TotalTime>292</TotalTime>
  <Words>314</Words>
  <Application>Microsoft Office PowerPoint</Application>
  <PresentationFormat>Widescreen</PresentationFormat>
  <Paragraphs>68</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Courier New</vt:lpstr>
      <vt:lpstr>Gill Sans Nova Light</vt:lpstr>
      <vt:lpstr>Sagona Book</vt:lpstr>
      <vt:lpstr>Custom</vt:lpstr>
      <vt:lpstr>NAME : JOHN OTIENO ODHIAMBO  REGISTRATION NUMBER : SCS3/147357/2023  PROJECT TITLE : AGRICULTURAL PRODUCE MANAGEMENT SYSTEM  SUPERVISOR : DR. ALMAZ .</vt:lpstr>
      <vt:lpstr>Agricultural Produce Management System (APMS)</vt:lpstr>
      <vt:lpstr>Agenda</vt:lpstr>
      <vt:lpstr> INTRODUCTION  Background  Managing produce efficiently is a significant challenge for small scale farmers, leading to potential losses and reduced profitability. The system addresses this need by providing a tracking system that helps farmers monitor production, inventory, and sales.    Problem Statement  There are numerous instances of produce tracking systems, however, most of them to small scale farmers and complex to use hence small-scale farmers currently lack a simple and effective way to monitor and manage their produce from harvest to sale. This project aims to fill that gap by offering a user-friendly produce tracking system. </vt:lpstr>
      <vt:lpstr>OBJECTIVES</vt:lpstr>
      <vt:lpstr>DEVELOPMENT METHODOLOGY</vt:lpstr>
      <vt:lpstr>Similar implementations</vt:lpstr>
      <vt:lpstr>Resources</vt:lpstr>
      <vt:lpstr>Timelines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Agricultural Produce Management System</dc:title>
  <dc:creator>John Otieno</dc:creator>
  <cp:lastModifiedBy>John Otieno</cp:lastModifiedBy>
  <cp:revision>11</cp:revision>
  <dcterms:created xsi:type="dcterms:W3CDTF">2025-02-09T16:12:03Z</dcterms:created>
  <dcterms:modified xsi:type="dcterms:W3CDTF">2025-03-05T09:20:10Z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