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1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62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31" name="object 7"/>
          <p:cNvSpPr txBox="1">
            <a:spLocks noGrp="1"/>
          </p:cNvSpPr>
          <p:nvPr>
            <p:ph type="ctrTitle"/>
          </p:nvPr>
        </p:nvSpPr>
        <p:spPr>
          <a:xfrm>
            <a:off x="457200" y="1126842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3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3" name=""/>
          <p:cNvSpPr txBox="1"/>
          <p:nvPr/>
        </p:nvSpPr>
        <p:spPr>
          <a:xfrm>
            <a:off x="2200274" y="2688945"/>
            <a:ext cx="8073473" cy="34442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STUDENT NAME :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V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NMID:</a:t>
            </a:r>
            <a:r>
              <a:rPr altLang="en-IN" sz="2800" lang="en-US">
                <a:solidFill>
                  <a:srgbClr val="000000"/>
                </a:solidFill>
              </a:rPr>
              <a:t>8FA8B0502FBF44FB6A245CE766CBD5F5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DEPARTMENT: B.sc.(Computer science)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COLLEGE : SRI BHARATHI WOMEN'S ARTS &amp; SCIENCE COLLEGE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COLLEGE/UNIVERSITY: THIRUVALLUVAR UNIVERSITY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09" name="TextBox 2"/>
          <p:cNvSpPr txBox="1"/>
          <p:nvPr/>
        </p:nvSpPr>
        <p:spPr>
          <a:xfrm>
            <a:off x="2057400" y="1752600"/>
            <a:ext cx="7848600" cy="3444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2"/>
          <p:cNvSpPr txBox="1"/>
          <p:nvPr/>
        </p:nvSpPr>
        <p:spPr>
          <a:xfrm>
            <a:off x="1219200" y="867508"/>
            <a:ext cx="9372600" cy="28854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595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0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06" name="TextBox 9"/>
          <p:cNvSpPr txBox="1"/>
          <p:nvPr/>
        </p:nvSpPr>
        <p:spPr>
          <a:xfrm>
            <a:off x="3295115" y="1649968"/>
            <a:ext cx="2938780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07" name="TextBox 11"/>
          <p:cNvSpPr txBox="1"/>
          <p:nvPr/>
        </p:nvSpPr>
        <p:spPr>
          <a:xfrm>
            <a:off x="3048000" y="2803928"/>
            <a:ext cx="4272281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82129" y="3599861"/>
            <a:ext cx="8686859" cy="309984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4953000" cy="243840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-30295"/>
            <a:ext cx="9369845" cy="362792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702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TextBox 1"/>
          <p:cNvSpPr txBox="1"/>
          <p:nvPr/>
        </p:nvSpPr>
        <p:spPr>
          <a:xfrm>
            <a:off x="1143000" y="2019300"/>
            <a:ext cx="7753350" cy="1920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705" name="TextBox 7"/>
          <p:cNvSpPr txBox="1"/>
          <p:nvPr/>
        </p:nvSpPr>
        <p:spPr>
          <a:xfrm>
            <a:off x="1143000" y="4535051"/>
            <a:ext cx="8886824" cy="701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706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1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40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3" name="TextBox 20"/>
          <p:cNvSpPr txBox="1"/>
          <p:nvPr/>
        </p:nvSpPr>
        <p:spPr>
          <a:xfrm>
            <a:off x="910879" y="2428949"/>
            <a:ext cx="8442325" cy="28727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8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6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0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6" name="TextBox 8"/>
          <p:cNvSpPr txBox="1"/>
          <p:nvPr/>
        </p:nvSpPr>
        <p:spPr>
          <a:xfrm>
            <a:off x="762000" y="1891759"/>
            <a:ext cx="8438993" cy="3139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7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8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2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83" name="TextBox 7"/>
          <p:cNvSpPr txBox="1"/>
          <p:nvPr/>
        </p:nvSpPr>
        <p:spPr>
          <a:xfrm>
            <a:off x="1200150" y="4104260"/>
            <a:ext cx="7791450" cy="39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84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8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90" name="TextBox 6"/>
          <p:cNvSpPr txBox="1"/>
          <p:nvPr/>
        </p:nvSpPr>
        <p:spPr>
          <a:xfrm>
            <a:off x="953175" y="1939585"/>
            <a:ext cx="8844281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91" name="TextBox 8"/>
          <p:cNvSpPr txBox="1"/>
          <p:nvPr/>
        </p:nvSpPr>
        <p:spPr>
          <a:xfrm>
            <a:off x="953175" y="3277855"/>
            <a:ext cx="6837680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92" name="TextBox 9"/>
          <p:cNvSpPr txBox="1"/>
          <p:nvPr/>
        </p:nvSpPr>
        <p:spPr>
          <a:xfrm>
            <a:off x="953175" y="4478184"/>
            <a:ext cx="4424680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6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8" name="Rectangle 5"/>
          <p:cNvSpPr>
            <a:spLocks noChangeArrowheads="1"/>
          </p:cNvSpPr>
          <p:nvPr/>
        </p:nvSpPr>
        <p:spPr bwMode="auto">
          <a:xfrm>
            <a:off x="3352800" y="2290514"/>
            <a:ext cx="8382889" cy="37109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2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23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4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625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626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611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612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613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614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2024-03-27T08:07:22Z</dcterms:created>
  <dcterms:modified xsi:type="dcterms:W3CDTF">2025-09-09T04:19:49Z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033cf145207a4bd9857d6acff984052f</vt:lpwstr>
  </property>
</Properties>
</file>