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DISCOVERY OF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Space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future of space exploration includes missions to other planets, asteroids, and beyond</a:t>
            </a:r>
          </a:p>
          <a:p>
            <a:r>
              <a:t>- Commercial space companies like SpaceX are playing a significant role in advancing space exploration</a:t>
            </a:r>
          </a:p>
          <a:p>
            <a:r>
              <a:t>- Technologies like reusable rockets and interplanetary travel are being developed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The discovery of space has revolutionized our understanding of the universe</a:t>
            </a:r>
          </a:p>
          <a:p>
            <a:r>
              <a:t>- Key milestones like the Apollo moon missions and space telescopes have provided valuable insights</a:t>
            </a:r>
          </a:p>
          <a:p>
            <a:r>
              <a:t>- The future of space exploration holds exciting possibilities for further discoveries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List of references used in the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Early Observations</a:t>
            </a:r>
          </a:p>
          <a:p>
            <a:r>
              <a:t>3. The Space Age Begins</a:t>
            </a:r>
          </a:p>
          <a:p>
            <a:r>
              <a:t>4. Apollo Moon Missions</a:t>
            </a:r>
          </a:p>
          <a:p>
            <a:r>
              <a:t>5. Space Telescopes</a:t>
            </a:r>
          </a:p>
          <a:p>
            <a:r>
              <a:t>6. Mars Exploration</a:t>
            </a:r>
          </a:p>
          <a:p>
            <a:r>
              <a:t>7. International Space Station</a:t>
            </a:r>
          </a:p>
          <a:p>
            <a:r>
              <a:t>8. Future of Space Exploration</a:t>
            </a:r>
          </a:p>
          <a:p>
            <a:r>
              <a:t>9. Conclusion</a:t>
            </a:r>
          </a:p>
          <a:p>
            <a:r>
              <a:t>10.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Space exploration has always fascinated humans</a:t>
            </a:r>
          </a:p>
          <a:p>
            <a:r>
              <a:t>- The discovery of space has revolutionized our understanding of the universe</a:t>
            </a:r>
          </a:p>
          <a:p>
            <a:r>
              <a:t>- This presentation will explore key milestones in the discovery of space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Ancient civilizations observed celestial bodies and made astronomical discoveries</a:t>
            </a:r>
          </a:p>
          <a:p>
            <a:r>
              <a:t>- Ptolemy's geocentric model dominated for centuries</a:t>
            </a:r>
          </a:p>
          <a:p>
            <a:r>
              <a:t>- Copernicus proposed the heliocentric model in the 16th century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Space Age Begins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The launch of Sputnik 1 by the Soviet Union in 1957 marked the beginning of the Space Age</a:t>
            </a:r>
          </a:p>
          <a:p>
            <a:r>
              <a:t>- The Space Race between the US and the USSR led to significant advancements in space exploration</a:t>
            </a:r>
          </a:p>
          <a:p>
            <a:r>
              <a:t>- Yuri Gagarin became the first human to orbit Earth in 1961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Apollo Moon 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Apollo program by NASA achieved the first manned moon landing in 1969 with Apollo 11</a:t>
            </a:r>
          </a:p>
          <a:p>
            <a:r>
              <a:t>- Neil Armstrong and Buzz Aldrin became the first humans to set foot on the moon</a:t>
            </a:r>
          </a:p>
          <a:p>
            <a:r>
              <a:t>- Apollo missions provided valuable data and samples from the lunar surface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Telescopes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Hubble Space Telescope, launched in 1990, revolutionized our understanding of the universe</a:t>
            </a:r>
          </a:p>
          <a:p>
            <a:r>
              <a:t>- Hubble captured stunning images and provided valuable data on galaxies, stars, and planets</a:t>
            </a:r>
          </a:p>
          <a:p>
            <a:r>
              <a:t>- Other space telescopes like Kepler and Chandra have made significant discoveries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Mars Exploration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Mars has been a focus of exploration due to its potential for supporting life</a:t>
            </a:r>
          </a:p>
          <a:p>
            <a:r>
              <a:t>- Rovers like Spirit, Opportunity, and Curiosity have provided valuable data about the Martian surface</a:t>
            </a:r>
          </a:p>
          <a:p>
            <a:r>
              <a:t>- Future missions like Mars 2020 aim to further explore and search for signs of past or present life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International Space 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International Space Station (ISS) is a joint project involving multiple countries</a:t>
            </a:r>
          </a:p>
          <a:p>
            <a:r>
              <a:t>- It serves as a research laboratory and a platform for international cooperation in space exploration</a:t>
            </a:r>
          </a:p>
          <a:p>
            <a:r>
              <a:t>- Astronauts conduct experiments and study the effects of long-duration space travel on the human body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