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What is a Cat?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Cats</a:t>
            </a:r>
          </a:p>
          <a:p>
            <a:r>
              <a:t>2. Characteristics of Cats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Cats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Cats are small, carnivorous mammals.</a:t>
            </a:r>
          </a:p>
          <a:p>
            <a:r>
              <a:t>- They are often kept as pets and are known for their independent nature.</a:t>
            </a:r>
          </a:p>
          <a:p>
            <a:r>
              <a:t>- Cats have been domesticated for thousands of years and are one of the most popular pets worldwide.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Characteristics of Cats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Cats have sharp retractable claws and are excellent climbers.</a:t>
            </a:r>
          </a:p>
          <a:p>
            <a:r>
              <a:t>- They have highly developed senses, including excellent night vision and hearing.</a:t>
            </a:r>
          </a:p>
          <a:p>
            <a:r>
              <a:t>- Cats are known for their agility and flexibility, which allows them to squeeze through small spaces.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Characteristics of Cats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Cats are known for their grooming habits and spend a significant amount of time cleaning themselves.</a:t>
            </a:r>
          </a:p>
          <a:p>
            <a:r>
              <a:t>- They have a unique hunting instinct and are skilled predators.</a:t>
            </a:r>
          </a:p>
          <a:p>
            <a:r>
              <a:t>- Cats communicate through vocalizations, body language, and scent marking.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Cats are small, carnivorous mammals that have been domesticated for thousands of years.</a:t>
            </a:r>
          </a:p>
          <a:p>
            <a:r>
              <a:t>- They have sharp claws, excellent senses, and are known for their agility.</a:t>
            </a:r>
          </a:p>
          <a:p>
            <a:r>
              <a:t>- Cats are skilled predators and communicate through various means.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