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All About Cats</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 Facts About Cats</a:t>
            </a:r>
          </a:p>
        </p:txBody>
      </p:sp>
      <p:sp>
        <p:nvSpPr>
          <p:cNvPr id="3" name="Content Placeholder 2"/>
          <p:cNvSpPr>
            <a:spLocks noGrp="1"/>
          </p:cNvSpPr>
          <p:nvPr>
            <p:ph idx="1"/>
          </p:nvPr>
        </p:nvSpPr>
        <p:spPr/>
        <p:txBody>
          <a:bodyPr/>
          <a:lstStyle/>
          <a:p>
            <a:r>
              <a:t>Did you know that cats can rotate their ears 180 degrees? Or that they have five toes on their front paws but only four on their back paws? Cats are fascinating creatures with many interesting quirks and abilities.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Cat Myths Debunked</a:t>
            </a:r>
          </a:p>
        </p:txBody>
      </p:sp>
      <p:sp>
        <p:nvSpPr>
          <p:cNvPr id="3" name="Content Placeholder 2"/>
          <p:cNvSpPr>
            <a:spLocks noGrp="1"/>
          </p:cNvSpPr>
          <p:nvPr>
            <p:ph idx="1"/>
          </p:nvPr>
        </p:nvSpPr>
        <p:spPr/>
        <p:txBody>
          <a:bodyPr/>
          <a:lstStyle/>
          <a:p>
            <a:r>
              <a:t>There are several myths surrounding cats, such as black cats being bad luck or cats suffocating babies. These myths are not true and have been debunked. Cats are harmless and bring joy to many households.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Cats are incredible animals that have been companions to humans for centuries. Their unique characteristics, behavior, and communication methods make them fascinating creatures. Whether you're a cat lover or not, there's no denying the charm and allure of these furry friends.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Cats</a:t>
            </a:r>
          </a:p>
          <a:p>
            <a:r>
              <a:t>2. Physical Characteristics</a:t>
            </a:r>
          </a:p>
          <a:p>
            <a:r>
              <a:t>3. Types of Cats</a:t>
            </a:r>
          </a:p>
          <a:p>
            <a:r>
              <a:t>4. Cat Behavior</a:t>
            </a:r>
          </a:p>
          <a:p>
            <a:r>
              <a:t>5. Communication</a:t>
            </a:r>
          </a:p>
          <a:p>
            <a:r>
              <a:t>6. Cat Care and Health</a:t>
            </a:r>
          </a:p>
          <a:p>
            <a:r>
              <a:t>7. Famous Cats</a:t>
            </a:r>
          </a:p>
          <a:p>
            <a:r>
              <a:t>8. Fun Facts About Cats</a:t>
            </a:r>
          </a:p>
          <a:p>
            <a:r>
              <a:t>9. Cat Myths Debunked</a:t>
            </a:r>
          </a:p>
          <a:p>
            <a:r>
              <a:t>10.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Cats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Cats are domesticated mammals known for their independence and agility. They have been companions to humans for thousands of years and are loved for their playful nature and affectionate behavior.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Physical Characteristics</a:t>
            </a:r>
          </a:p>
        </p:txBody>
      </p:sp>
      <p:sp>
        <p:nvSpPr>
          <p:cNvPr id="3" name="Content Placeholder 2"/>
          <p:cNvSpPr>
            <a:spLocks noGrp="1"/>
          </p:cNvSpPr>
          <p:nvPr>
            <p:ph idx="1"/>
          </p:nvPr>
        </p:nvSpPr>
        <p:spPr/>
        <p:txBody>
          <a:bodyPr/>
          <a:lstStyle/>
          <a:p>
            <a:r>
              <a:t>Cats have a slender body, sharp retractable claws, and a highly flexible spine. They have excellent night vision, keen hearing, and a strong sense of smell. Cats come in various sizes and coat patterns.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Cats</a:t>
            </a:r>
          </a:p>
        </p:txBody>
      </p:sp>
      <p:sp>
        <p:nvSpPr>
          <p:cNvPr id="3" name="Content Placeholder 2"/>
          <p:cNvSpPr>
            <a:spLocks noGrp="1"/>
          </p:cNvSpPr>
          <p:nvPr>
            <p:ph idx="1"/>
          </p:nvPr>
        </p:nvSpPr>
        <p:spPr/>
        <p:txBody>
          <a:bodyPr/>
          <a:lstStyle/>
          <a:p>
            <a:r>
              <a:t>There are many different breeds of cats, each with its own unique characteristics. Some popular breeds include the Persian, Siamese, Maine Coon, and Bengal. Each breed has its own distinct appearance and temperament.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Cat Behavior</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Cats are known for their curious and playful nature. They enjoy hunting, climbing, and exploring their surroundings. Cats are also territorial and mark their territory by rubbing against objects or scratching.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Communication</a:t>
            </a:r>
          </a:p>
        </p:txBody>
      </p:sp>
      <p:sp>
        <p:nvSpPr>
          <p:cNvPr id="3" name="Content Placeholder 2"/>
          <p:cNvSpPr>
            <a:spLocks noGrp="1"/>
          </p:cNvSpPr>
          <p:nvPr>
            <p:ph idx="1"/>
          </p:nvPr>
        </p:nvSpPr>
        <p:spPr/>
        <p:txBody>
          <a:bodyPr/>
          <a:lstStyle/>
          <a:p>
            <a:r>
              <a:t>Cats communicate through various methods, including body language, vocalizations, and scent marking. They use their ears, tail, and whiskers to express their mood. Meowing, purring, and hissing are common vocalizations.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Cat Care and Health</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Cats require proper care and attention to ensure their well-being. They need a balanced diet, regular grooming, and vaccinations. Regular vet check-ups are essential to monitor their health and prevent any potential issues.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Famous Cats</a:t>
            </a:r>
          </a:p>
        </p:txBody>
      </p:sp>
      <p:sp>
        <p:nvSpPr>
          <p:cNvPr id="3" name="Content Placeholder 2"/>
          <p:cNvSpPr>
            <a:spLocks noGrp="1"/>
          </p:cNvSpPr>
          <p:nvPr>
            <p:ph idx="1"/>
          </p:nvPr>
        </p:nvSpPr>
        <p:spPr/>
        <p:txBody>
          <a:bodyPr/>
          <a:lstStyle/>
          <a:p>
            <a:r>
              <a:t>Throughout history, there have been many famous cats. Some well-known examples include Garfield, Hello Kitty, and Grumpy Cat. These cats have captured the hearts of people worldwide through their appearances in books, movies, and social media.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