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DEFINING A 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What is a Cat?</a:t>
            </a:r>
          </a:p>
          <a:p>
            <a:r>
              <a:t>2. Characteristics of Cats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cat is a small, domesticated carnivorous mammal.</a:t>
            </a:r>
          </a:p>
          <a:p>
            <a:r>
              <a:t>- It is often kept as a pet for companionship and hunting vermin.</a:t>
            </a:r>
          </a:p>
          <a:p>
            <a:r>
              <a:t>- Cats are known for their agility, grace, and independent nature.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Cats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Cats have retractable claws that they use for hunting and climbing.</a:t>
            </a:r>
          </a:p>
          <a:p>
            <a:r>
              <a:t>- They have excellent night vision and can see in almost total darkness.</a:t>
            </a:r>
          </a:p>
          <a:p>
            <a:r>
              <a:t>- Cats are known for their grooming habits and spend a significant amount of time cleaning themselves.</a:t>
            </a:r>
          </a:p>
          <a:p>
            <a:r>
              <a:t>- They communicate through vocalizations, body language, and scent marking.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Cats are small, domesticated carnivorous mammals that are kept as pets.</a:t>
            </a:r>
          </a:p>
          <a:p>
            <a:r>
              <a:t>- They are known for their agility, grace, and independent nature.</a:t>
            </a:r>
          </a:p>
          <a:p>
            <a:r>
              <a:t>- Cats have retractable claws, excellent night vision, and are meticulous groomers.</a:t>
            </a:r>
          </a:p>
          <a:p>
            <a:r>
              <a:t>- They communicate through vocalizations, body language, and scent marking.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