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domesticated carnivorous mammal</a:t>
            </a:r>
          </a:p>
          <a:p>
            <a:r>
              <a:t>- Belongs to the Felidae family</a:t>
            </a:r>
          </a:p>
          <a:p>
            <a:r>
              <a:t>- Known for its independent and curious nature</a:t>
            </a:r>
          </a:p>
          <a:p>
            <a:r>
              <a:t>- Has retractable claws and sharp teeth</a:t>
            </a:r>
          </a:p>
          <a:p>
            <a:r>
              <a:t>- Comes in various breeds and colors</a:t>
            </a:r>
          </a:p>
          <a:p>
            <a:r>
              <a:t>- Often kept as a pet for companionship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