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What is a Cat?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Cat?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cat is a small, carnivorous mammal that is often kept as a pet. Cats are known for their agility, grace, and independent nature. They have sharp retractable claws, keen senses, and a flexible body. Cats are also known for their ability to purr and their affinity for hunting.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