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cat?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Characteristics of a Cat</a:t>
            </a:r>
          </a:p>
          <a:p>
            <a:r>
              <a:t>3. Types of Cats</a:t>
            </a:r>
          </a:p>
          <a:p>
            <a:r>
              <a:t>4. Cat Behavior</a:t>
            </a:r>
          </a:p>
          <a:p>
            <a:r>
              <a:t>5. Cat Care</a:t>
            </a:r>
          </a:p>
          <a:p>
            <a:r>
              <a:t>6.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Cats are one of the most popular pets worldwide.</a:t>
            </a:r>
          </a:p>
          <a:p>
            <a:r>
              <a:t>- They are known for their independence and mysterious nature.</a:t>
            </a:r>
          </a:p>
          <a:p>
            <a:r>
              <a:t>- Let's explore what makes a cat a 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a 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have a flexible body with sharp retractable claws.</a:t>
            </a:r>
          </a:p>
          <a:p>
            <a:r>
              <a:t>- They possess excellent night vision and hearing.</a:t>
            </a:r>
          </a:p>
          <a:p>
            <a:r>
              <a:t>- Their whiskers help them navigate in narrow spaces.</a:t>
            </a:r>
          </a:p>
          <a:p>
            <a:r>
              <a:t>- Cats are known for their grooming behavior.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Cats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There are various breeds of cats, each with unique characteristics.</a:t>
            </a:r>
          </a:p>
          <a:p>
            <a:r>
              <a:t>- Some popular breeds include Maine Coon, Siamese, and Persian.</a:t>
            </a:r>
          </a:p>
          <a:p>
            <a:r>
              <a:t>- Cats can have different coat colors and patterns.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are territorial and mark their territory with scent.</a:t>
            </a:r>
          </a:p>
          <a:p>
            <a:r>
              <a:t>- They are skilled hunters and have a strong prey drive.</a:t>
            </a:r>
          </a:p>
          <a:p>
            <a:r>
              <a:t>- Cats communicate through body language, vocalizations, and purring.</a:t>
            </a:r>
          </a:p>
          <a:p>
            <a:r>
              <a:t>- They are known for their agility and ability to climb.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require regular feeding, grooming, and veterinary care.</a:t>
            </a:r>
          </a:p>
          <a:p>
            <a:r>
              <a:t>- Providing a safe and stimulating environment is important.</a:t>
            </a:r>
          </a:p>
          <a:p>
            <a:r>
              <a:t>- Cats need playtime and social interaction with their owners.</a:t>
            </a:r>
          </a:p>
          <a:p>
            <a:r>
              <a:t>- Litter box training is essential for maintaining cleanliness.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Cats are unique creatures with distinct characteristics.</a:t>
            </a:r>
          </a:p>
          <a:p>
            <a:r>
              <a:t>- Understanding their behavior and needs is crucial for their well-being.</a:t>
            </a:r>
          </a:p>
          <a:p>
            <a:r>
              <a:t>- Cats can bring joy and companionship to our lives.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are independent and mysterious pets.</a:t>
            </a:r>
          </a:p>
          <a:p>
            <a:r>
              <a:t>- They have sharp claws, excellent night vision, and hearing.</a:t>
            </a:r>
          </a:p>
          <a:p>
            <a:r>
              <a:t>- There are various breeds and coat colors of cats.</a:t>
            </a:r>
          </a:p>
          <a:p>
            <a:r>
              <a:t>- Cats exhibit territorial behavior and have strong hunting instincts.</a:t>
            </a:r>
          </a:p>
          <a:p>
            <a:r>
              <a:t>- Proper care and attention are necessary for their well-being.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