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CAT?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Physical Characteristics of Cats</a:t>
            </a:r>
          </a:p>
          <a:p>
            <a:r>
              <a:t>3. Behavior and Communication of Cats</a:t>
            </a:r>
          </a:p>
          <a:p>
            <a:r>
              <a:t>4.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Cats are domesticated mammals that are commonly kept as pets.</a:t>
            </a:r>
          </a:p>
          <a:p>
            <a:r>
              <a:t>- They belong to the Felidae family and are known for their independent nature.</a:t>
            </a:r>
          </a:p>
          <a:p>
            <a:r>
              <a:t>- Cats have been companions to humans for thousands of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Characteristics of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come in various breeds, sizes, and colors.</a:t>
            </a:r>
          </a:p>
          <a:p>
            <a:r>
              <a:t>- They have sharp retractable claws and excellent night vision.</a:t>
            </a:r>
          </a:p>
          <a:p>
            <a:r>
              <a:t>- Cats have a flexible body, with a strong and agile physique.</a:t>
            </a:r>
          </a:p>
          <a:p>
            <a:r>
              <a:t>- Their fur can be long or short, and they have sensitive whiskers.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Behavior and Communication of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are known for their curious and playful nature.</a:t>
            </a:r>
          </a:p>
          <a:p>
            <a:r>
              <a:t>- They are skilled hunters and have a strong sense of territoriality.</a:t>
            </a:r>
          </a:p>
          <a:p>
            <a:r>
              <a:t>- Cats communicate through body language, vocalizations, and scent marking.</a:t>
            </a:r>
          </a:p>
          <a:p>
            <a:r>
              <a:t>- Purring is a common behavior that indicates contentment in cats.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Cats are domesticated mammals that are popular as pets.</a:t>
            </a:r>
          </a:p>
          <a:p>
            <a:r>
              <a:t>- They have unique physical characteristics and exhibit specific behaviors.</a:t>
            </a:r>
          </a:p>
          <a:p>
            <a:r>
              <a:t>- Understanding their nature and needs is essential for their well-being and a harmonious relationship with humans.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