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9"/>
  </p:notesMasterIdLst>
  <p:sldIdLst>
    <p:sldId id="256" r:id="rId2"/>
    <p:sldId id="257" r:id="rId3"/>
    <p:sldId id="340" r:id="rId4"/>
    <p:sldId id="341" r:id="rId5"/>
    <p:sldId id="342" r:id="rId6"/>
    <p:sldId id="354" r:id="rId7"/>
    <p:sldId id="343" r:id="rId8"/>
    <p:sldId id="355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0"/>
      <p:bold r:id="rId21"/>
      <p:italic r:id="rId22"/>
      <p:boldItalic r:id="rId23"/>
    </p:embeddedFont>
    <p:embeddedFont>
      <p:font typeface="IBM Plex Sans Medium" panose="020B0603050203000203" pitchFamily="34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03CE38-2499-4AC7-A640-8F7F16EBB6DD}">
  <a:tblStyle styleId="{BB03CE38-2499-4AC7-A640-8F7F16EBB6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67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0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1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47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816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7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2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07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76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6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1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4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3950698" y="1139201"/>
            <a:ext cx="5044446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Earthquake Prediction Model using Python</a:t>
            </a:r>
            <a:endParaRPr lang="en-US" sz="4000" b="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Methodology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To create our data model, we have opted to employ the Random Forest algorithm.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Leo </a:t>
            </a:r>
            <a:r>
              <a:rPr lang="en-US" altLang="en-US" sz="2800" dirty="0" err="1"/>
              <a:t>Breiman</a:t>
            </a:r>
            <a:r>
              <a:rPr lang="en-US" altLang="en-US" sz="2800" dirty="0"/>
              <a:t> and Adele Cutler are the creators of the widely used machine learning technique known as random forest, which mixes the output of several decision trees to produce a single outcome.</a:t>
            </a:r>
          </a:p>
        </p:txBody>
      </p:sp>
    </p:spTree>
    <p:extLst>
      <p:ext uri="{BB962C8B-B14F-4D97-AF65-F5344CB8AC3E}">
        <p14:creationId xmlns:p14="http://schemas.microsoft.com/office/powerpoint/2010/main" val="365496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Methodology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Random Forest method consists of the following four steps: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1. Select an n-piece random bootstrap sample (n samples randomly selected with replacement from the training set).</a:t>
            </a:r>
          </a:p>
        </p:txBody>
      </p:sp>
    </p:spTree>
    <p:extLst>
      <p:ext uri="{BB962C8B-B14F-4D97-AF65-F5344CB8AC3E}">
        <p14:creationId xmlns:p14="http://schemas.microsoft.com/office/powerpoint/2010/main" val="365541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Methodology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2. </a:t>
            </a:r>
            <a:r>
              <a:rPr lang="en-US" altLang="en-US" sz="2400" dirty="0" err="1"/>
              <a:t>Utilising</a:t>
            </a:r>
            <a:r>
              <a:rPr lang="en-US" altLang="en-US" sz="2400" dirty="0"/>
              <a:t> the bootstrap sample, create a decision tree. 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a. Randomly choose d features without replacement for each node.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b. Use the feature that, according to the goal function, yields the optimal split between the nodes.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3. Repetition of steps 1 and 2. 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4. Combine predictions from each tree to get the class label that received the highest support.</a:t>
            </a:r>
          </a:p>
        </p:txBody>
      </p:sp>
    </p:spTree>
    <p:extLst>
      <p:ext uri="{BB962C8B-B14F-4D97-AF65-F5344CB8AC3E}">
        <p14:creationId xmlns:p14="http://schemas.microsoft.com/office/powerpoint/2010/main" val="139295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Visualization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We have built a heatmap of the earthquake prone zones on the world map using data visualization methods provided in </a:t>
            </a:r>
            <a:r>
              <a:rPr lang="en-US" altLang="en-US" sz="2400" dirty="0" err="1"/>
              <a:t>MatplotLib</a:t>
            </a:r>
            <a:r>
              <a:rPr lang="en-US" altLang="en-US" sz="2400" dirty="0"/>
              <a:t>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heatmap can be seen in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256143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Visualization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D464C-9F6A-418B-B36D-80751EF1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98" y="1148464"/>
            <a:ext cx="5689203" cy="35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6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Model</a:t>
            </a:r>
            <a:endParaRPr lang="en-US" sz="3200" dirty="0"/>
          </a:p>
        </p:txBody>
      </p:sp>
      <p:sp>
        <p:nvSpPr>
          <p:cNvPr id="4" name="Google Shape;612;p62">
            <a:extLst>
              <a:ext uri="{FF2B5EF4-FFF2-40B4-BE49-F238E27FC236}">
                <a16:creationId xmlns:a16="http://schemas.microsoft.com/office/drawing/2014/main" id="{3C72EBD1-AA08-4A48-8F03-F602788037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Random Forest data model was built using TensorFlow and </a:t>
            </a:r>
            <a:r>
              <a:rPr lang="en-US" altLang="en-US" sz="2400" dirty="0" err="1"/>
              <a:t>Keras</a:t>
            </a:r>
            <a:r>
              <a:rPr lang="en-US" altLang="en-US" sz="2400" dirty="0"/>
              <a:t> over 20 epochs of training.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We were able to achieve an accuracy of 92.41% and a loss of 0.50 in our testing.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accuracy and loss graph can be seen in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5918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Model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D714A-BD22-4316-AC46-EC97729DB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5" b="47080"/>
          <a:stretch/>
        </p:blipFill>
        <p:spPr>
          <a:xfrm>
            <a:off x="1143000" y="1215753"/>
            <a:ext cx="5757530" cy="1999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AC268-AD6D-4345-B5FE-3CB5836E36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695" b="5102"/>
          <a:stretch/>
        </p:blipFill>
        <p:spPr>
          <a:xfrm>
            <a:off x="1143000" y="3215267"/>
            <a:ext cx="5757530" cy="17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We have successfully built a data model for the prediction of earthquakes in a given area with the latitudinal and longitudinal data of the area.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The model performs well in our test with an accuracy of about 92.41%.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This could prove to be helpful for people deciding what cities to move into knowing the safety issues in certain areas.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Furthermore, a graphical user interface (GUI) can be built to implement the prediction functionality of </a:t>
            </a:r>
            <a:r>
              <a:rPr lang="en-US" altLang="en-US" sz="2200"/>
              <a:t>the data </a:t>
            </a:r>
            <a:r>
              <a:rPr lang="en-US" altLang="en-US" sz="2200" dirty="0"/>
              <a:t>model that we have built.</a:t>
            </a:r>
          </a:p>
        </p:txBody>
      </p:sp>
    </p:spTree>
    <p:extLst>
      <p:ext uri="{BB962C8B-B14F-4D97-AF65-F5344CB8AC3E}">
        <p14:creationId xmlns:p14="http://schemas.microsoft.com/office/powerpoint/2010/main" val="7938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Investigate the essential elements of earthquake data, such as the date, time, latitude, longitude, depth, and magnitude, and create an object for each. </a:t>
            </a:r>
            <a:r>
              <a:rPr lang="en-US" sz="2400" dirty="0" err="1"/>
              <a:t>Visualise</a:t>
            </a:r>
            <a:r>
              <a:rPr lang="en-US" sz="2400" dirty="0"/>
              <a:t> the data on a globe map to get a full picture of where earthquake frequency would be greater before creating the prediction model. For validation, divide the data into a training set and a test set. Finally, create a neural network to suit the training set's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/>
              <a:t>Earthquake Prediction – the problem</a:t>
            </a:r>
            <a:endParaRPr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 physics governing earthquakes is currently not well understood. </a:t>
            </a:r>
          </a:p>
          <a:p>
            <a:pPr marL="615950" indent="-457200" algn="l" rtl="0"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Deploying good sensors is challenging, because earthquakes last for a very long time, it is difficult to compile extensive data.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008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/>
              <a:t>Our Approach 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Use long-term information since weather changes and seismic events are quite long-term.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Seismologists extract useful traits; make use of them.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To determine the location, features, and classifiers to use, show the data in a more visible manner.</a:t>
            </a:r>
          </a:p>
        </p:txBody>
      </p:sp>
    </p:spTree>
    <p:extLst>
      <p:ext uri="{BB962C8B-B14F-4D97-AF65-F5344CB8AC3E}">
        <p14:creationId xmlns:p14="http://schemas.microsoft.com/office/powerpoint/2010/main" val="395272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Hypothesis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We assume two different categories of </a:t>
            </a:r>
            <a:r>
              <a:rPr lang="en-US" altLang="en-US" sz="2000" dirty="0" err="1"/>
              <a:t>events:pressure</a:t>
            </a:r>
            <a:r>
              <a:rPr lang="en-US" altLang="en-US" sz="2000" dirty="0"/>
              <a:t> that occasionally releases because the local area of the earth is in a "loop" and does so.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This occurrence follows a period of local "silence" and involves a rapid release of a significant quantity of pressure.  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Pressure builds up on earth due to obstructions, which prevent it from dissipating. Eventually, a significant quantity of pressure is released. This often results in a major earthquake. </a:t>
            </a:r>
          </a:p>
        </p:txBody>
      </p:sp>
    </p:spTree>
    <p:extLst>
      <p:ext uri="{BB962C8B-B14F-4D97-AF65-F5344CB8AC3E}">
        <p14:creationId xmlns:p14="http://schemas.microsoft.com/office/powerpoint/2010/main" val="38885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Flow of the Methodology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F68F2-E338-4CBA-B796-EE6E0C29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1" y="1295771"/>
            <a:ext cx="7432158" cy="32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Collection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We have gathered our dataset from the publicly available domain Kaggle.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In particular we have used the “Significant Earthquakes, 1965-2016” dataset from Kaggle.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It includes a record of the date, time, location, depth, magnitude, and source of every earthquake with a reported magnitude 5.5 or higher since 1965.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913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Data Preprocessing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Several methods to clean the data were implemented to preprocess the data before use.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data was preprocessed by handling missing values, then scaling and normalization were done.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dates in the data were parsed, character encoding was done and inconsistent data entry was handled.</a:t>
            </a:r>
          </a:p>
          <a:p>
            <a:pPr marL="609600" indent="-609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82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Methodology</a:t>
            </a:r>
            <a:endParaRPr lang="en-US" sz="3200"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After being randomly shuffled, the data was split into two distinct sets: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 training set is used to build the classification model (80%).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A test group (20%) - Used to evaluate the model. </a:t>
            </a:r>
          </a:p>
          <a:p>
            <a:pPr marL="615950" indent="-4572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Only the training set was used to build the model, and the testing set was used to evaluate it.</a:t>
            </a:r>
          </a:p>
        </p:txBody>
      </p:sp>
    </p:spTree>
    <p:extLst>
      <p:ext uri="{BB962C8B-B14F-4D97-AF65-F5344CB8AC3E}">
        <p14:creationId xmlns:p14="http://schemas.microsoft.com/office/powerpoint/2010/main" val="3890867965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773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IBM Plex Sans</vt:lpstr>
      <vt:lpstr>IBM Plex Sans Medium</vt:lpstr>
      <vt:lpstr>Roboto Condensed</vt:lpstr>
      <vt:lpstr>Korean AI Agency Pitch Deck XL by Slidesgo</vt:lpstr>
      <vt:lpstr>Earthquake Prediction Model using Python</vt:lpstr>
      <vt:lpstr>Problem Statement</vt:lpstr>
      <vt:lpstr>Earthquake Prediction – the problem</vt:lpstr>
      <vt:lpstr>Our Approach </vt:lpstr>
      <vt:lpstr>Hypothesis</vt:lpstr>
      <vt:lpstr>Flow of the Methodology</vt:lpstr>
      <vt:lpstr>Data Collection</vt:lpstr>
      <vt:lpstr>Data Preprocessing</vt:lpstr>
      <vt:lpstr>Methodology</vt:lpstr>
      <vt:lpstr>Methodology</vt:lpstr>
      <vt:lpstr>Methodology</vt:lpstr>
      <vt:lpstr>Methodology</vt:lpstr>
      <vt:lpstr>Data Visualization</vt:lpstr>
      <vt:lpstr>Data Visualization</vt:lpstr>
      <vt:lpstr>Data Model</vt:lpstr>
      <vt:lpstr>Data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Model using Python</dc:title>
  <dc:creator>SmilinJasper</dc:creator>
  <cp:lastModifiedBy>SmilinJasper</cp:lastModifiedBy>
  <cp:revision>48</cp:revision>
  <dcterms:modified xsi:type="dcterms:W3CDTF">2023-10-04T15:27:50Z</dcterms:modified>
</cp:coreProperties>
</file>