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1"/>
  </p:notesMasterIdLst>
  <p:sldIdLst>
    <p:sldId id="256" r:id="rId2"/>
    <p:sldId id="364" r:id="rId3"/>
    <p:sldId id="354" r:id="rId4"/>
    <p:sldId id="343" r:id="rId5"/>
    <p:sldId id="355" r:id="rId6"/>
    <p:sldId id="356" r:id="rId7"/>
    <p:sldId id="357" r:id="rId8"/>
    <p:sldId id="349" r:id="rId9"/>
    <p:sldId id="350" r:id="rId10"/>
    <p:sldId id="344" r:id="rId11"/>
    <p:sldId id="345" r:id="rId12"/>
    <p:sldId id="358" r:id="rId13"/>
    <p:sldId id="363" r:id="rId14"/>
    <p:sldId id="359" r:id="rId15"/>
    <p:sldId id="360" r:id="rId16"/>
    <p:sldId id="361" r:id="rId17"/>
    <p:sldId id="362" r:id="rId18"/>
    <p:sldId id="352" r:id="rId19"/>
    <p:sldId id="353" r:id="rId2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2"/>
      <p:bold r:id="rId23"/>
      <p:italic r:id="rId24"/>
      <p:boldItalic r:id="rId25"/>
    </p:embeddedFont>
    <p:embeddedFont>
      <p:font typeface="IBM Plex Sans Medium" panose="020B0603050203000203" pitchFamily="3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03CE38-2499-4AC7-A640-8F7F16EBB6DD}">
  <a:tblStyle styleId="{BB03CE38-2499-4AC7-A640-8F7F16EBB6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67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3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3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73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25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36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7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1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0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8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3950698" y="1761501"/>
            <a:ext cx="5044446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Earthquake Prediction Model using Python - Steps</a:t>
            </a:r>
            <a:endParaRPr lang="en-US" sz="4000" b="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92;p61">
            <a:extLst>
              <a:ext uri="{FF2B5EF4-FFF2-40B4-BE49-F238E27FC236}">
                <a16:creationId xmlns:a16="http://schemas.microsoft.com/office/drawing/2014/main" id="{A1B1E7B5-3044-45AB-A324-CA8B05F8E7A5}"/>
              </a:ext>
            </a:extLst>
          </p:cNvPr>
          <p:cNvSpPr txBox="1">
            <a:spLocks/>
          </p:cNvSpPr>
          <p:nvPr/>
        </p:nvSpPr>
        <p:spPr>
          <a:xfrm>
            <a:off x="121877" y="4304136"/>
            <a:ext cx="5044446" cy="83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6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sz="2000" b="0" dirty="0"/>
              <a:t>Presented by: </a:t>
            </a:r>
            <a:r>
              <a:rPr lang="en-US" sz="2000" b="0" dirty="0" err="1"/>
              <a:t>Smilin</a:t>
            </a:r>
            <a:r>
              <a:rPr lang="en-US" sz="2000" b="0" dirty="0"/>
              <a:t> Jasper</a:t>
            </a:r>
          </a:p>
          <a:p>
            <a:r>
              <a:rPr lang="en-US" sz="2000" b="0" dirty="0"/>
              <a:t>Reg. No: 712921104304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Segmentation – Step 4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After being randomly shuffled, the data was split into two distinct sets: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 training set is used to build the classification model (80%).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 test group (20%) - Used to evaluate the model. 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Only the training set was used to build the model, and the testing set was used to evaluate it.</a:t>
            </a:r>
          </a:p>
        </p:txBody>
      </p:sp>
    </p:spTree>
    <p:extLst>
      <p:ext uri="{BB962C8B-B14F-4D97-AF65-F5344CB8AC3E}">
        <p14:creationId xmlns:p14="http://schemas.microsoft.com/office/powerpoint/2010/main" val="38908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Training on the Data – Step 5 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To create our data model, we have opted to use the Random Forest algorithm and a Neural Network algorithm.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Leo </a:t>
            </a:r>
            <a:r>
              <a:rPr lang="en-US" altLang="en-US" sz="2800" dirty="0" err="1"/>
              <a:t>Breiman</a:t>
            </a:r>
            <a:r>
              <a:rPr lang="en-US" altLang="en-US" sz="2800" dirty="0"/>
              <a:t> and Adele Cutler are the creators of the widely used machine learning technique known as random forest, which mixes the output of several decision trees to produce a single outcome.</a:t>
            </a:r>
          </a:p>
        </p:txBody>
      </p:sp>
    </p:spTree>
    <p:extLst>
      <p:ext uri="{BB962C8B-B14F-4D97-AF65-F5344CB8AC3E}">
        <p14:creationId xmlns:p14="http://schemas.microsoft.com/office/powerpoint/2010/main" val="36549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Random Forest Algorithm Implementation</a:t>
            </a:r>
            <a:endParaRPr lang="en-US" sz="20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used Scikit-Learn Python module to train our dataset using the Random Forest algorithm.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fit the X and Y values on the regressor and built the data model and test it against the test dataset to achieve an accuracy of 87.49%, a sensitivity of 92.9% and a specificity of 64.1% as seen in the graph in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18730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Random Forest Algorithm Test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8F929-8F58-4BEC-83C0-553AB76B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99" y="1053342"/>
            <a:ext cx="496520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Neural Network Algorithm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used the </a:t>
            </a:r>
            <a:r>
              <a:rPr lang="en-US" altLang="en-US" sz="2800" dirty="0" err="1"/>
              <a:t>Keras</a:t>
            </a:r>
            <a:r>
              <a:rPr lang="en-US" altLang="en-US" sz="2800" dirty="0"/>
              <a:t> library to build a Neural Network for the dataset.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neural network is a collection of algorithms that aims to identify underlying links in a piece of data using a method that imitates how the human brain functions.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731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Neural Network Algorithm Implementation</a:t>
            </a:r>
            <a:endParaRPr lang="en-US" sz="20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created a sequential model which a linear stack of layers for the neural network.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first layer is a Dense layer with neurons </a:t>
            </a:r>
            <a:r>
              <a:rPr lang="en-US" altLang="en-US" sz="2800" dirty="0" err="1"/>
              <a:t>neurons</a:t>
            </a:r>
            <a:r>
              <a:rPr lang="en-US" altLang="en-US" sz="2800" dirty="0"/>
              <a:t>, using the specified activation function (activation). It also specifies an input shape of (3,), which means that the model expects input data with three features.</a:t>
            </a:r>
          </a:p>
          <a:p>
            <a:pPr marL="158750" indent="0" algn="l" rtl="0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09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Neural Network Algorithm Implementation</a:t>
            </a:r>
            <a:endParaRPr lang="en-US" sz="20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second layer is also a Dense layer with neurons </a:t>
            </a:r>
            <a:r>
              <a:rPr lang="en-US" altLang="en-US" sz="2800" dirty="0" err="1"/>
              <a:t>neurons</a:t>
            </a:r>
            <a:r>
              <a:rPr lang="en-US" altLang="en-US" sz="2800" dirty="0"/>
              <a:t> and the same activation function.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third layer is a Dense layer with 2 neurons (assuming you are building a classification model) and uses the </a:t>
            </a:r>
            <a:r>
              <a:rPr lang="en-US" altLang="en-US" sz="2800" dirty="0" err="1"/>
              <a:t>softmax</a:t>
            </a:r>
            <a:r>
              <a:rPr lang="en-US" altLang="en-US" sz="2800" dirty="0"/>
              <a:t> activation function, which is commonly used for multi-class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8821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Neural Network Algorithm Implementation</a:t>
            </a:r>
            <a:endParaRPr lang="en-US" sz="20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designed the grid search to consider two optimizer choices: Stochastic Gradient Descent (SGD) and </a:t>
            </a:r>
            <a:r>
              <a:rPr lang="en-US" altLang="en-US" sz="2800" dirty="0" err="1"/>
              <a:t>Adadelta</a:t>
            </a:r>
            <a:r>
              <a:rPr lang="en-US" altLang="en-US" sz="2800" dirty="0"/>
              <a:t>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then train the data model for 20 epochs with a batch size of 10 and test it against the test dataset to achieve an accuracy of 92.42%.</a:t>
            </a:r>
          </a:p>
        </p:txBody>
      </p:sp>
    </p:spTree>
    <p:extLst>
      <p:ext uri="{BB962C8B-B14F-4D97-AF65-F5344CB8AC3E}">
        <p14:creationId xmlns:p14="http://schemas.microsoft.com/office/powerpoint/2010/main" val="135247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Neural Network Algorithm Test Graphs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D714A-BD22-4316-AC46-EC97729DB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5" b="47080"/>
          <a:stretch/>
        </p:blipFill>
        <p:spPr>
          <a:xfrm>
            <a:off x="1693235" y="1067856"/>
            <a:ext cx="5757530" cy="1999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AC268-AD6D-4345-B5FE-3CB5836E3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95" b="5102"/>
          <a:stretch/>
        </p:blipFill>
        <p:spPr>
          <a:xfrm>
            <a:off x="1693235" y="3067370"/>
            <a:ext cx="5757530" cy="17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We have collected and preprocessed a publicly available dataset for the prediction of earthquakes and have visualized the data on a world map.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We have successfully built two data models for the prediction of earthquakes in a given area with the latitudinal and longitudinal data of the area.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The neural network data model is able to outperform the random forest data model.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The neural model performs well in our test with an accuracy of about 92.41%.</a:t>
            </a:r>
          </a:p>
        </p:txBody>
      </p:sp>
    </p:spTree>
    <p:extLst>
      <p:ext uri="{BB962C8B-B14F-4D97-AF65-F5344CB8AC3E}">
        <p14:creationId xmlns:p14="http://schemas.microsoft.com/office/powerpoint/2010/main" val="7938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The earthquake prediction data model aims to predict the likelihood of an earthquake occurring in various regions in the world.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We have collected a publicly available dataset and have built two data models to perform ensemble learning on the dataset.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The steps followed in our methodology are outlined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225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272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Flow of the Methodology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7BAE2-B763-49D7-B2E4-738DC905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55" y="918170"/>
            <a:ext cx="5480090" cy="40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Collection – Step 1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 dirty="0"/>
              <a:t>We have gathered our dataset from the publicly available domain Kaggle.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 dirty="0"/>
              <a:t>In particular we have used the “Significant Earthquakes, 1965-2016” dataset from Kaggle in the CSV format.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 dirty="0"/>
              <a:t>It includes a record of the date, time, location, depth, magnitude, and source of every earthquake with a reported magnitude 5.5 or higher since 1965.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691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Preprocessing – Step 2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Several methods to clean the data were implemented to preprocess the data before use.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data was preprocessed by handling missing values, then scaling and normalization were done.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dates in the data was parsed, and inconsistent data entry was handled.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82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Datetime Parsing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An environment was setup in form of a python notebook file.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required modules (Pandas, </a:t>
            </a:r>
            <a:r>
              <a:rPr lang="en-US" altLang="en-US" sz="2800" dirty="0" err="1"/>
              <a:t>Numpy</a:t>
            </a:r>
            <a:r>
              <a:rPr lang="en-US" altLang="en-US" sz="2800" dirty="0"/>
              <a:t>, Seaborn, Datetime) were downloaded and imported into the environment.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date columns were converted into datetime.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52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Handling Missing Values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pandas module was used to load the dataset.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check was done to check for missing values.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missing values were replaced with the mean or most frequent value per each column, depending on the exact data that was missing.</a:t>
            </a:r>
          </a:p>
        </p:txBody>
      </p:sp>
    </p:spTree>
    <p:extLst>
      <p:ext uri="{BB962C8B-B14F-4D97-AF65-F5344CB8AC3E}">
        <p14:creationId xmlns:p14="http://schemas.microsoft.com/office/powerpoint/2010/main" val="323826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Visualization – Step 3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 have built a heatmap of the earthquake prone zones on the world map using data visualization methods provided in </a:t>
            </a:r>
            <a:r>
              <a:rPr lang="en-US" altLang="en-US" sz="2800" dirty="0" err="1"/>
              <a:t>MatplotLib</a:t>
            </a:r>
            <a:r>
              <a:rPr lang="en-US" altLang="en-US" sz="2800" dirty="0"/>
              <a:t>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heatmap can be seen in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25614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Visualization of Affected Areas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D464C-9F6A-418B-B36D-80751EF1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98" y="1148464"/>
            <a:ext cx="5689203" cy="35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8288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835</Words>
  <Application>Microsoft Office PowerPoint</Application>
  <PresentationFormat>On-screen Show (16:9)</PresentationFormat>
  <Paragraphs>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IBM Plex Sans</vt:lpstr>
      <vt:lpstr>Arial</vt:lpstr>
      <vt:lpstr>Roboto Condensed</vt:lpstr>
      <vt:lpstr>IBM Plex Sans Medium</vt:lpstr>
      <vt:lpstr>Korean AI Agency Pitch Deck XL by Slidesgo</vt:lpstr>
      <vt:lpstr>Earthquake Prediction Model using Python - Steps</vt:lpstr>
      <vt:lpstr>Introduction</vt:lpstr>
      <vt:lpstr>Flow of the Methodology</vt:lpstr>
      <vt:lpstr>Data Collection – Step 1</vt:lpstr>
      <vt:lpstr>Data Preprocessing – Step 2</vt:lpstr>
      <vt:lpstr>Datetime Parsing</vt:lpstr>
      <vt:lpstr>Handling Missing Values</vt:lpstr>
      <vt:lpstr>Data Visualization – Step 3</vt:lpstr>
      <vt:lpstr>Visualization of Affected Areas</vt:lpstr>
      <vt:lpstr>Data Segmentation – Step 4</vt:lpstr>
      <vt:lpstr>Training on the Data – Step 5 </vt:lpstr>
      <vt:lpstr>Random Forest Algorithm Implementation</vt:lpstr>
      <vt:lpstr>Random Forest Algorithm Test</vt:lpstr>
      <vt:lpstr>Neural Network Algorithm</vt:lpstr>
      <vt:lpstr>Neural Network Algorithm Implementation</vt:lpstr>
      <vt:lpstr>Neural Network Algorithm Implementation</vt:lpstr>
      <vt:lpstr>Neural Network Algorithm Implementation</vt:lpstr>
      <vt:lpstr>Neural Network Algorithm Test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Model using Python</dc:title>
  <dc:creator>SmilinJasper</dc:creator>
  <cp:lastModifiedBy>SmilinJasper</cp:lastModifiedBy>
  <cp:revision>121</cp:revision>
  <dcterms:modified xsi:type="dcterms:W3CDTF">2023-10-11T10:40:50Z</dcterms:modified>
</cp:coreProperties>
</file>