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1"/>
  </p:notesMasterIdLst>
  <p:sldIdLst>
    <p:sldId id="256" r:id="rId2"/>
    <p:sldId id="257" r:id="rId3"/>
    <p:sldId id="258" r:id="rId4"/>
    <p:sldId id="274"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Lst>
  <p:sldSz cx="12192000" cy="6858000"/>
  <p:notesSz cx="6858000" cy="9144000"/>
  <p:embeddedFontLst>
    <p:embeddedFont>
      <p:font typeface="Calibri" panose="020F0502020204030204" pitchFamily="34" charset="0"/>
      <p:regular r:id="rId22"/>
      <p:bold r:id="rId23"/>
      <p:italic r:id="rId24"/>
      <p:boldItalic r:id="rId25"/>
    </p:embeddedFont>
    <p:embeddedFont>
      <p:font typeface="Cambria" panose="02040503050406030204" pitchFamily="18" charset="0"/>
      <p:regular r:id="rId26"/>
      <p:bold r:id="rId27"/>
      <p:italic r:id="rId28"/>
      <p:boldItalic r:id="rId29"/>
    </p:embeddedFont>
    <p:embeddedFont>
      <p:font typeface="Corbel" panose="020B0503020204020204" pitchFamily="34" charset="0"/>
      <p:regular r:id="rId30"/>
      <p:bold r:id="rId31"/>
      <p:italic r:id="rId32"/>
      <p:boldItalic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r:id="rId34" roundtripDataSignature="AMtx7mjUquqrSf4bhQ6dLDO14hJeywcgPw=="/>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up201605568@ms.uporto.pt" initials="u" lastIdx="1" clrIdx="0">
    <p:extLst>
      <p:ext uri="{19B8F6BF-5375-455C-9EA6-DF929625EA0E}">
        <p15:presenceInfo xmlns:p15="http://schemas.microsoft.com/office/powerpoint/2012/main" userId="up201605568@ms.uporto.pt"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9" Type="http://schemas.openxmlformats.org/officeDocument/2006/relationships/tableStyles" Target="tableStyles.xml"/><Relationship Id="rId21" Type="http://schemas.openxmlformats.org/officeDocument/2006/relationships/notesMaster" Target="notesMasters/notesMaster1.xml"/><Relationship Id="rId34" Type="http://customschemas.google.com/relationships/presentationmetadata" Target="meta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font" Target="fonts/font12.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font" Target="fonts/font11.fntdata"/><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35" Type="http://schemas.openxmlformats.org/officeDocument/2006/relationships/commentAuthors" Target="commentAuthor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GB" sz="1200" b="0" i="0" u="none" strike="noStrike" cap="none">
                <a:solidFill>
                  <a:schemeClr val="dk1"/>
                </a:solidFill>
                <a:latin typeface="Calibri"/>
                <a:ea typeface="Calibri"/>
                <a:cs typeface="Calibri"/>
                <a:sym typeface="Calibri"/>
              </a:rPr>
              <a:t>‹nº›</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4" name="Google Shape;144;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7b5cf42958_1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3" name="Google Shape;223;g7b5cf42958_1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7b6479bcf0_0_1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4" name="Google Shape;234;g7b6479bcf0_0_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7b5cf42958_1_1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0" name="Google Shape;260;g7b5cf42958_1_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g6c2a7ca31c_0_3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1" name="Google Shape;271;g6c2a7ca31c_0_3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g7b6479bcf0_0_5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3" name="Google Shape;283;g7b6479bcf0_0_5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g7b6479bcf0_0_6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5" name="Google Shape;295;g7b6479bcf0_0_6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7" name="Google Shape;307;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6" name="Google Shape;316;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2" name="Google Shape;322;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g7b6ccae1fe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3" name="Google Shape;333;g7b6ccae1fe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3" name="Google Shape;153;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2" name="Google Shape;16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2" name="Google Shape;16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655558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2" name="Google Shape;172;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6c2a7ca31c_0_1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2" name="Google Shape;182;g6c2a7ca31c_0_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2" name="Google Shape;192;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6c2a7ca31c_0_2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3" name="Google Shape;203;g6c2a7ca31c_0_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7b6479bcf0_0_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14" name="Google Shape;214;g7b6479bcf0_0_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Diapositivo de Título" type="title">
  <p:cSld name="TITLE">
    <p:bg>
      <p:bgPr>
        <a:gradFill>
          <a:gsLst>
            <a:gs pos="0">
              <a:schemeClr val="lt1"/>
            </a:gs>
            <a:gs pos="100000">
              <a:srgbClr val="D9D9D9"/>
            </a:gs>
            <a:gs pos="100000">
              <a:srgbClr val="7D8587"/>
            </a:gs>
          </a:gsLst>
          <a:lin ang="5400012" scaled="0"/>
        </a:gradFill>
        <a:effectLst/>
      </p:bgPr>
    </p:bg>
    <p:spTree>
      <p:nvGrpSpPr>
        <p:cNvPr id="1" name="Shape 22"/>
        <p:cNvGrpSpPr/>
        <p:nvPr/>
      </p:nvGrpSpPr>
      <p:grpSpPr>
        <a:xfrm>
          <a:off x="0" y="0"/>
          <a:ext cx="0" cy="0"/>
          <a:chOff x="0" y="0"/>
          <a:chExt cx="0" cy="0"/>
        </a:xfrm>
      </p:grpSpPr>
      <p:grpSp>
        <p:nvGrpSpPr>
          <p:cNvPr id="23" name="Google Shape;23;p12"/>
          <p:cNvGrpSpPr/>
          <p:nvPr/>
        </p:nvGrpSpPr>
        <p:grpSpPr>
          <a:xfrm>
            <a:off x="546100" y="-4763"/>
            <a:ext cx="5014912" cy="6862763"/>
            <a:chOff x="2928938" y="-4763"/>
            <a:chExt cx="5014912" cy="6862763"/>
          </a:xfrm>
        </p:grpSpPr>
        <p:sp>
          <p:nvSpPr>
            <p:cNvPr id="24" name="Google Shape;24;p12"/>
            <p:cNvSpPr/>
            <p:nvPr/>
          </p:nvSpPr>
          <p:spPr>
            <a:xfrm>
              <a:off x="3367088" y="-4763"/>
              <a:ext cx="1063625" cy="2782888"/>
            </a:xfrm>
            <a:custGeom>
              <a:avLst/>
              <a:gdLst/>
              <a:ahLst/>
              <a:cxnLst/>
              <a:rect l="l" t="t" r="r" b="b"/>
              <a:pathLst>
                <a:path w="670" h="1753" extrusionOk="0">
                  <a:moveTo>
                    <a:pt x="0" y="1696"/>
                  </a:moveTo>
                  <a:lnTo>
                    <a:pt x="225" y="1753"/>
                  </a:lnTo>
                  <a:lnTo>
                    <a:pt x="670" y="0"/>
                  </a:lnTo>
                  <a:lnTo>
                    <a:pt x="430" y="0"/>
                  </a:lnTo>
                  <a:lnTo>
                    <a:pt x="0" y="1696"/>
                  </a:lnTo>
                  <a:close/>
                </a:path>
              </a:pathLst>
            </a:custGeom>
            <a:solidFill>
              <a:schemeClr val="accent1"/>
            </a:solidFill>
            <a:ln>
              <a:noFill/>
            </a:ln>
          </p:spPr>
        </p:sp>
        <p:sp>
          <p:nvSpPr>
            <p:cNvPr id="25" name="Google Shape;25;p12"/>
            <p:cNvSpPr/>
            <p:nvPr/>
          </p:nvSpPr>
          <p:spPr>
            <a:xfrm>
              <a:off x="2928938" y="-4763"/>
              <a:ext cx="1035050" cy="2673350"/>
            </a:xfrm>
            <a:custGeom>
              <a:avLst/>
              <a:gdLst/>
              <a:ahLst/>
              <a:cxnLst/>
              <a:rect l="l" t="t" r="r" b="b"/>
              <a:pathLst>
                <a:path w="652" h="1684" extrusionOk="0">
                  <a:moveTo>
                    <a:pt x="225" y="1684"/>
                  </a:moveTo>
                  <a:lnTo>
                    <a:pt x="652" y="0"/>
                  </a:lnTo>
                  <a:lnTo>
                    <a:pt x="411" y="0"/>
                  </a:lnTo>
                  <a:lnTo>
                    <a:pt x="0" y="1627"/>
                  </a:lnTo>
                  <a:lnTo>
                    <a:pt x="219" y="1681"/>
                  </a:lnTo>
                  <a:lnTo>
                    <a:pt x="225" y="1684"/>
                  </a:lnTo>
                  <a:close/>
                </a:path>
              </a:pathLst>
            </a:custGeom>
            <a:solidFill>
              <a:srgbClr val="595959"/>
            </a:solidFill>
            <a:ln>
              <a:noFill/>
            </a:ln>
          </p:spPr>
        </p:sp>
        <p:sp>
          <p:nvSpPr>
            <p:cNvPr id="26" name="Google Shape;26;p12"/>
            <p:cNvSpPr/>
            <p:nvPr/>
          </p:nvSpPr>
          <p:spPr>
            <a:xfrm>
              <a:off x="2928938" y="2582862"/>
              <a:ext cx="2693987" cy="4275138"/>
            </a:xfrm>
            <a:custGeom>
              <a:avLst/>
              <a:gdLst/>
              <a:ahLst/>
              <a:cxnLst/>
              <a:rect l="l" t="t" r="r" b="b"/>
              <a:pathLst>
                <a:path w="1697" h="2693" extrusionOk="0">
                  <a:moveTo>
                    <a:pt x="0" y="0"/>
                  </a:moveTo>
                  <a:lnTo>
                    <a:pt x="1622" y="2693"/>
                  </a:lnTo>
                  <a:lnTo>
                    <a:pt x="1697" y="2693"/>
                  </a:lnTo>
                  <a:lnTo>
                    <a:pt x="0" y="0"/>
                  </a:lnTo>
                  <a:close/>
                </a:path>
              </a:pathLst>
            </a:custGeom>
            <a:solidFill>
              <a:srgbClr val="262626"/>
            </a:solidFill>
            <a:ln>
              <a:noFill/>
            </a:ln>
          </p:spPr>
        </p:sp>
        <p:sp>
          <p:nvSpPr>
            <p:cNvPr id="27" name="Google Shape;27;p12"/>
            <p:cNvSpPr/>
            <p:nvPr/>
          </p:nvSpPr>
          <p:spPr>
            <a:xfrm>
              <a:off x="3371850" y="2692400"/>
              <a:ext cx="3332162" cy="4165600"/>
            </a:xfrm>
            <a:custGeom>
              <a:avLst/>
              <a:gdLst/>
              <a:ahLst/>
              <a:cxnLst/>
              <a:rect l="l" t="t" r="r" b="b"/>
              <a:pathLst>
                <a:path w="2099" h="2624" extrusionOk="0">
                  <a:moveTo>
                    <a:pt x="2099" y="2624"/>
                  </a:moveTo>
                  <a:lnTo>
                    <a:pt x="0" y="0"/>
                  </a:lnTo>
                  <a:lnTo>
                    <a:pt x="2021" y="2624"/>
                  </a:lnTo>
                  <a:lnTo>
                    <a:pt x="2099" y="2624"/>
                  </a:lnTo>
                  <a:close/>
                </a:path>
              </a:pathLst>
            </a:custGeom>
            <a:solidFill>
              <a:srgbClr val="570C0D"/>
            </a:solidFill>
            <a:ln>
              <a:noFill/>
            </a:ln>
          </p:spPr>
        </p:sp>
        <p:sp>
          <p:nvSpPr>
            <p:cNvPr id="28" name="Google Shape;28;p12"/>
            <p:cNvSpPr/>
            <p:nvPr/>
          </p:nvSpPr>
          <p:spPr>
            <a:xfrm>
              <a:off x="3367088" y="2687637"/>
              <a:ext cx="4576762" cy="4170363"/>
            </a:xfrm>
            <a:custGeom>
              <a:avLst/>
              <a:gdLst/>
              <a:ahLst/>
              <a:cxnLst/>
              <a:rect l="l" t="t" r="r" b="b"/>
              <a:pathLst>
                <a:path w="2883" h="2627" extrusionOk="0">
                  <a:moveTo>
                    <a:pt x="0" y="0"/>
                  </a:moveTo>
                  <a:lnTo>
                    <a:pt x="3" y="3"/>
                  </a:lnTo>
                  <a:lnTo>
                    <a:pt x="2102" y="2627"/>
                  </a:lnTo>
                  <a:lnTo>
                    <a:pt x="2883" y="2627"/>
                  </a:lnTo>
                  <a:lnTo>
                    <a:pt x="225" y="57"/>
                  </a:lnTo>
                  <a:lnTo>
                    <a:pt x="0" y="0"/>
                  </a:lnTo>
                  <a:close/>
                </a:path>
              </a:pathLst>
            </a:custGeom>
            <a:solidFill>
              <a:srgbClr val="821313"/>
            </a:solidFill>
            <a:ln>
              <a:noFill/>
            </a:ln>
          </p:spPr>
        </p:sp>
        <p:sp>
          <p:nvSpPr>
            <p:cNvPr id="29" name="Google Shape;29;p12"/>
            <p:cNvSpPr/>
            <p:nvPr/>
          </p:nvSpPr>
          <p:spPr>
            <a:xfrm>
              <a:off x="2928938" y="2578100"/>
              <a:ext cx="3584575" cy="4279900"/>
            </a:xfrm>
            <a:custGeom>
              <a:avLst/>
              <a:gdLst/>
              <a:ahLst/>
              <a:cxnLst/>
              <a:rect l="l" t="t" r="r" b="b"/>
              <a:pathLst>
                <a:path w="2258" h="2696" extrusionOk="0">
                  <a:moveTo>
                    <a:pt x="2258" y="2696"/>
                  </a:moveTo>
                  <a:lnTo>
                    <a:pt x="264" y="111"/>
                  </a:lnTo>
                  <a:lnTo>
                    <a:pt x="228" y="60"/>
                  </a:lnTo>
                  <a:lnTo>
                    <a:pt x="225" y="57"/>
                  </a:lnTo>
                  <a:lnTo>
                    <a:pt x="0" y="0"/>
                  </a:lnTo>
                  <a:lnTo>
                    <a:pt x="0" y="3"/>
                  </a:lnTo>
                  <a:lnTo>
                    <a:pt x="1697" y="2696"/>
                  </a:lnTo>
                  <a:lnTo>
                    <a:pt x="2258" y="2696"/>
                  </a:lnTo>
                  <a:close/>
                </a:path>
              </a:pathLst>
            </a:custGeom>
            <a:solidFill>
              <a:srgbClr val="3F3F3F"/>
            </a:solidFill>
            <a:ln>
              <a:noFill/>
            </a:ln>
          </p:spPr>
        </p:sp>
      </p:grpSp>
      <p:sp>
        <p:nvSpPr>
          <p:cNvPr id="30" name="Google Shape;30;p12"/>
          <p:cNvSpPr txBox="1">
            <a:spLocks noGrp="1"/>
          </p:cNvSpPr>
          <p:nvPr>
            <p:ph type="ctrTitle"/>
          </p:nvPr>
        </p:nvSpPr>
        <p:spPr>
          <a:xfrm>
            <a:off x="2928401" y="1380068"/>
            <a:ext cx="8574622" cy="2616199"/>
          </a:xfrm>
          <a:prstGeom prst="rect">
            <a:avLst/>
          </a:prstGeom>
          <a:noFill/>
          <a:ln>
            <a:noFill/>
          </a:ln>
        </p:spPr>
        <p:txBody>
          <a:bodyPr spcFirstLastPara="1" wrap="square" lIns="91425" tIns="45700" rIns="91425" bIns="45700" anchor="b" anchorCtr="0">
            <a:normAutofit/>
          </a:bodyPr>
          <a:lstStyle>
            <a:lvl1pPr lvl="0" algn="r">
              <a:spcBef>
                <a:spcPts val="0"/>
              </a:spcBef>
              <a:spcAft>
                <a:spcPts val="0"/>
              </a:spcAft>
              <a:buClr>
                <a:schemeClr val="dk1"/>
              </a:buClr>
              <a:buSzPts val="6000"/>
              <a:buFont typeface="Corbel"/>
              <a:buNone/>
              <a:defRPr sz="6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12"/>
          <p:cNvSpPr txBox="1">
            <a:spLocks noGrp="1"/>
          </p:cNvSpPr>
          <p:nvPr>
            <p:ph type="subTitle" idx="1"/>
          </p:nvPr>
        </p:nvSpPr>
        <p:spPr>
          <a:xfrm>
            <a:off x="4515377" y="3996267"/>
            <a:ext cx="6987645" cy="1388534"/>
          </a:xfrm>
          <a:prstGeom prst="rect">
            <a:avLst/>
          </a:prstGeom>
          <a:noFill/>
          <a:ln>
            <a:noFill/>
          </a:ln>
        </p:spPr>
        <p:txBody>
          <a:bodyPr spcFirstLastPara="1" wrap="square" lIns="91425" tIns="45700" rIns="91425" bIns="45700" anchor="t" anchorCtr="0">
            <a:normAutofit/>
          </a:bodyPr>
          <a:lstStyle>
            <a:lvl1pPr lvl="0" algn="r">
              <a:spcBef>
                <a:spcPts val="420"/>
              </a:spcBef>
              <a:spcAft>
                <a:spcPts val="0"/>
              </a:spcAft>
              <a:buSzPts val="3045"/>
              <a:buNone/>
              <a:defRPr sz="2100">
                <a:solidFill>
                  <a:schemeClr val="dk1"/>
                </a:solidFill>
              </a:defRPr>
            </a:lvl1pPr>
            <a:lvl2pPr lvl="1" algn="ctr">
              <a:spcBef>
                <a:spcPts val="600"/>
              </a:spcBef>
              <a:spcAft>
                <a:spcPts val="0"/>
              </a:spcAft>
              <a:buSzPts val="2900"/>
              <a:buNone/>
              <a:defRPr>
                <a:solidFill>
                  <a:srgbClr val="888888"/>
                </a:solidFill>
              </a:defRPr>
            </a:lvl2pPr>
            <a:lvl3pPr lvl="2" algn="ctr">
              <a:spcBef>
                <a:spcPts val="600"/>
              </a:spcBef>
              <a:spcAft>
                <a:spcPts val="0"/>
              </a:spcAft>
              <a:buSzPts val="2610"/>
              <a:buNone/>
              <a:defRPr>
                <a:solidFill>
                  <a:srgbClr val="888888"/>
                </a:solidFill>
              </a:defRPr>
            </a:lvl3pPr>
            <a:lvl4pPr lvl="3" algn="ctr">
              <a:spcBef>
                <a:spcPts val="600"/>
              </a:spcBef>
              <a:spcAft>
                <a:spcPts val="0"/>
              </a:spcAft>
              <a:buSzPts val="2320"/>
              <a:buNone/>
              <a:defRPr>
                <a:solidFill>
                  <a:srgbClr val="888888"/>
                </a:solidFill>
              </a:defRPr>
            </a:lvl4pPr>
            <a:lvl5pPr lvl="4" algn="ctr">
              <a:spcBef>
                <a:spcPts val="600"/>
              </a:spcBef>
              <a:spcAft>
                <a:spcPts val="0"/>
              </a:spcAft>
              <a:buSzPts val="2030"/>
              <a:buNone/>
              <a:defRPr>
                <a:solidFill>
                  <a:srgbClr val="888888"/>
                </a:solidFill>
              </a:defRPr>
            </a:lvl5pPr>
            <a:lvl6pPr lvl="5" algn="ctr">
              <a:spcBef>
                <a:spcPts val="600"/>
              </a:spcBef>
              <a:spcAft>
                <a:spcPts val="0"/>
              </a:spcAft>
              <a:buSzPts val="2030"/>
              <a:buNone/>
              <a:defRPr>
                <a:solidFill>
                  <a:srgbClr val="888888"/>
                </a:solidFill>
              </a:defRPr>
            </a:lvl6pPr>
            <a:lvl7pPr lvl="6" algn="ctr">
              <a:spcBef>
                <a:spcPts val="600"/>
              </a:spcBef>
              <a:spcAft>
                <a:spcPts val="0"/>
              </a:spcAft>
              <a:buSzPts val="2030"/>
              <a:buNone/>
              <a:defRPr>
                <a:solidFill>
                  <a:srgbClr val="888888"/>
                </a:solidFill>
              </a:defRPr>
            </a:lvl7pPr>
            <a:lvl8pPr lvl="7" algn="ctr">
              <a:spcBef>
                <a:spcPts val="600"/>
              </a:spcBef>
              <a:spcAft>
                <a:spcPts val="0"/>
              </a:spcAft>
              <a:buSzPts val="2030"/>
              <a:buNone/>
              <a:defRPr>
                <a:solidFill>
                  <a:srgbClr val="888888"/>
                </a:solidFill>
              </a:defRPr>
            </a:lvl8pPr>
            <a:lvl9pPr lvl="8" algn="ctr">
              <a:spcBef>
                <a:spcPts val="600"/>
              </a:spcBef>
              <a:spcAft>
                <a:spcPts val="600"/>
              </a:spcAft>
              <a:buSzPts val="2030"/>
              <a:buNone/>
              <a:defRPr>
                <a:solidFill>
                  <a:srgbClr val="888888"/>
                </a:solidFill>
              </a:defRPr>
            </a:lvl9pPr>
          </a:lstStyle>
          <a:p>
            <a:endParaRPr/>
          </a:p>
        </p:txBody>
      </p:sp>
      <p:sp>
        <p:nvSpPr>
          <p:cNvPr id="32" name="Google Shape;32;p12"/>
          <p:cNvSpPr txBox="1">
            <a:spLocks noGrp="1"/>
          </p:cNvSpPr>
          <p:nvPr>
            <p:ph type="dt" idx="10"/>
          </p:nvPr>
        </p:nvSpPr>
        <p:spPr>
          <a:xfrm>
            <a:off x="9732656" y="5883275"/>
            <a:ext cx="11430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12"/>
          <p:cNvSpPr txBox="1">
            <a:spLocks noGrp="1"/>
          </p:cNvSpPr>
          <p:nvPr>
            <p:ph type="ftr" idx="11"/>
          </p:nvPr>
        </p:nvSpPr>
        <p:spPr>
          <a:xfrm>
            <a:off x="5332412" y="5883275"/>
            <a:ext cx="4324044"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12"/>
          <p:cNvSpPr txBox="1">
            <a:spLocks noGrp="1"/>
          </p:cNvSpPr>
          <p:nvPr>
            <p:ph type="sldNum" idx="12"/>
          </p:nvPr>
        </p:nvSpPr>
        <p:spPr>
          <a:xfrm>
            <a:off x="10951856" y="5883275"/>
            <a:ext cx="5511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Fotografia Panorâmica com Legenda">
  <p:cSld name="Fotografia Panorâmica com Legenda">
    <p:spTree>
      <p:nvGrpSpPr>
        <p:cNvPr id="1" name="Shape 86"/>
        <p:cNvGrpSpPr/>
        <p:nvPr/>
      </p:nvGrpSpPr>
      <p:grpSpPr>
        <a:xfrm>
          <a:off x="0" y="0"/>
          <a:ext cx="0" cy="0"/>
          <a:chOff x="0" y="0"/>
          <a:chExt cx="0" cy="0"/>
        </a:xfrm>
      </p:grpSpPr>
      <p:sp>
        <p:nvSpPr>
          <p:cNvPr id="87" name="Google Shape;87;p21"/>
          <p:cNvSpPr txBox="1">
            <a:spLocks noGrp="1"/>
          </p:cNvSpPr>
          <p:nvPr>
            <p:ph type="title"/>
          </p:nvPr>
        </p:nvSpPr>
        <p:spPr>
          <a:xfrm>
            <a:off x="1484311" y="4732865"/>
            <a:ext cx="10018711" cy="566738"/>
          </a:xfrm>
          <a:prstGeom prst="rect">
            <a:avLst/>
          </a:prstGeom>
          <a:noFill/>
          <a:ln>
            <a:noFill/>
          </a:ln>
        </p:spPr>
        <p:txBody>
          <a:bodyPr spcFirstLastPara="1" wrap="square" lIns="91425" tIns="45700" rIns="91425" bIns="45700" anchor="b" anchorCtr="0">
            <a:normAutofit/>
          </a:bodyPr>
          <a:lstStyle>
            <a:lvl1pPr lvl="0" algn="ctr">
              <a:spcBef>
                <a:spcPts val="0"/>
              </a:spcBef>
              <a:spcAft>
                <a:spcPts val="0"/>
              </a:spcAft>
              <a:buClr>
                <a:schemeClr val="dk1"/>
              </a:buClr>
              <a:buSzPts val="2400"/>
              <a:buFont typeface="Corbel"/>
              <a:buNone/>
              <a:defRPr sz="24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21"/>
          <p:cNvSpPr>
            <a:spLocks noGrp="1"/>
          </p:cNvSpPr>
          <p:nvPr>
            <p:ph type="pic" idx="2"/>
          </p:nvPr>
        </p:nvSpPr>
        <p:spPr>
          <a:xfrm>
            <a:off x="2386012" y="932112"/>
            <a:ext cx="8225944" cy="3164976"/>
          </a:xfrm>
          <a:prstGeom prst="roundRect">
            <a:avLst>
              <a:gd name="adj" fmla="val 4380"/>
            </a:avLst>
          </a:prstGeom>
          <a:noFill/>
          <a:ln w="38100" cap="flat" cmpd="sng">
            <a:solidFill>
              <a:schemeClr val="lt2"/>
            </a:solidFill>
            <a:prstDash val="solid"/>
            <a:round/>
            <a:headEnd type="none" w="sm" len="sm"/>
            <a:tailEnd type="none" w="sm" len="sm"/>
          </a:ln>
        </p:spPr>
        <p:txBody>
          <a:bodyPr spcFirstLastPara="1" wrap="square" lIns="91425" tIns="45700" rIns="91425" bIns="45700" anchor="t" anchorCtr="0">
            <a:normAutofit/>
          </a:bodyPr>
          <a:lstStyle>
            <a:lvl1pPr marR="0" lvl="0" algn="ctr" rtl="0">
              <a:spcBef>
                <a:spcPts val="320"/>
              </a:spcBef>
              <a:spcAft>
                <a:spcPts val="0"/>
              </a:spcAft>
              <a:buClr>
                <a:srgbClr val="821313"/>
              </a:buClr>
              <a:buSzPts val="2320"/>
              <a:buFont typeface="Arial"/>
              <a:buNone/>
              <a:defRPr sz="1600" b="0" i="0" u="none" strike="noStrike" cap="none">
                <a:solidFill>
                  <a:schemeClr val="dk1"/>
                </a:solidFill>
                <a:latin typeface="Corbel"/>
                <a:ea typeface="Corbel"/>
                <a:cs typeface="Corbel"/>
                <a:sym typeface="Corbel"/>
              </a:defRPr>
            </a:lvl1pPr>
            <a:lvl2pPr marR="0" lvl="1" algn="l" rtl="0">
              <a:spcBef>
                <a:spcPts val="600"/>
              </a:spcBef>
              <a:spcAft>
                <a:spcPts val="0"/>
              </a:spcAft>
              <a:buClr>
                <a:srgbClr val="821313"/>
              </a:buClr>
              <a:buSzPts val="2320"/>
              <a:buFont typeface="Arial"/>
              <a:buNone/>
              <a:defRPr sz="1600" b="0" i="0" u="none" strike="noStrike" cap="none">
                <a:solidFill>
                  <a:schemeClr val="dk1"/>
                </a:solidFill>
                <a:latin typeface="Corbel"/>
                <a:ea typeface="Corbel"/>
                <a:cs typeface="Corbel"/>
                <a:sym typeface="Corbel"/>
              </a:defRPr>
            </a:lvl2pPr>
            <a:lvl3pPr marR="0" lvl="2" algn="l" rtl="0">
              <a:spcBef>
                <a:spcPts val="600"/>
              </a:spcBef>
              <a:spcAft>
                <a:spcPts val="0"/>
              </a:spcAft>
              <a:buClr>
                <a:srgbClr val="821313"/>
              </a:buClr>
              <a:buSzPts val="2320"/>
              <a:buFont typeface="Arial"/>
              <a:buNone/>
              <a:defRPr sz="1600" b="0" i="0" u="none" strike="noStrike" cap="none">
                <a:solidFill>
                  <a:schemeClr val="dk1"/>
                </a:solidFill>
                <a:latin typeface="Corbel"/>
                <a:ea typeface="Corbel"/>
                <a:cs typeface="Corbel"/>
                <a:sym typeface="Corbel"/>
              </a:defRPr>
            </a:lvl3pPr>
            <a:lvl4pPr marR="0" lvl="3" algn="l" rtl="0">
              <a:spcBef>
                <a:spcPts val="600"/>
              </a:spcBef>
              <a:spcAft>
                <a:spcPts val="0"/>
              </a:spcAft>
              <a:buClr>
                <a:srgbClr val="821313"/>
              </a:buClr>
              <a:buSzPts val="2320"/>
              <a:buFont typeface="Arial"/>
              <a:buNone/>
              <a:defRPr sz="1600" b="0" i="0" u="none" strike="noStrike" cap="none">
                <a:solidFill>
                  <a:schemeClr val="dk1"/>
                </a:solidFill>
                <a:latin typeface="Corbel"/>
                <a:ea typeface="Corbel"/>
                <a:cs typeface="Corbel"/>
                <a:sym typeface="Corbel"/>
              </a:defRPr>
            </a:lvl4pPr>
            <a:lvl5pPr marR="0" lvl="4" algn="l" rtl="0">
              <a:spcBef>
                <a:spcPts val="600"/>
              </a:spcBef>
              <a:spcAft>
                <a:spcPts val="0"/>
              </a:spcAft>
              <a:buClr>
                <a:srgbClr val="821313"/>
              </a:buClr>
              <a:buSzPts val="2320"/>
              <a:buFont typeface="Arial"/>
              <a:buNone/>
              <a:defRPr sz="1600" b="0" i="0" u="none" strike="noStrike" cap="none">
                <a:solidFill>
                  <a:schemeClr val="dk1"/>
                </a:solidFill>
                <a:latin typeface="Corbel"/>
                <a:ea typeface="Corbel"/>
                <a:cs typeface="Corbel"/>
                <a:sym typeface="Corbel"/>
              </a:defRPr>
            </a:lvl5pPr>
            <a:lvl6pPr marR="0" lvl="5" algn="l" rtl="0">
              <a:spcBef>
                <a:spcPts val="600"/>
              </a:spcBef>
              <a:spcAft>
                <a:spcPts val="0"/>
              </a:spcAft>
              <a:buClr>
                <a:srgbClr val="821313"/>
              </a:buClr>
              <a:buSzPts val="2320"/>
              <a:buFont typeface="Arial"/>
              <a:buNone/>
              <a:defRPr sz="1600" b="0" i="0" u="none" strike="noStrike" cap="none">
                <a:solidFill>
                  <a:schemeClr val="dk1"/>
                </a:solidFill>
                <a:latin typeface="Corbel"/>
                <a:ea typeface="Corbel"/>
                <a:cs typeface="Corbel"/>
                <a:sym typeface="Corbel"/>
              </a:defRPr>
            </a:lvl6pPr>
            <a:lvl7pPr marR="0" lvl="6" algn="l" rtl="0">
              <a:spcBef>
                <a:spcPts val="600"/>
              </a:spcBef>
              <a:spcAft>
                <a:spcPts val="0"/>
              </a:spcAft>
              <a:buClr>
                <a:srgbClr val="821313"/>
              </a:buClr>
              <a:buSzPts val="2320"/>
              <a:buFont typeface="Arial"/>
              <a:buNone/>
              <a:defRPr sz="1600" b="0" i="0" u="none" strike="noStrike" cap="none">
                <a:solidFill>
                  <a:schemeClr val="dk1"/>
                </a:solidFill>
                <a:latin typeface="Corbel"/>
                <a:ea typeface="Corbel"/>
                <a:cs typeface="Corbel"/>
                <a:sym typeface="Corbel"/>
              </a:defRPr>
            </a:lvl7pPr>
            <a:lvl8pPr marR="0" lvl="7" algn="l" rtl="0">
              <a:spcBef>
                <a:spcPts val="600"/>
              </a:spcBef>
              <a:spcAft>
                <a:spcPts val="0"/>
              </a:spcAft>
              <a:buClr>
                <a:srgbClr val="821313"/>
              </a:buClr>
              <a:buSzPts val="2320"/>
              <a:buFont typeface="Arial"/>
              <a:buNone/>
              <a:defRPr sz="1600" b="0" i="0" u="none" strike="noStrike" cap="none">
                <a:solidFill>
                  <a:schemeClr val="dk1"/>
                </a:solidFill>
                <a:latin typeface="Corbel"/>
                <a:ea typeface="Corbel"/>
                <a:cs typeface="Corbel"/>
                <a:sym typeface="Corbel"/>
              </a:defRPr>
            </a:lvl8pPr>
            <a:lvl9pPr marR="0" lvl="8" algn="l" rtl="0">
              <a:spcBef>
                <a:spcPts val="600"/>
              </a:spcBef>
              <a:spcAft>
                <a:spcPts val="600"/>
              </a:spcAft>
              <a:buClr>
                <a:srgbClr val="821313"/>
              </a:buClr>
              <a:buSzPts val="2320"/>
              <a:buFont typeface="Arial"/>
              <a:buNone/>
              <a:defRPr sz="1600" b="0" i="0" u="none" strike="noStrike" cap="none">
                <a:solidFill>
                  <a:schemeClr val="dk1"/>
                </a:solidFill>
                <a:latin typeface="Corbel"/>
                <a:ea typeface="Corbel"/>
                <a:cs typeface="Corbel"/>
                <a:sym typeface="Corbel"/>
              </a:defRPr>
            </a:lvl9pPr>
          </a:lstStyle>
          <a:p>
            <a:endParaRPr/>
          </a:p>
        </p:txBody>
      </p:sp>
      <p:sp>
        <p:nvSpPr>
          <p:cNvPr id="89" name="Google Shape;89;p21"/>
          <p:cNvSpPr txBox="1">
            <a:spLocks noGrp="1"/>
          </p:cNvSpPr>
          <p:nvPr>
            <p:ph type="body" idx="1"/>
          </p:nvPr>
        </p:nvSpPr>
        <p:spPr>
          <a:xfrm>
            <a:off x="1484311" y="5299603"/>
            <a:ext cx="10018711" cy="493712"/>
          </a:xfrm>
          <a:prstGeom prst="rect">
            <a:avLst/>
          </a:prstGeom>
          <a:noFill/>
          <a:ln>
            <a:noFill/>
          </a:ln>
        </p:spPr>
        <p:txBody>
          <a:bodyPr spcFirstLastPara="1" wrap="square" lIns="91425" tIns="45700" rIns="91425" bIns="45700" anchor="ctr" anchorCtr="0">
            <a:normAutofit/>
          </a:bodyPr>
          <a:lstStyle>
            <a:lvl1pPr marL="457200" lvl="0" indent="-228600" algn="ctr">
              <a:spcBef>
                <a:spcPts val="280"/>
              </a:spcBef>
              <a:spcAft>
                <a:spcPts val="0"/>
              </a:spcAft>
              <a:buSzPts val="2030"/>
              <a:buNone/>
              <a:defRPr sz="1400"/>
            </a:lvl1pPr>
            <a:lvl2pPr marL="914400" lvl="1" indent="-228600" algn="l">
              <a:spcBef>
                <a:spcPts val="600"/>
              </a:spcBef>
              <a:spcAft>
                <a:spcPts val="0"/>
              </a:spcAft>
              <a:buSzPts val="1740"/>
              <a:buNone/>
              <a:defRPr sz="1200"/>
            </a:lvl2pPr>
            <a:lvl3pPr marL="1371600" lvl="2" indent="-228600" algn="l">
              <a:spcBef>
                <a:spcPts val="600"/>
              </a:spcBef>
              <a:spcAft>
                <a:spcPts val="0"/>
              </a:spcAft>
              <a:buSzPts val="1450"/>
              <a:buNone/>
              <a:defRPr sz="1000"/>
            </a:lvl3pPr>
            <a:lvl4pPr marL="1828800" lvl="3" indent="-228600" algn="l">
              <a:spcBef>
                <a:spcPts val="600"/>
              </a:spcBef>
              <a:spcAft>
                <a:spcPts val="0"/>
              </a:spcAft>
              <a:buSzPts val="1305"/>
              <a:buNone/>
              <a:defRPr sz="900"/>
            </a:lvl4pPr>
            <a:lvl5pPr marL="2286000" lvl="4" indent="-228600" algn="l">
              <a:spcBef>
                <a:spcPts val="600"/>
              </a:spcBef>
              <a:spcAft>
                <a:spcPts val="0"/>
              </a:spcAft>
              <a:buSzPts val="1305"/>
              <a:buNone/>
              <a:defRPr sz="900"/>
            </a:lvl5pPr>
            <a:lvl6pPr marL="2743200" lvl="5" indent="-228600" algn="l">
              <a:spcBef>
                <a:spcPts val="600"/>
              </a:spcBef>
              <a:spcAft>
                <a:spcPts val="0"/>
              </a:spcAft>
              <a:buSzPts val="1305"/>
              <a:buNone/>
              <a:defRPr sz="900"/>
            </a:lvl6pPr>
            <a:lvl7pPr marL="3200400" lvl="6" indent="-228600" algn="l">
              <a:spcBef>
                <a:spcPts val="600"/>
              </a:spcBef>
              <a:spcAft>
                <a:spcPts val="0"/>
              </a:spcAft>
              <a:buSzPts val="1305"/>
              <a:buNone/>
              <a:defRPr sz="900"/>
            </a:lvl7pPr>
            <a:lvl8pPr marL="3657600" lvl="7" indent="-228600" algn="l">
              <a:spcBef>
                <a:spcPts val="600"/>
              </a:spcBef>
              <a:spcAft>
                <a:spcPts val="0"/>
              </a:spcAft>
              <a:buSzPts val="1305"/>
              <a:buNone/>
              <a:defRPr sz="900"/>
            </a:lvl8pPr>
            <a:lvl9pPr marL="4114800" lvl="8" indent="-228600" algn="l">
              <a:spcBef>
                <a:spcPts val="600"/>
              </a:spcBef>
              <a:spcAft>
                <a:spcPts val="600"/>
              </a:spcAft>
              <a:buSzPts val="1305"/>
              <a:buNone/>
              <a:defRPr sz="900"/>
            </a:lvl9pPr>
          </a:lstStyle>
          <a:p>
            <a:endParaRPr/>
          </a:p>
        </p:txBody>
      </p:sp>
      <p:sp>
        <p:nvSpPr>
          <p:cNvPr id="90" name="Google Shape;90;p21"/>
          <p:cNvSpPr txBox="1">
            <a:spLocks noGrp="1"/>
          </p:cNvSpPr>
          <p:nvPr>
            <p:ph type="dt" idx="10"/>
          </p:nvPr>
        </p:nvSpPr>
        <p:spPr>
          <a:xfrm>
            <a:off x="9732656" y="5883275"/>
            <a:ext cx="11430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1" name="Google Shape;91;p21"/>
          <p:cNvSpPr txBox="1">
            <a:spLocks noGrp="1"/>
          </p:cNvSpPr>
          <p:nvPr>
            <p:ph type="ftr" idx="11"/>
          </p:nvPr>
        </p:nvSpPr>
        <p:spPr>
          <a:xfrm>
            <a:off x="2572279" y="5883275"/>
            <a:ext cx="708417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21"/>
          <p:cNvSpPr txBox="1">
            <a:spLocks noGrp="1"/>
          </p:cNvSpPr>
          <p:nvPr>
            <p:ph type="sldNum" idx="12"/>
          </p:nvPr>
        </p:nvSpPr>
        <p:spPr>
          <a:xfrm>
            <a:off x="10951856" y="5883275"/>
            <a:ext cx="5511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ítulo e Legenda">
  <p:cSld name="Título e Legenda">
    <p:spTree>
      <p:nvGrpSpPr>
        <p:cNvPr id="1" name="Shape 93"/>
        <p:cNvGrpSpPr/>
        <p:nvPr/>
      </p:nvGrpSpPr>
      <p:grpSpPr>
        <a:xfrm>
          <a:off x="0" y="0"/>
          <a:ext cx="0" cy="0"/>
          <a:chOff x="0" y="0"/>
          <a:chExt cx="0" cy="0"/>
        </a:xfrm>
      </p:grpSpPr>
      <p:sp>
        <p:nvSpPr>
          <p:cNvPr id="94" name="Google Shape;94;p22"/>
          <p:cNvSpPr txBox="1">
            <a:spLocks noGrp="1"/>
          </p:cNvSpPr>
          <p:nvPr>
            <p:ph type="title"/>
          </p:nvPr>
        </p:nvSpPr>
        <p:spPr>
          <a:xfrm>
            <a:off x="1484312" y="685800"/>
            <a:ext cx="10018711" cy="3048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3200"/>
              <a:buFont typeface="Corbel"/>
              <a:buNone/>
              <a:defRPr sz="32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5" name="Google Shape;95;p22"/>
          <p:cNvSpPr txBox="1">
            <a:spLocks noGrp="1"/>
          </p:cNvSpPr>
          <p:nvPr>
            <p:ph type="body" idx="1"/>
          </p:nvPr>
        </p:nvSpPr>
        <p:spPr>
          <a:xfrm>
            <a:off x="1484312" y="4343400"/>
            <a:ext cx="10018713" cy="1447800"/>
          </a:xfrm>
          <a:prstGeom prst="rect">
            <a:avLst/>
          </a:prstGeom>
          <a:noFill/>
          <a:ln>
            <a:noFill/>
          </a:ln>
        </p:spPr>
        <p:txBody>
          <a:bodyPr spcFirstLastPara="1" wrap="square" lIns="91425" tIns="45700" rIns="91425" bIns="45700" anchor="ctr" anchorCtr="0">
            <a:normAutofit/>
          </a:bodyPr>
          <a:lstStyle>
            <a:lvl1pPr marL="457200" lvl="0" indent="-228600" algn="ctr">
              <a:spcBef>
                <a:spcPts val="400"/>
              </a:spcBef>
              <a:spcAft>
                <a:spcPts val="0"/>
              </a:spcAft>
              <a:buSzPts val="2900"/>
              <a:buNone/>
              <a:defRPr sz="2000">
                <a:solidFill>
                  <a:schemeClr val="dk1"/>
                </a:solidFill>
              </a:defRPr>
            </a:lvl1pPr>
            <a:lvl2pPr marL="914400" lvl="1" indent="-228600" algn="l">
              <a:spcBef>
                <a:spcPts val="600"/>
              </a:spcBef>
              <a:spcAft>
                <a:spcPts val="0"/>
              </a:spcAft>
              <a:buSzPts val="2610"/>
              <a:buNone/>
              <a:defRPr sz="1800">
                <a:solidFill>
                  <a:srgbClr val="888888"/>
                </a:solidFill>
              </a:defRPr>
            </a:lvl2pPr>
            <a:lvl3pPr marL="1371600" lvl="2" indent="-228600" algn="l">
              <a:spcBef>
                <a:spcPts val="600"/>
              </a:spcBef>
              <a:spcAft>
                <a:spcPts val="0"/>
              </a:spcAft>
              <a:buSzPts val="2320"/>
              <a:buNone/>
              <a:defRPr sz="1600">
                <a:solidFill>
                  <a:srgbClr val="888888"/>
                </a:solidFill>
              </a:defRPr>
            </a:lvl3pPr>
            <a:lvl4pPr marL="1828800" lvl="3" indent="-228600" algn="l">
              <a:spcBef>
                <a:spcPts val="600"/>
              </a:spcBef>
              <a:spcAft>
                <a:spcPts val="0"/>
              </a:spcAft>
              <a:buSzPts val="2030"/>
              <a:buNone/>
              <a:defRPr sz="1400">
                <a:solidFill>
                  <a:srgbClr val="888888"/>
                </a:solidFill>
              </a:defRPr>
            </a:lvl4pPr>
            <a:lvl5pPr marL="2286000" lvl="4" indent="-228600" algn="l">
              <a:spcBef>
                <a:spcPts val="600"/>
              </a:spcBef>
              <a:spcAft>
                <a:spcPts val="0"/>
              </a:spcAft>
              <a:buSzPts val="2030"/>
              <a:buNone/>
              <a:defRPr sz="1400">
                <a:solidFill>
                  <a:srgbClr val="888888"/>
                </a:solidFill>
              </a:defRPr>
            </a:lvl5pPr>
            <a:lvl6pPr marL="2743200" lvl="5" indent="-228600" algn="l">
              <a:spcBef>
                <a:spcPts val="600"/>
              </a:spcBef>
              <a:spcAft>
                <a:spcPts val="0"/>
              </a:spcAft>
              <a:buSzPts val="2030"/>
              <a:buNone/>
              <a:defRPr sz="1400">
                <a:solidFill>
                  <a:srgbClr val="888888"/>
                </a:solidFill>
              </a:defRPr>
            </a:lvl6pPr>
            <a:lvl7pPr marL="3200400" lvl="6" indent="-228600" algn="l">
              <a:spcBef>
                <a:spcPts val="600"/>
              </a:spcBef>
              <a:spcAft>
                <a:spcPts val="0"/>
              </a:spcAft>
              <a:buSzPts val="2030"/>
              <a:buNone/>
              <a:defRPr sz="1400">
                <a:solidFill>
                  <a:srgbClr val="888888"/>
                </a:solidFill>
              </a:defRPr>
            </a:lvl7pPr>
            <a:lvl8pPr marL="3657600" lvl="7" indent="-228600" algn="l">
              <a:spcBef>
                <a:spcPts val="600"/>
              </a:spcBef>
              <a:spcAft>
                <a:spcPts val="0"/>
              </a:spcAft>
              <a:buSzPts val="2030"/>
              <a:buNone/>
              <a:defRPr sz="1400">
                <a:solidFill>
                  <a:srgbClr val="888888"/>
                </a:solidFill>
              </a:defRPr>
            </a:lvl8pPr>
            <a:lvl9pPr marL="4114800" lvl="8" indent="-228600" algn="l">
              <a:spcBef>
                <a:spcPts val="600"/>
              </a:spcBef>
              <a:spcAft>
                <a:spcPts val="600"/>
              </a:spcAft>
              <a:buSzPts val="2030"/>
              <a:buNone/>
              <a:defRPr sz="1400">
                <a:solidFill>
                  <a:srgbClr val="888888"/>
                </a:solidFill>
              </a:defRPr>
            </a:lvl9pPr>
          </a:lstStyle>
          <a:p>
            <a:endParaRPr/>
          </a:p>
        </p:txBody>
      </p:sp>
      <p:sp>
        <p:nvSpPr>
          <p:cNvPr id="96" name="Google Shape;96;p22"/>
          <p:cNvSpPr txBox="1">
            <a:spLocks noGrp="1"/>
          </p:cNvSpPr>
          <p:nvPr>
            <p:ph type="dt" idx="10"/>
          </p:nvPr>
        </p:nvSpPr>
        <p:spPr>
          <a:xfrm>
            <a:off x="9732656" y="5883275"/>
            <a:ext cx="11430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p22"/>
          <p:cNvSpPr txBox="1">
            <a:spLocks noGrp="1"/>
          </p:cNvSpPr>
          <p:nvPr>
            <p:ph type="ftr" idx="11"/>
          </p:nvPr>
        </p:nvSpPr>
        <p:spPr>
          <a:xfrm>
            <a:off x="2572279" y="5883275"/>
            <a:ext cx="708417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22"/>
          <p:cNvSpPr txBox="1">
            <a:spLocks noGrp="1"/>
          </p:cNvSpPr>
          <p:nvPr>
            <p:ph type="sldNum" idx="12"/>
          </p:nvPr>
        </p:nvSpPr>
        <p:spPr>
          <a:xfrm>
            <a:off x="10951856" y="5883275"/>
            <a:ext cx="5511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‹nº›</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Citação com Legenda">
  <p:cSld name="Citação com Legenda">
    <p:spTree>
      <p:nvGrpSpPr>
        <p:cNvPr id="1" name="Shape 99"/>
        <p:cNvGrpSpPr/>
        <p:nvPr/>
      </p:nvGrpSpPr>
      <p:grpSpPr>
        <a:xfrm>
          <a:off x="0" y="0"/>
          <a:ext cx="0" cy="0"/>
          <a:chOff x="0" y="0"/>
          <a:chExt cx="0" cy="0"/>
        </a:xfrm>
      </p:grpSpPr>
      <p:sp>
        <p:nvSpPr>
          <p:cNvPr id="100" name="Google Shape;100;p23"/>
          <p:cNvSpPr txBox="1"/>
          <p:nvPr/>
        </p:nvSpPr>
        <p:spPr>
          <a:xfrm>
            <a:off x="1598612" y="863023"/>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8000"/>
              <a:buFont typeface="Corbel"/>
              <a:buNone/>
            </a:pPr>
            <a:r>
              <a:rPr lang="en-GB" sz="8000" b="0" cap="none">
                <a:solidFill>
                  <a:schemeClr val="dk1"/>
                </a:solidFill>
                <a:latin typeface="Corbel"/>
                <a:ea typeface="Corbel"/>
                <a:cs typeface="Corbel"/>
                <a:sym typeface="Corbel"/>
              </a:rPr>
              <a:t>“</a:t>
            </a:r>
            <a:endParaRPr/>
          </a:p>
        </p:txBody>
      </p:sp>
      <p:sp>
        <p:nvSpPr>
          <p:cNvPr id="101" name="Google Shape;101;p23"/>
          <p:cNvSpPr txBox="1"/>
          <p:nvPr/>
        </p:nvSpPr>
        <p:spPr>
          <a:xfrm>
            <a:off x="10893425" y="2819399"/>
            <a:ext cx="609600" cy="584776"/>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Clr>
                <a:schemeClr val="dk1"/>
              </a:buClr>
              <a:buSzPts val="8000"/>
              <a:buFont typeface="Corbel"/>
              <a:buNone/>
            </a:pPr>
            <a:r>
              <a:rPr lang="en-GB" sz="8000" b="0" cap="none">
                <a:solidFill>
                  <a:schemeClr val="dk1"/>
                </a:solidFill>
                <a:latin typeface="Corbel"/>
                <a:ea typeface="Corbel"/>
                <a:cs typeface="Corbel"/>
                <a:sym typeface="Corbel"/>
              </a:rPr>
              <a:t>”</a:t>
            </a:r>
            <a:endParaRPr/>
          </a:p>
        </p:txBody>
      </p:sp>
      <p:sp>
        <p:nvSpPr>
          <p:cNvPr id="102" name="Google Shape;102;p23"/>
          <p:cNvSpPr txBox="1">
            <a:spLocks noGrp="1"/>
          </p:cNvSpPr>
          <p:nvPr>
            <p:ph type="title"/>
          </p:nvPr>
        </p:nvSpPr>
        <p:spPr>
          <a:xfrm>
            <a:off x="2208212" y="685800"/>
            <a:ext cx="8990012" cy="2743199"/>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3200"/>
              <a:buFont typeface="Corbel"/>
              <a:buNone/>
              <a:defRPr sz="3200" b="0" cap="none">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3" name="Google Shape;103;p23"/>
          <p:cNvSpPr txBox="1">
            <a:spLocks noGrp="1"/>
          </p:cNvSpPr>
          <p:nvPr>
            <p:ph type="body" idx="1"/>
          </p:nvPr>
        </p:nvSpPr>
        <p:spPr>
          <a:xfrm>
            <a:off x="2436811" y="3428999"/>
            <a:ext cx="8532815" cy="381000"/>
          </a:xfrm>
          <a:prstGeom prst="rect">
            <a:avLst/>
          </a:prstGeom>
          <a:noFill/>
          <a:ln>
            <a:noFill/>
          </a:ln>
        </p:spPr>
        <p:txBody>
          <a:bodyPr spcFirstLastPara="1" wrap="square" lIns="91425" tIns="45700" rIns="91425" bIns="45700" anchor="ctr" anchorCtr="0">
            <a:normAutofit/>
          </a:bodyPr>
          <a:lstStyle>
            <a:lvl1pPr marL="457200" lvl="0" indent="-228600" algn="l">
              <a:spcBef>
                <a:spcPts val="360"/>
              </a:spcBef>
              <a:spcAft>
                <a:spcPts val="0"/>
              </a:spcAft>
              <a:buSzPts val="2610"/>
              <a:buFont typeface="Corbel"/>
              <a:buNone/>
              <a:defRPr sz="1800"/>
            </a:lvl1pPr>
            <a:lvl2pPr marL="914400" lvl="1" indent="-228600" algn="l">
              <a:spcBef>
                <a:spcPts val="600"/>
              </a:spcBef>
              <a:spcAft>
                <a:spcPts val="0"/>
              </a:spcAft>
              <a:buSzPts val="2900"/>
              <a:buFont typeface="Corbel"/>
              <a:buNone/>
              <a:defRPr/>
            </a:lvl2pPr>
            <a:lvl3pPr marL="1371600" lvl="2" indent="-228600" algn="l">
              <a:spcBef>
                <a:spcPts val="600"/>
              </a:spcBef>
              <a:spcAft>
                <a:spcPts val="0"/>
              </a:spcAft>
              <a:buSzPts val="2610"/>
              <a:buFont typeface="Corbel"/>
              <a:buNone/>
              <a:defRPr/>
            </a:lvl3pPr>
            <a:lvl4pPr marL="1828800" lvl="3" indent="-228600" algn="l">
              <a:spcBef>
                <a:spcPts val="600"/>
              </a:spcBef>
              <a:spcAft>
                <a:spcPts val="0"/>
              </a:spcAft>
              <a:buSzPts val="2320"/>
              <a:buFont typeface="Corbel"/>
              <a:buNone/>
              <a:defRPr/>
            </a:lvl4pPr>
            <a:lvl5pPr marL="2286000" lvl="4" indent="-228600" algn="l">
              <a:spcBef>
                <a:spcPts val="600"/>
              </a:spcBef>
              <a:spcAft>
                <a:spcPts val="0"/>
              </a:spcAft>
              <a:buSzPts val="2030"/>
              <a:buFont typeface="Corbel"/>
              <a:buNone/>
              <a:defRPr/>
            </a:lvl5pPr>
            <a:lvl6pPr marL="2743200" lvl="5" indent="-394335" algn="l">
              <a:spcBef>
                <a:spcPts val="600"/>
              </a:spcBef>
              <a:spcAft>
                <a:spcPts val="0"/>
              </a:spcAft>
              <a:buSzPts val="2610"/>
              <a:buChar char="•"/>
              <a:defRPr/>
            </a:lvl6pPr>
            <a:lvl7pPr marL="3200400" lvl="6" indent="-394335" algn="l">
              <a:spcBef>
                <a:spcPts val="600"/>
              </a:spcBef>
              <a:spcAft>
                <a:spcPts val="0"/>
              </a:spcAft>
              <a:buSzPts val="2610"/>
              <a:buChar char="•"/>
              <a:defRPr/>
            </a:lvl7pPr>
            <a:lvl8pPr marL="3657600" lvl="7" indent="-394334" algn="l">
              <a:spcBef>
                <a:spcPts val="600"/>
              </a:spcBef>
              <a:spcAft>
                <a:spcPts val="0"/>
              </a:spcAft>
              <a:buSzPts val="2610"/>
              <a:buChar char="•"/>
              <a:defRPr/>
            </a:lvl8pPr>
            <a:lvl9pPr marL="4114800" lvl="8" indent="-394334" algn="l">
              <a:spcBef>
                <a:spcPts val="600"/>
              </a:spcBef>
              <a:spcAft>
                <a:spcPts val="600"/>
              </a:spcAft>
              <a:buSzPts val="2610"/>
              <a:buChar char="•"/>
              <a:defRPr/>
            </a:lvl9pPr>
          </a:lstStyle>
          <a:p>
            <a:endParaRPr/>
          </a:p>
        </p:txBody>
      </p:sp>
      <p:sp>
        <p:nvSpPr>
          <p:cNvPr id="104" name="Google Shape;104;p23"/>
          <p:cNvSpPr txBox="1">
            <a:spLocks noGrp="1"/>
          </p:cNvSpPr>
          <p:nvPr>
            <p:ph type="body" idx="2"/>
          </p:nvPr>
        </p:nvSpPr>
        <p:spPr>
          <a:xfrm>
            <a:off x="1484311" y="4343400"/>
            <a:ext cx="10018711" cy="1447800"/>
          </a:xfrm>
          <a:prstGeom prst="rect">
            <a:avLst/>
          </a:prstGeom>
          <a:noFill/>
          <a:ln>
            <a:noFill/>
          </a:ln>
        </p:spPr>
        <p:txBody>
          <a:bodyPr spcFirstLastPara="1" wrap="square" lIns="91425" tIns="45700" rIns="91425" bIns="45700" anchor="ctr" anchorCtr="0">
            <a:normAutofit/>
          </a:bodyPr>
          <a:lstStyle>
            <a:lvl1pPr marL="457200" lvl="0" indent="-228600" algn="ctr">
              <a:spcBef>
                <a:spcPts val="400"/>
              </a:spcBef>
              <a:spcAft>
                <a:spcPts val="0"/>
              </a:spcAft>
              <a:buSzPts val="2900"/>
              <a:buNone/>
              <a:defRPr sz="2000">
                <a:solidFill>
                  <a:schemeClr val="dk1"/>
                </a:solidFill>
              </a:defRPr>
            </a:lvl1pPr>
            <a:lvl2pPr marL="914400" lvl="1" indent="-228600" algn="l">
              <a:spcBef>
                <a:spcPts val="600"/>
              </a:spcBef>
              <a:spcAft>
                <a:spcPts val="0"/>
              </a:spcAft>
              <a:buSzPts val="2610"/>
              <a:buNone/>
              <a:defRPr sz="1800">
                <a:solidFill>
                  <a:srgbClr val="888888"/>
                </a:solidFill>
              </a:defRPr>
            </a:lvl2pPr>
            <a:lvl3pPr marL="1371600" lvl="2" indent="-228600" algn="l">
              <a:spcBef>
                <a:spcPts val="600"/>
              </a:spcBef>
              <a:spcAft>
                <a:spcPts val="0"/>
              </a:spcAft>
              <a:buSzPts val="2320"/>
              <a:buNone/>
              <a:defRPr sz="1600">
                <a:solidFill>
                  <a:srgbClr val="888888"/>
                </a:solidFill>
              </a:defRPr>
            </a:lvl3pPr>
            <a:lvl4pPr marL="1828800" lvl="3" indent="-228600" algn="l">
              <a:spcBef>
                <a:spcPts val="600"/>
              </a:spcBef>
              <a:spcAft>
                <a:spcPts val="0"/>
              </a:spcAft>
              <a:buSzPts val="2030"/>
              <a:buNone/>
              <a:defRPr sz="1400">
                <a:solidFill>
                  <a:srgbClr val="888888"/>
                </a:solidFill>
              </a:defRPr>
            </a:lvl4pPr>
            <a:lvl5pPr marL="2286000" lvl="4" indent="-228600" algn="l">
              <a:spcBef>
                <a:spcPts val="600"/>
              </a:spcBef>
              <a:spcAft>
                <a:spcPts val="0"/>
              </a:spcAft>
              <a:buSzPts val="2030"/>
              <a:buNone/>
              <a:defRPr sz="1400">
                <a:solidFill>
                  <a:srgbClr val="888888"/>
                </a:solidFill>
              </a:defRPr>
            </a:lvl5pPr>
            <a:lvl6pPr marL="2743200" lvl="5" indent="-228600" algn="l">
              <a:spcBef>
                <a:spcPts val="600"/>
              </a:spcBef>
              <a:spcAft>
                <a:spcPts val="0"/>
              </a:spcAft>
              <a:buSzPts val="2030"/>
              <a:buNone/>
              <a:defRPr sz="1400">
                <a:solidFill>
                  <a:srgbClr val="888888"/>
                </a:solidFill>
              </a:defRPr>
            </a:lvl6pPr>
            <a:lvl7pPr marL="3200400" lvl="6" indent="-228600" algn="l">
              <a:spcBef>
                <a:spcPts val="600"/>
              </a:spcBef>
              <a:spcAft>
                <a:spcPts val="0"/>
              </a:spcAft>
              <a:buSzPts val="2030"/>
              <a:buNone/>
              <a:defRPr sz="1400">
                <a:solidFill>
                  <a:srgbClr val="888888"/>
                </a:solidFill>
              </a:defRPr>
            </a:lvl7pPr>
            <a:lvl8pPr marL="3657600" lvl="7" indent="-228600" algn="l">
              <a:spcBef>
                <a:spcPts val="600"/>
              </a:spcBef>
              <a:spcAft>
                <a:spcPts val="0"/>
              </a:spcAft>
              <a:buSzPts val="2030"/>
              <a:buNone/>
              <a:defRPr sz="1400">
                <a:solidFill>
                  <a:srgbClr val="888888"/>
                </a:solidFill>
              </a:defRPr>
            </a:lvl8pPr>
            <a:lvl9pPr marL="4114800" lvl="8" indent="-228600" algn="l">
              <a:spcBef>
                <a:spcPts val="600"/>
              </a:spcBef>
              <a:spcAft>
                <a:spcPts val="600"/>
              </a:spcAft>
              <a:buSzPts val="2030"/>
              <a:buNone/>
              <a:defRPr sz="1400">
                <a:solidFill>
                  <a:srgbClr val="888888"/>
                </a:solidFill>
              </a:defRPr>
            </a:lvl9pPr>
          </a:lstStyle>
          <a:p>
            <a:endParaRPr/>
          </a:p>
        </p:txBody>
      </p:sp>
      <p:sp>
        <p:nvSpPr>
          <p:cNvPr id="105" name="Google Shape;105;p23"/>
          <p:cNvSpPr txBox="1">
            <a:spLocks noGrp="1"/>
          </p:cNvSpPr>
          <p:nvPr>
            <p:ph type="dt" idx="10"/>
          </p:nvPr>
        </p:nvSpPr>
        <p:spPr>
          <a:xfrm>
            <a:off x="9732656" y="5883275"/>
            <a:ext cx="11430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6" name="Google Shape;106;p23"/>
          <p:cNvSpPr txBox="1">
            <a:spLocks noGrp="1"/>
          </p:cNvSpPr>
          <p:nvPr>
            <p:ph type="ftr" idx="11"/>
          </p:nvPr>
        </p:nvSpPr>
        <p:spPr>
          <a:xfrm>
            <a:off x="2572279" y="5883275"/>
            <a:ext cx="708417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7" name="Google Shape;107;p23"/>
          <p:cNvSpPr txBox="1">
            <a:spLocks noGrp="1"/>
          </p:cNvSpPr>
          <p:nvPr>
            <p:ph type="sldNum" idx="12"/>
          </p:nvPr>
        </p:nvSpPr>
        <p:spPr>
          <a:xfrm>
            <a:off x="10951856" y="5883275"/>
            <a:ext cx="5511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‹nº›</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Cartão de Nome">
  <p:cSld name="Cartão de Nome">
    <p:spTree>
      <p:nvGrpSpPr>
        <p:cNvPr id="1" name="Shape 108"/>
        <p:cNvGrpSpPr/>
        <p:nvPr/>
      </p:nvGrpSpPr>
      <p:grpSpPr>
        <a:xfrm>
          <a:off x="0" y="0"/>
          <a:ext cx="0" cy="0"/>
          <a:chOff x="0" y="0"/>
          <a:chExt cx="0" cy="0"/>
        </a:xfrm>
      </p:grpSpPr>
      <p:sp>
        <p:nvSpPr>
          <p:cNvPr id="109" name="Google Shape;109;p24"/>
          <p:cNvSpPr txBox="1">
            <a:spLocks noGrp="1"/>
          </p:cNvSpPr>
          <p:nvPr>
            <p:ph type="title"/>
          </p:nvPr>
        </p:nvSpPr>
        <p:spPr>
          <a:xfrm>
            <a:off x="1484313" y="3308581"/>
            <a:ext cx="10018709" cy="1468800"/>
          </a:xfrm>
          <a:prstGeom prst="rect">
            <a:avLst/>
          </a:prstGeom>
          <a:noFill/>
          <a:ln>
            <a:noFill/>
          </a:ln>
        </p:spPr>
        <p:txBody>
          <a:bodyPr spcFirstLastPara="1" wrap="square" lIns="91425" tIns="45700" rIns="91425" bIns="45700" anchor="b" anchorCtr="0">
            <a:normAutofit/>
          </a:bodyPr>
          <a:lstStyle>
            <a:lvl1pPr lvl="0" algn="r">
              <a:spcBef>
                <a:spcPts val="0"/>
              </a:spcBef>
              <a:spcAft>
                <a:spcPts val="0"/>
              </a:spcAft>
              <a:buClr>
                <a:schemeClr val="dk1"/>
              </a:buClr>
              <a:buSzPts val="3200"/>
              <a:buFont typeface="Corbel"/>
              <a:buNone/>
              <a:defRPr sz="32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0" name="Google Shape;110;p24"/>
          <p:cNvSpPr txBox="1">
            <a:spLocks noGrp="1"/>
          </p:cNvSpPr>
          <p:nvPr>
            <p:ph type="body" idx="1"/>
          </p:nvPr>
        </p:nvSpPr>
        <p:spPr>
          <a:xfrm>
            <a:off x="1484312" y="4777381"/>
            <a:ext cx="10018710" cy="860400"/>
          </a:xfrm>
          <a:prstGeom prst="rect">
            <a:avLst/>
          </a:prstGeom>
          <a:noFill/>
          <a:ln>
            <a:noFill/>
          </a:ln>
        </p:spPr>
        <p:txBody>
          <a:bodyPr spcFirstLastPara="1" wrap="square" lIns="91425" tIns="45700" rIns="91425" bIns="45700" anchor="t" anchorCtr="0">
            <a:normAutofit/>
          </a:bodyPr>
          <a:lstStyle>
            <a:lvl1pPr marL="457200" lvl="0" indent="-228600" algn="r">
              <a:spcBef>
                <a:spcPts val="400"/>
              </a:spcBef>
              <a:spcAft>
                <a:spcPts val="0"/>
              </a:spcAft>
              <a:buSzPts val="2900"/>
              <a:buNone/>
              <a:defRPr sz="2000">
                <a:solidFill>
                  <a:schemeClr val="dk1"/>
                </a:solidFill>
              </a:defRPr>
            </a:lvl1pPr>
            <a:lvl2pPr marL="914400" lvl="1" indent="-228600" algn="l">
              <a:spcBef>
                <a:spcPts val="600"/>
              </a:spcBef>
              <a:spcAft>
                <a:spcPts val="0"/>
              </a:spcAft>
              <a:buSzPts val="2610"/>
              <a:buNone/>
              <a:defRPr sz="1800">
                <a:solidFill>
                  <a:srgbClr val="888888"/>
                </a:solidFill>
              </a:defRPr>
            </a:lvl2pPr>
            <a:lvl3pPr marL="1371600" lvl="2" indent="-228600" algn="l">
              <a:spcBef>
                <a:spcPts val="600"/>
              </a:spcBef>
              <a:spcAft>
                <a:spcPts val="0"/>
              </a:spcAft>
              <a:buSzPts val="2320"/>
              <a:buNone/>
              <a:defRPr sz="1600">
                <a:solidFill>
                  <a:srgbClr val="888888"/>
                </a:solidFill>
              </a:defRPr>
            </a:lvl3pPr>
            <a:lvl4pPr marL="1828800" lvl="3" indent="-228600" algn="l">
              <a:spcBef>
                <a:spcPts val="600"/>
              </a:spcBef>
              <a:spcAft>
                <a:spcPts val="0"/>
              </a:spcAft>
              <a:buSzPts val="2030"/>
              <a:buNone/>
              <a:defRPr sz="1400">
                <a:solidFill>
                  <a:srgbClr val="888888"/>
                </a:solidFill>
              </a:defRPr>
            </a:lvl4pPr>
            <a:lvl5pPr marL="2286000" lvl="4" indent="-228600" algn="l">
              <a:spcBef>
                <a:spcPts val="600"/>
              </a:spcBef>
              <a:spcAft>
                <a:spcPts val="0"/>
              </a:spcAft>
              <a:buSzPts val="2030"/>
              <a:buNone/>
              <a:defRPr sz="1400">
                <a:solidFill>
                  <a:srgbClr val="888888"/>
                </a:solidFill>
              </a:defRPr>
            </a:lvl5pPr>
            <a:lvl6pPr marL="2743200" lvl="5" indent="-228600" algn="l">
              <a:spcBef>
                <a:spcPts val="600"/>
              </a:spcBef>
              <a:spcAft>
                <a:spcPts val="0"/>
              </a:spcAft>
              <a:buSzPts val="2030"/>
              <a:buNone/>
              <a:defRPr sz="1400">
                <a:solidFill>
                  <a:srgbClr val="888888"/>
                </a:solidFill>
              </a:defRPr>
            </a:lvl6pPr>
            <a:lvl7pPr marL="3200400" lvl="6" indent="-228600" algn="l">
              <a:spcBef>
                <a:spcPts val="600"/>
              </a:spcBef>
              <a:spcAft>
                <a:spcPts val="0"/>
              </a:spcAft>
              <a:buSzPts val="2030"/>
              <a:buNone/>
              <a:defRPr sz="1400">
                <a:solidFill>
                  <a:srgbClr val="888888"/>
                </a:solidFill>
              </a:defRPr>
            </a:lvl7pPr>
            <a:lvl8pPr marL="3657600" lvl="7" indent="-228600" algn="l">
              <a:spcBef>
                <a:spcPts val="600"/>
              </a:spcBef>
              <a:spcAft>
                <a:spcPts val="0"/>
              </a:spcAft>
              <a:buSzPts val="2030"/>
              <a:buNone/>
              <a:defRPr sz="1400">
                <a:solidFill>
                  <a:srgbClr val="888888"/>
                </a:solidFill>
              </a:defRPr>
            </a:lvl8pPr>
            <a:lvl9pPr marL="4114800" lvl="8" indent="-228600" algn="l">
              <a:spcBef>
                <a:spcPts val="600"/>
              </a:spcBef>
              <a:spcAft>
                <a:spcPts val="600"/>
              </a:spcAft>
              <a:buSzPts val="2030"/>
              <a:buNone/>
              <a:defRPr sz="1400">
                <a:solidFill>
                  <a:srgbClr val="888888"/>
                </a:solidFill>
              </a:defRPr>
            </a:lvl9pPr>
          </a:lstStyle>
          <a:p>
            <a:endParaRPr/>
          </a:p>
        </p:txBody>
      </p:sp>
      <p:sp>
        <p:nvSpPr>
          <p:cNvPr id="111" name="Google Shape;111;p24"/>
          <p:cNvSpPr txBox="1">
            <a:spLocks noGrp="1"/>
          </p:cNvSpPr>
          <p:nvPr>
            <p:ph type="dt" idx="10"/>
          </p:nvPr>
        </p:nvSpPr>
        <p:spPr>
          <a:xfrm>
            <a:off x="9732656" y="5883275"/>
            <a:ext cx="11430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2" name="Google Shape;112;p24"/>
          <p:cNvSpPr txBox="1">
            <a:spLocks noGrp="1"/>
          </p:cNvSpPr>
          <p:nvPr>
            <p:ph type="ftr" idx="11"/>
          </p:nvPr>
        </p:nvSpPr>
        <p:spPr>
          <a:xfrm>
            <a:off x="2572279" y="5883275"/>
            <a:ext cx="708417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3" name="Google Shape;113;p24"/>
          <p:cNvSpPr txBox="1">
            <a:spLocks noGrp="1"/>
          </p:cNvSpPr>
          <p:nvPr>
            <p:ph type="sldNum" idx="12"/>
          </p:nvPr>
        </p:nvSpPr>
        <p:spPr>
          <a:xfrm>
            <a:off x="10951856" y="5883275"/>
            <a:ext cx="5511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‹nº›</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Cartão de Nome com Citação">
  <p:cSld name="Cartão de Nome com Citação">
    <p:spTree>
      <p:nvGrpSpPr>
        <p:cNvPr id="1" name="Shape 114"/>
        <p:cNvGrpSpPr/>
        <p:nvPr/>
      </p:nvGrpSpPr>
      <p:grpSpPr>
        <a:xfrm>
          <a:off x="0" y="0"/>
          <a:ext cx="0" cy="0"/>
          <a:chOff x="0" y="0"/>
          <a:chExt cx="0" cy="0"/>
        </a:xfrm>
      </p:grpSpPr>
      <p:sp>
        <p:nvSpPr>
          <p:cNvPr id="115" name="Google Shape;115;p25"/>
          <p:cNvSpPr txBox="1"/>
          <p:nvPr/>
        </p:nvSpPr>
        <p:spPr>
          <a:xfrm>
            <a:off x="1598612" y="863023"/>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8000"/>
              <a:buFont typeface="Corbel"/>
              <a:buNone/>
            </a:pPr>
            <a:r>
              <a:rPr lang="en-GB" sz="8000" b="0" cap="none">
                <a:solidFill>
                  <a:schemeClr val="dk1"/>
                </a:solidFill>
                <a:latin typeface="Corbel"/>
                <a:ea typeface="Corbel"/>
                <a:cs typeface="Corbel"/>
                <a:sym typeface="Corbel"/>
              </a:rPr>
              <a:t>“</a:t>
            </a:r>
            <a:endParaRPr/>
          </a:p>
        </p:txBody>
      </p:sp>
      <p:sp>
        <p:nvSpPr>
          <p:cNvPr id="116" name="Google Shape;116;p25"/>
          <p:cNvSpPr txBox="1"/>
          <p:nvPr/>
        </p:nvSpPr>
        <p:spPr>
          <a:xfrm>
            <a:off x="10893425" y="2819399"/>
            <a:ext cx="609600" cy="584776"/>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Clr>
                <a:schemeClr val="dk1"/>
              </a:buClr>
              <a:buSzPts val="8000"/>
              <a:buFont typeface="Corbel"/>
              <a:buNone/>
            </a:pPr>
            <a:r>
              <a:rPr lang="en-GB" sz="8000" b="0" cap="none">
                <a:solidFill>
                  <a:schemeClr val="dk1"/>
                </a:solidFill>
                <a:latin typeface="Corbel"/>
                <a:ea typeface="Corbel"/>
                <a:cs typeface="Corbel"/>
                <a:sym typeface="Corbel"/>
              </a:rPr>
              <a:t>”</a:t>
            </a:r>
            <a:endParaRPr/>
          </a:p>
        </p:txBody>
      </p:sp>
      <p:sp>
        <p:nvSpPr>
          <p:cNvPr id="117" name="Google Shape;117;p25"/>
          <p:cNvSpPr txBox="1">
            <a:spLocks noGrp="1"/>
          </p:cNvSpPr>
          <p:nvPr>
            <p:ph type="title"/>
          </p:nvPr>
        </p:nvSpPr>
        <p:spPr>
          <a:xfrm>
            <a:off x="2208212" y="685800"/>
            <a:ext cx="8990012" cy="2743199"/>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3200"/>
              <a:buFont typeface="Corbel"/>
              <a:buNone/>
              <a:defRPr sz="3200" b="0" cap="none">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8" name="Google Shape;118;p25"/>
          <p:cNvSpPr txBox="1">
            <a:spLocks noGrp="1"/>
          </p:cNvSpPr>
          <p:nvPr>
            <p:ph type="body" idx="1"/>
          </p:nvPr>
        </p:nvSpPr>
        <p:spPr>
          <a:xfrm>
            <a:off x="1484313" y="3886200"/>
            <a:ext cx="10018710" cy="889000"/>
          </a:xfrm>
          <a:prstGeom prst="rect">
            <a:avLst/>
          </a:prstGeom>
          <a:noFill/>
          <a:ln>
            <a:noFill/>
          </a:ln>
        </p:spPr>
        <p:txBody>
          <a:bodyPr spcFirstLastPara="1" wrap="square" lIns="91425" tIns="45700" rIns="91425" bIns="45700" anchor="b" anchorCtr="0">
            <a:normAutofit/>
          </a:bodyPr>
          <a:lstStyle>
            <a:lvl1pPr marL="457200" lvl="0" indent="-228600" algn="r">
              <a:spcBef>
                <a:spcPts val="480"/>
              </a:spcBef>
              <a:spcAft>
                <a:spcPts val="0"/>
              </a:spcAft>
              <a:buSzPts val="3480"/>
              <a:buNone/>
              <a:defRPr sz="2400" b="0" cap="none">
                <a:solidFill>
                  <a:schemeClr val="dk1"/>
                </a:solidFill>
              </a:defRPr>
            </a:lvl1pPr>
            <a:lvl2pPr marL="914400" lvl="1" indent="-394335" algn="l">
              <a:spcBef>
                <a:spcPts val="600"/>
              </a:spcBef>
              <a:spcAft>
                <a:spcPts val="0"/>
              </a:spcAft>
              <a:buSzPts val="2610"/>
              <a:buChar char="•"/>
              <a:defRPr/>
            </a:lvl2pPr>
            <a:lvl3pPr marL="1371600" lvl="2" indent="-394335" algn="l">
              <a:spcBef>
                <a:spcPts val="600"/>
              </a:spcBef>
              <a:spcAft>
                <a:spcPts val="0"/>
              </a:spcAft>
              <a:buSzPts val="2610"/>
              <a:buChar char="•"/>
              <a:defRPr/>
            </a:lvl3pPr>
            <a:lvl4pPr marL="1828800" lvl="3" indent="-394335" algn="l">
              <a:spcBef>
                <a:spcPts val="600"/>
              </a:spcBef>
              <a:spcAft>
                <a:spcPts val="0"/>
              </a:spcAft>
              <a:buSzPts val="2610"/>
              <a:buChar char="•"/>
              <a:defRPr/>
            </a:lvl4pPr>
            <a:lvl5pPr marL="2286000" lvl="4" indent="-394335" algn="l">
              <a:spcBef>
                <a:spcPts val="600"/>
              </a:spcBef>
              <a:spcAft>
                <a:spcPts val="0"/>
              </a:spcAft>
              <a:buSzPts val="2610"/>
              <a:buChar char="•"/>
              <a:defRPr/>
            </a:lvl5pPr>
            <a:lvl6pPr marL="2743200" lvl="5" indent="-394335" algn="l">
              <a:spcBef>
                <a:spcPts val="600"/>
              </a:spcBef>
              <a:spcAft>
                <a:spcPts val="0"/>
              </a:spcAft>
              <a:buSzPts val="2610"/>
              <a:buChar char="•"/>
              <a:defRPr/>
            </a:lvl6pPr>
            <a:lvl7pPr marL="3200400" lvl="6" indent="-394335" algn="l">
              <a:spcBef>
                <a:spcPts val="600"/>
              </a:spcBef>
              <a:spcAft>
                <a:spcPts val="0"/>
              </a:spcAft>
              <a:buSzPts val="2610"/>
              <a:buChar char="•"/>
              <a:defRPr/>
            </a:lvl7pPr>
            <a:lvl8pPr marL="3657600" lvl="7" indent="-394334" algn="l">
              <a:spcBef>
                <a:spcPts val="600"/>
              </a:spcBef>
              <a:spcAft>
                <a:spcPts val="0"/>
              </a:spcAft>
              <a:buSzPts val="2610"/>
              <a:buChar char="•"/>
              <a:defRPr/>
            </a:lvl8pPr>
            <a:lvl9pPr marL="4114800" lvl="8" indent="-394334" algn="l">
              <a:spcBef>
                <a:spcPts val="600"/>
              </a:spcBef>
              <a:spcAft>
                <a:spcPts val="600"/>
              </a:spcAft>
              <a:buSzPts val="2610"/>
              <a:buChar char="•"/>
              <a:defRPr/>
            </a:lvl9pPr>
          </a:lstStyle>
          <a:p>
            <a:endParaRPr/>
          </a:p>
        </p:txBody>
      </p:sp>
      <p:sp>
        <p:nvSpPr>
          <p:cNvPr id="119" name="Google Shape;119;p25"/>
          <p:cNvSpPr txBox="1">
            <a:spLocks noGrp="1"/>
          </p:cNvSpPr>
          <p:nvPr>
            <p:ph type="body" idx="2"/>
          </p:nvPr>
        </p:nvSpPr>
        <p:spPr>
          <a:xfrm>
            <a:off x="1484312" y="4775200"/>
            <a:ext cx="10018710" cy="1016000"/>
          </a:xfrm>
          <a:prstGeom prst="rect">
            <a:avLst/>
          </a:prstGeom>
          <a:noFill/>
          <a:ln>
            <a:noFill/>
          </a:ln>
        </p:spPr>
        <p:txBody>
          <a:bodyPr spcFirstLastPara="1" wrap="square" lIns="91425" tIns="45700" rIns="91425" bIns="45700" anchor="t" anchorCtr="0">
            <a:normAutofit/>
          </a:bodyPr>
          <a:lstStyle>
            <a:lvl1pPr marL="457200" lvl="0" indent="-228600" algn="r">
              <a:spcBef>
                <a:spcPts val="360"/>
              </a:spcBef>
              <a:spcAft>
                <a:spcPts val="0"/>
              </a:spcAft>
              <a:buSzPts val="2610"/>
              <a:buNone/>
              <a:defRPr sz="1800">
                <a:solidFill>
                  <a:schemeClr val="dk1"/>
                </a:solidFill>
              </a:defRPr>
            </a:lvl1pPr>
            <a:lvl2pPr marL="914400" lvl="1" indent="-228600" algn="l">
              <a:spcBef>
                <a:spcPts val="600"/>
              </a:spcBef>
              <a:spcAft>
                <a:spcPts val="0"/>
              </a:spcAft>
              <a:buSzPts val="2610"/>
              <a:buNone/>
              <a:defRPr sz="1800">
                <a:solidFill>
                  <a:srgbClr val="888888"/>
                </a:solidFill>
              </a:defRPr>
            </a:lvl2pPr>
            <a:lvl3pPr marL="1371600" lvl="2" indent="-228600" algn="l">
              <a:spcBef>
                <a:spcPts val="600"/>
              </a:spcBef>
              <a:spcAft>
                <a:spcPts val="0"/>
              </a:spcAft>
              <a:buSzPts val="2320"/>
              <a:buNone/>
              <a:defRPr sz="1600">
                <a:solidFill>
                  <a:srgbClr val="888888"/>
                </a:solidFill>
              </a:defRPr>
            </a:lvl3pPr>
            <a:lvl4pPr marL="1828800" lvl="3" indent="-228600" algn="l">
              <a:spcBef>
                <a:spcPts val="600"/>
              </a:spcBef>
              <a:spcAft>
                <a:spcPts val="0"/>
              </a:spcAft>
              <a:buSzPts val="2030"/>
              <a:buNone/>
              <a:defRPr sz="1400">
                <a:solidFill>
                  <a:srgbClr val="888888"/>
                </a:solidFill>
              </a:defRPr>
            </a:lvl4pPr>
            <a:lvl5pPr marL="2286000" lvl="4" indent="-228600" algn="l">
              <a:spcBef>
                <a:spcPts val="600"/>
              </a:spcBef>
              <a:spcAft>
                <a:spcPts val="0"/>
              </a:spcAft>
              <a:buSzPts val="2030"/>
              <a:buNone/>
              <a:defRPr sz="1400">
                <a:solidFill>
                  <a:srgbClr val="888888"/>
                </a:solidFill>
              </a:defRPr>
            </a:lvl5pPr>
            <a:lvl6pPr marL="2743200" lvl="5" indent="-228600" algn="l">
              <a:spcBef>
                <a:spcPts val="600"/>
              </a:spcBef>
              <a:spcAft>
                <a:spcPts val="0"/>
              </a:spcAft>
              <a:buSzPts val="2030"/>
              <a:buNone/>
              <a:defRPr sz="1400">
                <a:solidFill>
                  <a:srgbClr val="888888"/>
                </a:solidFill>
              </a:defRPr>
            </a:lvl6pPr>
            <a:lvl7pPr marL="3200400" lvl="6" indent="-228600" algn="l">
              <a:spcBef>
                <a:spcPts val="600"/>
              </a:spcBef>
              <a:spcAft>
                <a:spcPts val="0"/>
              </a:spcAft>
              <a:buSzPts val="2030"/>
              <a:buNone/>
              <a:defRPr sz="1400">
                <a:solidFill>
                  <a:srgbClr val="888888"/>
                </a:solidFill>
              </a:defRPr>
            </a:lvl7pPr>
            <a:lvl8pPr marL="3657600" lvl="7" indent="-228600" algn="l">
              <a:spcBef>
                <a:spcPts val="600"/>
              </a:spcBef>
              <a:spcAft>
                <a:spcPts val="0"/>
              </a:spcAft>
              <a:buSzPts val="2030"/>
              <a:buNone/>
              <a:defRPr sz="1400">
                <a:solidFill>
                  <a:srgbClr val="888888"/>
                </a:solidFill>
              </a:defRPr>
            </a:lvl8pPr>
            <a:lvl9pPr marL="4114800" lvl="8" indent="-228600" algn="l">
              <a:spcBef>
                <a:spcPts val="600"/>
              </a:spcBef>
              <a:spcAft>
                <a:spcPts val="600"/>
              </a:spcAft>
              <a:buSzPts val="2030"/>
              <a:buNone/>
              <a:defRPr sz="1400">
                <a:solidFill>
                  <a:srgbClr val="888888"/>
                </a:solidFill>
              </a:defRPr>
            </a:lvl9pPr>
          </a:lstStyle>
          <a:p>
            <a:endParaRPr/>
          </a:p>
        </p:txBody>
      </p:sp>
      <p:sp>
        <p:nvSpPr>
          <p:cNvPr id="120" name="Google Shape;120;p25"/>
          <p:cNvSpPr txBox="1">
            <a:spLocks noGrp="1"/>
          </p:cNvSpPr>
          <p:nvPr>
            <p:ph type="dt" idx="10"/>
          </p:nvPr>
        </p:nvSpPr>
        <p:spPr>
          <a:xfrm>
            <a:off x="9732656" y="5883275"/>
            <a:ext cx="11430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1" name="Google Shape;121;p25"/>
          <p:cNvSpPr txBox="1">
            <a:spLocks noGrp="1"/>
          </p:cNvSpPr>
          <p:nvPr>
            <p:ph type="ftr" idx="11"/>
          </p:nvPr>
        </p:nvSpPr>
        <p:spPr>
          <a:xfrm>
            <a:off x="2572279" y="5883275"/>
            <a:ext cx="708417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2" name="Google Shape;122;p25"/>
          <p:cNvSpPr txBox="1">
            <a:spLocks noGrp="1"/>
          </p:cNvSpPr>
          <p:nvPr>
            <p:ph type="sldNum" idx="12"/>
          </p:nvPr>
        </p:nvSpPr>
        <p:spPr>
          <a:xfrm>
            <a:off x="10951856" y="5883275"/>
            <a:ext cx="5511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‹nº›</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Verdadeiro ou Falso">
  <p:cSld name="Verdadeiro ou Falso">
    <p:spTree>
      <p:nvGrpSpPr>
        <p:cNvPr id="1" name="Shape 123"/>
        <p:cNvGrpSpPr/>
        <p:nvPr/>
      </p:nvGrpSpPr>
      <p:grpSpPr>
        <a:xfrm>
          <a:off x="0" y="0"/>
          <a:ext cx="0" cy="0"/>
          <a:chOff x="0" y="0"/>
          <a:chExt cx="0" cy="0"/>
        </a:xfrm>
      </p:grpSpPr>
      <p:sp>
        <p:nvSpPr>
          <p:cNvPr id="124" name="Google Shape;124;p26"/>
          <p:cNvSpPr txBox="1">
            <a:spLocks noGrp="1"/>
          </p:cNvSpPr>
          <p:nvPr>
            <p:ph type="title"/>
          </p:nvPr>
        </p:nvSpPr>
        <p:spPr>
          <a:xfrm>
            <a:off x="1484313" y="685800"/>
            <a:ext cx="10018712" cy="272732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000"/>
              <a:buFont typeface="Corbel"/>
              <a:buNone/>
              <a:defRPr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5" name="Google Shape;125;p26"/>
          <p:cNvSpPr txBox="1">
            <a:spLocks noGrp="1"/>
          </p:cNvSpPr>
          <p:nvPr>
            <p:ph type="body" idx="1"/>
          </p:nvPr>
        </p:nvSpPr>
        <p:spPr>
          <a:xfrm>
            <a:off x="1484312" y="3505200"/>
            <a:ext cx="10018713" cy="838200"/>
          </a:xfrm>
          <a:prstGeom prst="rect">
            <a:avLst/>
          </a:prstGeom>
          <a:noFill/>
          <a:ln>
            <a:noFill/>
          </a:ln>
        </p:spPr>
        <p:txBody>
          <a:bodyPr spcFirstLastPara="1" wrap="square" lIns="91425" tIns="45700" rIns="91425" bIns="45700" anchor="b" anchorCtr="0">
            <a:normAutofit/>
          </a:bodyPr>
          <a:lstStyle>
            <a:lvl1pPr marL="457200" lvl="0" indent="-228600" algn="l">
              <a:spcBef>
                <a:spcPts val="560"/>
              </a:spcBef>
              <a:spcAft>
                <a:spcPts val="0"/>
              </a:spcAft>
              <a:buSzPts val="4060"/>
              <a:buNone/>
              <a:defRPr sz="2800" b="0" cap="none">
                <a:solidFill>
                  <a:schemeClr val="dk1"/>
                </a:solidFill>
              </a:defRPr>
            </a:lvl1pPr>
            <a:lvl2pPr marL="914400" lvl="1" indent="-394335" algn="l">
              <a:spcBef>
                <a:spcPts val="600"/>
              </a:spcBef>
              <a:spcAft>
                <a:spcPts val="0"/>
              </a:spcAft>
              <a:buSzPts val="2610"/>
              <a:buChar char="•"/>
              <a:defRPr/>
            </a:lvl2pPr>
            <a:lvl3pPr marL="1371600" lvl="2" indent="-394335" algn="l">
              <a:spcBef>
                <a:spcPts val="600"/>
              </a:spcBef>
              <a:spcAft>
                <a:spcPts val="0"/>
              </a:spcAft>
              <a:buSzPts val="2610"/>
              <a:buChar char="•"/>
              <a:defRPr/>
            </a:lvl3pPr>
            <a:lvl4pPr marL="1828800" lvl="3" indent="-394335" algn="l">
              <a:spcBef>
                <a:spcPts val="600"/>
              </a:spcBef>
              <a:spcAft>
                <a:spcPts val="0"/>
              </a:spcAft>
              <a:buSzPts val="2610"/>
              <a:buChar char="•"/>
              <a:defRPr/>
            </a:lvl4pPr>
            <a:lvl5pPr marL="2286000" lvl="4" indent="-394335" algn="l">
              <a:spcBef>
                <a:spcPts val="600"/>
              </a:spcBef>
              <a:spcAft>
                <a:spcPts val="0"/>
              </a:spcAft>
              <a:buSzPts val="2610"/>
              <a:buChar char="•"/>
              <a:defRPr/>
            </a:lvl5pPr>
            <a:lvl6pPr marL="2743200" lvl="5" indent="-394335" algn="l">
              <a:spcBef>
                <a:spcPts val="600"/>
              </a:spcBef>
              <a:spcAft>
                <a:spcPts val="0"/>
              </a:spcAft>
              <a:buSzPts val="2610"/>
              <a:buChar char="•"/>
              <a:defRPr/>
            </a:lvl6pPr>
            <a:lvl7pPr marL="3200400" lvl="6" indent="-394335" algn="l">
              <a:spcBef>
                <a:spcPts val="600"/>
              </a:spcBef>
              <a:spcAft>
                <a:spcPts val="0"/>
              </a:spcAft>
              <a:buSzPts val="2610"/>
              <a:buChar char="•"/>
              <a:defRPr/>
            </a:lvl7pPr>
            <a:lvl8pPr marL="3657600" lvl="7" indent="-394334" algn="l">
              <a:spcBef>
                <a:spcPts val="600"/>
              </a:spcBef>
              <a:spcAft>
                <a:spcPts val="0"/>
              </a:spcAft>
              <a:buSzPts val="2610"/>
              <a:buChar char="•"/>
              <a:defRPr/>
            </a:lvl8pPr>
            <a:lvl9pPr marL="4114800" lvl="8" indent="-394334" algn="l">
              <a:spcBef>
                <a:spcPts val="600"/>
              </a:spcBef>
              <a:spcAft>
                <a:spcPts val="600"/>
              </a:spcAft>
              <a:buSzPts val="2610"/>
              <a:buChar char="•"/>
              <a:defRPr/>
            </a:lvl9pPr>
          </a:lstStyle>
          <a:p>
            <a:endParaRPr/>
          </a:p>
        </p:txBody>
      </p:sp>
      <p:sp>
        <p:nvSpPr>
          <p:cNvPr id="126" name="Google Shape;126;p26"/>
          <p:cNvSpPr txBox="1">
            <a:spLocks noGrp="1"/>
          </p:cNvSpPr>
          <p:nvPr>
            <p:ph type="body" idx="2"/>
          </p:nvPr>
        </p:nvSpPr>
        <p:spPr>
          <a:xfrm>
            <a:off x="1484311" y="4343400"/>
            <a:ext cx="10018713" cy="1447800"/>
          </a:xfrm>
          <a:prstGeom prst="rect">
            <a:avLst/>
          </a:prstGeom>
          <a:noFill/>
          <a:ln>
            <a:noFill/>
          </a:ln>
        </p:spPr>
        <p:txBody>
          <a:bodyPr spcFirstLastPara="1" wrap="square" lIns="91425" tIns="45700" rIns="91425" bIns="45700" anchor="t" anchorCtr="0">
            <a:normAutofit/>
          </a:bodyPr>
          <a:lstStyle>
            <a:lvl1pPr marL="457200" lvl="0" indent="-228600" algn="l">
              <a:spcBef>
                <a:spcPts val="360"/>
              </a:spcBef>
              <a:spcAft>
                <a:spcPts val="0"/>
              </a:spcAft>
              <a:buSzPts val="2610"/>
              <a:buNone/>
              <a:defRPr sz="1800">
                <a:solidFill>
                  <a:schemeClr val="dk1"/>
                </a:solidFill>
              </a:defRPr>
            </a:lvl1pPr>
            <a:lvl2pPr marL="914400" lvl="1" indent="-228600" algn="l">
              <a:spcBef>
                <a:spcPts val="600"/>
              </a:spcBef>
              <a:spcAft>
                <a:spcPts val="0"/>
              </a:spcAft>
              <a:buSzPts val="2610"/>
              <a:buNone/>
              <a:defRPr sz="1800">
                <a:solidFill>
                  <a:srgbClr val="888888"/>
                </a:solidFill>
              </a:defRPr>
            </a:lvl2pPr>
            <a:lvl3pPr marL="1371600" lvl="2" indent="-228600" algn="l">
              <a:spcBef>
                <a:spcPts val="600"/>
              </a:spcBef>
              <a:spcAft>
                <a:spcPts val="0"/>
              </a:spcAft>
              <a:buSzPts val="2320"/>
              <a:buNone/>
              <a:defRPr sz="1600">
                <a:solidFill>
                  <a:srgbClr val="888888"/>
                </a:solidFill>
              </a:defRPr>
            </a:lvl3pPr>
            <a:lvl4pPr marL="1828800" lvl="3" indent="-228600" algn="l">
              <a:spcBef>
                <a:spcPts val="600"/>
              </a:spcBef>
              <a:spcAft>
                <a:spcPts val="0"/>
              </a:spcAft>
              <a:buSzPts val="2030"/>
              <a:buNone/>
              <a:defRPr sz="1400">
                <a:solidFill>
                  <a:srgbClr val="888888"/>
                </a:solidFill>
              </a:defRPr>
            </a:lvl4pPr>
            <a:lvl5pPr marL="2286000" lvl="4" indent="-228600" algn="l">
              <a:spcBef>
                <a:spcPts val="600"/>
              </a:spcBef>
              <a:spcAft>
                <a:spcPts val="0"/>
              </a:spcAft>
              <a:buSzPts val="2030"/>
              <a:buNone/>
              <a:defRPr sz="1400">
                <a:solidFill>
                  <a:srgbClr val="888888"/>
                </a:solidFill>
              </a:defRPr>
            </a:lvl5pPr>
            <a:lvl6pPr marL="2743200" lvl="5" indent="-228600" algn="l">
              <a:spcBef>
                <a:spcPts val="600"/>
              </a:spcBef>
              <a:spcAft>
                <a:spcPts val="0"/>
              </a:spcAft>
              <a:buSzPts val="2030"/>
              <a:buNone/>
              <a:defRPr sz="1400">
                <a:solidFill>
                  <a:srgbClr val="888888"/>
                </a:solidFill>
              </a:defRPr>
            </a:lvl6pPr>
            <a:lvl7pPr marL="3200400" lvl="6" indent="-228600" algn="l">
              <a:spcBef>
                <a:spcPts val="600"/>
              </a:spcBef>
              <a:spcAft>
                <a:spcPts val="0"/>
              </a:spcAft>
              <a:buSzPts val="2030"/>
              <a:buNone/>
              <a:defRPr sz="1400">
                <a:solidFill>
                  <a:srgbClr val="888888"/>
                </a:solidFill>
              </a:defRPr>
            </a:lvl7pPr>
            <a:lvl8pPr marL="3657600" lvl="7" indent="-228600" algn="l">
              <a:spcBef>
                <a:spcPts val="600"/>
              </a:spcBef>
              <a:spcAft>
                <a:spcPts val="0"/>
              </a:spcAft>
              <a:buSzPts val="2030"/>
              <a:buNone/>
              <a:defRPr sz="1400">
                <a:solidFill>
                  <a:srgbClr val="888888"/>
                </a:solidFill>
              </a:defRPr>
            </a:lvl8pPr>
            <a:lvl9pPr marL="4114800" lvl="8" indent="-228600" algn="l">
              <a:spcBef>
                <a:spcPts val="600"/>
              </a:spcBef>
              <a:spcAft>
                <a:spcPts val="600"/>
              </a:spcAft>
              <a:buSzPts val="2030"/>
              <a:buNone/>
              <a:defRPr sz="1400">
                <a:solidFill>
                  <a:srgbClr val="888888"/>
                </a:solidFill>
              </a:defRPr>
            </a:lvl9pPr>
          </a:lstStyle>
          <a:p>
            <a:endParaRPr/>
          </a:p>
        </p:txBody>
      </p:sp>
      <p:sp>
        <p:nvSpPr>
          <p:cNvPr id="127" name="Google Shape;127;p26"/>
          <p:cNvSpPr txBox="1">
            <a:spLocks noGrp="1"/>
          </p:cNvSpPr>
          <p:nvPr>
            <p:ph type="dt" idx="10"/>
          </p:nvPr>
        </p:nvSpPr>
        <p:spPr>
          <a:xfrm>
            <a:off x="9732656" y="5883275"/>
            <a:ext cx="11430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8" name="Google Shape;128;p26"/>
          <p:cNvSpPr txBox="1">
            <a:spLocks noGrp="1"/>
          </p:cNvSpPr>
          <p:nvPr>
            <p:ph type="ftr" idx="11"/>
          </p:nvPr>
        </p:nvSpPr>
        <p:spPr>
          <a:xfrm>
            <a:off x="2572279" y="5883275"/>
            <a:ext cx="708417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9" name="Google Shape;129;p26"/>
          <p:cNvSpPr txBox="1">
            <a:spLocks noGrp="1"/>
          </p:cNvSpPr>
          <p:nvPr>
            <p:ph type="sldNum" idx="12"/>
          </p:nvPr>
        </p:nvSpPr>
        <p:spPr>
          <a:xfrm>
            <a:off x="10951856" y="5883275"/>
            <a:ext cx="5511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‹nº›</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ítulo e Texto Vertical" type="vertTx">
  <p:cSld name="VERTICAL_TEXT">
    <p:spTree>
      <p:nvGrpSpPr>
        <p:cNvPr id="1" name="Shape 130"/>
        <p:cNvGrpSpPr/>
        <p:nvPr/>
      </p:nvGrpSpPr>
      <p:grpSpPr>
        <a:xfrm>
          <a:off x="0" y="0"/>
          <a:ext cx="0" cy="0"/>
          <a:chOff x="0" y="0"/>
          <a:chExt cx="0" cy="0"/>
        </a:xfrm>
      </p:grpSpPr>
      <p:sp>
        <p:nvSpPr>
          <p:cNvPr id="131" name="Google Shape;131;p27"/>
          <p:cNvSpPr txBox="1">
            <a:spLocks noGrp="1"/>
          </p:cNvSpPr>
          <p:nvPr>
            <p:ph type="title"/>
          </p:nvPr>
        </p:nvSpPr>
        <p:spPr>
          <a:xfrm>
            <a:off x="1484311" y="685800"/>
            <a:ext cx="10018713" cy="1752599"/>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000"/>
              <a:buFont typeface="Corbel"/>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2" name="Google Shape;132;p27"/>
          <p:cNvSpPr txBox="1">
            <a:spLocks noGrp="1"/>
          </p:cNvSpPr>
          <p:nvPr>
            <p:ph type="body" idx="1"/>
          </p:nvPr>
        </p:nvSpPr>
        <p:spPr>
          <a:xfrm rot="5400000">
            <a:off x="4931566" y="-780257"/>
            <a:ext cx="3124201" cy="10018713"/>
          </a:xfrm>
          <a:prstGeom prst="rect">
            <a:avLst/>
          </a:prstGeom>
          <a:noFill/>
          <a:ln>
            <a:noFill/>
          </a:ln>
        </p:spPr>
        <p:txBody>
          <a:bodyPr spcFirstLastPara="1" wrap="square" lIns="91425" tIns="45700" rIns="91425" bIns="45700" anchor="t" anchorCtr="0">
            <a:normAutofit/>
          </a:bodyPr>
          <a:lstStyle>
            <a:lvl1pPr marL="457200" lvl="0" indent="-394335" algn="l">
              <a:spcBef>
                <a:spcPts val="360"/>
              </a:spcBef>
              <a:spcAft>
                <a:spcPts val="0"/>
              </a:spcAft>
              <a:buSzPts val="2610"/>
              <a:buChar char="•"/>
              <a:defRPr/>
            </a:lvl1pPr>
            <a:lvl2pPr marL="914400" lvl="1" indent="-394335" algn="l">
              <a:spcBef>
                <a:spcPts val="600"/>
              </a:spcBef>
              <a:spcAft>
                <a:spcPts val="0"/>
              </a:spcAft>
              <a:buSzPts val="2610"/>
              <a:buChar char="•"/>
              <a:defRPr/>
            </a:lvl2pPr>
            <a:lvl3pPr marL="1371600" lvl="2" indent="-394335" algn="l">
              <a:spcBef>
                <a:spcPts val="600"/>
              </a:spcBef>
              <a:spcAft>
                <a:spcPts val="0"/>
              </a:spcAft>
              <a:buSzPts val="2610"/>
              <a:buChar char="•"/>
              <a:defRPr/>
            </a:lvl3pPr>
            <a:lvl4pPr marL="1828800" lvl="3" indent="-394335" algn="l">
              <a:spcBef>
                <a:spcPts val="600"/>
              </a:spcBef>
              <a:spcAft>
                <a:spcPts val="0"/>
              </a:spcAft>
              <a:buSzPts val="2610"/>
              <a:buChar char="•"/>
              <a:defRPr/>
            </a:lvl4pPr>
            <a:lvl5pPr marL="2286000" lvl="4" indent="-394335" algn="l">
              <a:spcBef>
                <a:spcPts val="600"/>
              </a:spcBef>
              <a:spcAft>
                <a:spcPts val="0"/>
              </a:spcAft>
              <a:buSzPts val="2610"/>
              <a:buChar char="•"/>
              <a:defRPr/>
            </a:lvl5pPr>
            <a:lvl6pPr marL="2743200" lvl="5" indent="-394335" algn="l">
              <a:spcBef>
                <a:spcPts val="600"/>
              </a:spcBef>
              <a:spcAft>
                <a:spcPts val="0"/>
              </a:spcAft>
              <a:buSzPts val="2610"/>
              <a:buChar char="•"/>
              <a:defRPr/>
            </a:lvl6pPr>
            <a:lvl7pPr marL="3200400" lvl="6" indent="-394335" algn="l">
              <a:spcBef>
                <a:spcPts val="600"/>
              </a:spcBef>
              <a:spcAft>
                <a:spcPts val="0"/>
              </a:spcAft>
              <a:buSzPts val="2610"/>
              <a:buChar char="•"/>
              <a:defRPr/>
            </a:lvl7pPr>
            <a:lvl8pPr marL="3657600" lvl="7" indent="-394334" algn="l">
              <a:spcBef>
                <a:spcPts val="600"/>
              </a:spcBef>
              <a:spcAft>
                <a:spcPts val="0"/>
              </a:spcAft>
              <a:buSzPts val="2610"/>
              <a:buChar char="•"/>
              <a:defRPr/>
            </a:lvl8pPr>
            <a:lvl9pPr marL="4114800" lvl="8" indent="-394334" algn="l">
              <a:spcBef>
                <a:spcPts val="600"/>
              </a:spcBef>
              <a:spcAft>
                <a:spcPts val="600"/>
              </a:spcAft>
              <a:buSzPts val="2610"/>
              <a:buChar char="•"/>
              <a:defRPr/>
            </a:lvl9pPr>
          </a:lstStyle>
          <a:p>
            <a:endParaRPr/>
          </a:p>
        </p:txBody>
      </p:sp>
      <p:sp>
        <p:nvSpPr>
          <p:cNvPr id="133" name="Google Shape;133;p27"/>
          <p:cNvSpPr txBox="1">
            <a:spLocks noGrp="1"/>
          </p:cNvSpPr>
          <p:nvPr>
            <p:ph type="dt" idx="10"/>
          </p:nvPr>
        </p:nvSpPr>
        <p:spPr>
          <a:xfrm>
            <a:off x="9732656" y="5883275"/>
            <a:ext cx="11430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4" name="Google Shape;134;p27"/>
          <p:cNvSpPr txBox="1">
            <a:spLocks noGrp="1"/>
          </p:cNvSpPr>
          <p:nvPr>
            <p:ph type="ftr" idx="11"/>
          </p:nvPr>
        </p:nvSpPr>
        <p:spPr>
          <a:xfrm>
            <a:off x="2572279" y="5883275"/>
            <a:ext cx="708417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5" name="Google Shape;135;p27"/>
          <p:cNvSpPr txBox="1">
            <a:spLocks noGrp="1"/>
          </p:cNvSpPr>
          <p:nvPr>
            <p:ph type="sldNum" idx="12"/>
          </p:nvPr>
        </p:nvSpPr>
        <p:spPr>
          <a:xfrm>
            <a:off x="10951856" y="5883275"/>
            <a:ext cx="5511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‹nº›</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ítulo Vertical e Texto" type="vertTitleAndTx">
  <p:cSld name="VERTICAL_TITLE_AND_VERTICAL_TEXT">
    <p:spTree>
      <p:nvGrpSpPr>
        <p:cNvPr id="1" name="Shape 136"/>
        <p:cNvGrpSpPr/>
        <p:nvPr/>
      </p:nvGrpSpPr>
      <p:grpSpPr>
        <a:xfrm>
          <a:off x="0" y="0"/>
          <a:ext cx="0" cy="0"/>
          <a:chOff x="0" y="0"/>
          <a:chExt cx="0" cy="0"/>
        </a:xfrm>
      </p:grpSpPr>
      <p:sp>
        <p:nvSpPr>
          <p:cNvPr id="137" name="Google Shape;137;p28"/>
          <p:cNvSpPr txBox="1">
            <a:spLocks noGrp="1"/>
          </p:cNvSpPr>
          <p:nvPr>
            <p:ph type="title"/>
          </p:nvPr>
        </p:nvSpPr>
        <p:spPr>
          <a:xfrm rot="5400000">
            <a:off x="8065140" y="2353315"/>
            <a:ext cx="5105400" cy="1770369"/>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8" name="Google Shape;138;p28"/>
          <p:cNvSpPr txBox="1">
            <a:spLocks noGrp="1"/>
          </p:cNvSpPr>
          <p:nvPr>
            <p:ph type="body" idx="1"/>
          </p:nvPr>
        </p:nvSpPr>
        <p:spPr>
          <a:xfrm rot="5400000">
            <a:off x="2941483" y="-771371"/>
            <a:ext cx="5105400" cy="8019742"/>
          </a:xfrm>
          <a:prstGeom prst="rect">
            <a:avLst/>
          </a:prstGeom>
          <a:noFill/>
          <a:ln>
            <a:noFill/>
          </a:ln>
        </p:spPr>
        <p:txBody>
          <a:bodyPr spcFirstLastPara="1" wrap="square" lIns="91425" tIns="45700" rIns="91425" bIns="45700" anchor="t" anchorCtr="0">
            <a:normAutofit/>
          </a:bodyPr>
          <a:lstStyle>
            <a:lvl1pPr marL="457200" lvl="0" indent="-394335" algn="l">
              <a:spcBef>
                <a:spcPts val="360"/>
              </a:spcBef>
              <a:spcAft>
                <a:spcPts val="0"/>
              </a:spcAft>
              <a:buSzPts val="2610"/>
              <a:buChar char="•"/>
              <a:defRPr/>
            </a:lvl1pPr>
            <a:lvl2pPr marL="914400" lvl="1" indent="-394335" algn="l">
              <a:spcBef>
                <a:spcPts val="600"/>
              </a:spcBef>
              <a:spcAft>
                <a:spcPts val="0"/>
              </a:spcAft>
              <a:buSzPts val="2610"/>
              <a:buChar char="•"/>
              <a:defRPr/>
            </a:lvl2pPr>
            <a:lvl3pPr marL="1371600" lvl="2" indent="-394335" algn="l">
              <a:spcBef>
                <a:spcPts val="600"/>
              </a:spcBef>
              <a:spcAft>
                <a:spcPts val="0"/>
              </a:spcAft>
              <a:buSzPts val="2610"/>
              <a:buChar char="•"/>
              <a:defRPr/>
            </a:lvl3pPr>
            <a:lvl4pPr marL="1828800" lvl="3" indent="-394335" algn="l">
              <a:spcBef>
                <a:spcPts val="600"/>
              </a:spcBef>
              <a:spcAft>
                <a:spcPts val="0"/>
              </a:spcAft>
              <a:buSzPts val="2610"/>
              <a:buChar char="•"/>
              <a:defRPr/>
            </a:lvl4pPr>
            <a:lvl5pPr marL="2286000" lvl="4" indent="-394335" algn="l">
              <a:spcBef>
                <a:spcPts val="600"/>
              </a:spcBef>
              <a:spcAft>
                <a:spcPts val="0"/>
              </a:spcAft>
              <a:buSzPts val="2610"/>
              <a:buChar char="•"/>
              <a:defRPr/>
            </a:lvl5pPr>
            <a:lvl6pPr marL="2743200" lvl="5" indent="-394335" algn="l">
              <a:spcBef>
                <a:spcPts val="600"/>
              </a:spcBef>
              <a:spcAft>
                <a:spcPts val="0"/>
              </a:spcAft>
              <a:buSzPts val="2610"/>
              <a:buChar char="•"/>
              <a:defRPr/>
            </a:lvl6pPr>
            <a:lvl7pPr marL="3200400" lvl="6" indent="-394335" algn="l">
              <a:spcBef>
                <a:spcPts val="600"/>
              </a:spcBef>
              <a:spcAft>
                <a:spcPts val="0"/>
              </a:spcAft>
              <a:buSzPts val="2610"/>
              <a:buChar char="•"/>
              <a:defRPr/>
            </a:lvl7pPr>
            <a:lvl8pPr marL="3657600" lvl="7" indent="-394334" algn="l">
              <a:spcBef>
                <a:spcPts val="600"/>
              </a:spcBef>
              <a:spcAft>
                <a:spcPts val="0"/>
              </a:spcAft>
              <a:buSzPts val="2610"/>
              <a:buChar char="•"/>
              <a:defRPr/>
            </a:lvl8pPr>
            <a:lvl9pPr marL="4114800" lvl="8" indent="-394334" algn="l">
              <a:spcBef>
                <a:spcPts val="600"/>
              </a:spcBef>
              <a:spcAft>
                <a:spcPts val="600"/>
              </a:spcAft>
              <a:buSzPts val="2610"/>
              <a:buChar char="•"/>
              <a:defRPr/>
            </a:lvl9pPr>
          </a:lstStyle>
          <a:p>
            <a:endParaRPr/>
          </a:p>
        </p:txBody>
      </p:sp>
      <p:sp>
        <p:nvSpPr>
          <p:cNvPr id="139" name="Google Shape;139;p28"/>
          <p:cNvSpPr txBox="1">
            <a:spLocks noGrp="1"/>
          </p:cNvSpPr>
          <p:nvPr>
            <p:ph type="dt" idx="10"/>
          </p:nvPr>
        </p:nvSpPr>
        <p:spPr>
          <a:xfrm>
            <a:off x="9732656" y="5883275"/>
            <a:ext cx="11430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0" name="Google Shape;140;p28"/>
          <p:cNvSpPr txBox="1">
            <a:spLocks noGrp="1"/>
          </p:cNvSpPr>
          <p:nvPr>
            <p:ph type="ftr" idx="11"/>
          </p:nvPr>
        </p:nvSpPr>
        <p:spPr>
          <a:xfrm>
            <a:off x="2572279" y="5883275"/>
            <a:ext cx="708417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1" name="Google Shape;141;p28"/>
          <p:cNvSpPr txBox="1">
            <a:spLocks noGrp="1"/>
          </p:cNvSpPr>
          <p:nvPr>
            <p:ph type="sldNum" idx="12"/>
          </p:nvPr>
        </p:nvSpPr>
        <p:spPr>
          <a:xfrm>
            <a:off x="10951856" y="5883275"/>
            <a:ext cx="5511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ítulo e Objeto" type="obj">
  <p:cSld name="OBJECT">
    <p:spTree>
      <p:nvGrpSpPr>
        <p:cNvPr id="1" name="Shape 35"/>
        <p:cNvGrpSpPr/>
        <p:nvPr/>
      </p:nvGrpSpPr>
      <p:grpSpPr>
        <a:xfrm>
          <a:off x="0" y="0"/>
          <a:ext cx="0" cy="0"/>
          <a:chOff x="0" y="0"/>
          <a:chExt cx="0" cy="0"/>
        </a:xfrm>
      </p:grpSpPr>
      <p:sp>
        <p:nvSpPr>
          <p:cNvPr id="36" name="Google Shape;36;p13"/>
          <p:cNvSpPr txBox="1">
            <a:spLocks noGrp="1"/>
          </p:cNvSpPr>
          <p:nvPr>
            <p:ph type="title"/>
          </p:nvPr>
        </p:nvSpPr>
        <p:spPr>
          <a:xfrm>
            <a:off x="1484311" y="685800"/>
            <a:ext cx="10018713" cy="1752599"/>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13"/>
          <p:cNvSpPr txBox="1">
            <a:spLocks noGrp="1"/>
          </p:cNvSpPr>
          <p:nvPr>
            <p:ph type="body" idx="1"/>
          </p:nvPr>
        </p:nvSpPr>
        <p:spPr>
          <a:xfrm>
            <a:off x="1484310" y="2666999"/>
            <a:ext cx="10018713" cy="3124201"/>
          </a:xfrm>
          <a:prstGeom prst="rect">
            <a:avLst/>
          </a:prstGeom>
          <a:noFill/>
          <a:ln>
            <a:noFill/>
          </a:ln>
        </p:spPr>
        <p:txBody>
          <a:bodyPr spcFirstLastPara="1" wrap="square" lIns="91425" tIns="45700" rIns="91425" bIns="45700" anchor="ctr" anchorCtr="0">
            <a:normAutofit/>
          </a:bodyPr>
          <a:lstStyle>
            <a:lvl1pPr marL="457200" lvl="0" indent="-394335" algn="l">
              <a:spcBef>
                <a:spcPts val="360"/>
              </a:spcBef>
              <a:spcAft>
                <a:spcPts val="0"/>
              </a:spcAft>
              <a:buSzPts val="2610"/>
              <a:buChar char="•"/>
              <a:defRPr/>
            </a:lvl1pPr>
            <a:lvl2pPr marL="914400" lvl="1" indent="-394335" algn="l">
              <a:spcBef>
                <a:spcPts val="600"/>
              </a:spcBef>
              <a:spcAft>
                <a:spcPts val="0"/>
              </a:spcAft>
              <a:buSzPts val="2610"/>
              <a:buChar char="•"/>
              <a:defRPr/>
            </a:lvl2pPr>
            <a:lvl3pPr marL="1371600" lvl="2" indent="-394335" algn="l">
              <a:spcBef>
                <a:spcPts val="600"/>
              </a:spcBef>
              <a:spcAft>
                <a:spcPts val="0"/>
              </a:spcAft>
              <a:buSzPts val="2610"/>
              <a:buChar char="•"/>
              <a:defRPr/>
            </a:lvl3pPr>
            <a:lvl4pPr marL="1828800" lvl="3" indent="-394335" algn="l">
              <a:spcBef>
                <a:spcPts val="600"/>
              </a:spcBef>
              <a:spcAft>
                <a:spcPts val="0"/>
              </a:spcAft>
              <a:buSzPts val="2610"/>
              <a:buChar char="•"/>
              <a:defRPr/>
            </a:lvl4pPr>
            <a:lvl5pPr marL="2286000" lvl="4" indent="-394335" algn="l">
              <a:spcBef>
                <a:spcPts val="600"/>
              </a:spcBef>
              <a:spcAft>
                <a:spcPts val="0"/>
              </a:spcAft>
              <a:buSzPts val="2610"/>
              <a:buChar char="•"/>
              <a:defRPr/>
            </a:lvl5pPr>
            <a:lvl6pPr marL="2743200" lvl="5" indent="-394335" algn="l">
              <a:spcBef>
                <a:spcPts val="600"/>
              </a:spcBef>
              <a:spcAft>
                <a:spcPts val="0"/>
              </a:spcAft>
              <a:buSzPts val="2610"/>
              <a:buChar char="•"/>
              <a:defRPr/>
            </a:lvl6pPr>
            <a:lvl7pPr marL="3200400" lvl="6" indent="-394335" algn="l">
              <a:spcBef>
                <a:spcPts val="600"/>
              </a:spcBef>
              <a:spcAft>
                <a:spcPts val="0"/>
              </a:spcAft>
              <a:buSzPts val="2610"/>
              <a:buChar char="•"/>
              <a:defRPr/>
            </a:lvl7pPr>
            <a:lvl8pPr marL="3657600" lvl="7" indent="-394334" algn="l">
              <a:spcBef>
                <a:spcPts val="600"/>
              </a:spcBef>
              <a:spcAft>
                <a:spcPts val="0"/>
              </a:spcAft>
              <a:buSzPts val="2610"/>
              <a:buChar char="•"/>
              <a:defRPr/>
            </a:lvl8pPr>
            <a:lvl9pPr marL="4114800" lvl="8" indent="-394334" algn="l">
              <a:spcBef>
                <a:spcPts val="600"/>
              </a:spcBef>
              <a:spcAft>
                <a:spcPts val="600"/>
              </a:spcAft>
              <a:buSzPts val="2610"/>
              <a:buChar char="•"/>
              <a:defRPr/>
            </a:lvl9pPr>
          </a:lstStyle>
          <a:p>
            <a:endParaRPr/>
          </a:p>
        </p:txBody>
      </p:sp>
      <p:sp>
        <p:nvSpPr>
          <p:cNvPr id="38" name="Google Shape;38;p13"/>
          <p:cNvSpPr txBox="1">
            <a:spLocks noGrp="1"/>
          </p:cNvSpPr>
          <p:nvPr>
            <p:ph type="dt" idx="10"/>
          </p:nvPr>
        </p:nvSpPr>
        <p:spPr>
          <a:xfrm>
            <a:off x="9732656" y="5883275"/>
            <a:ext cx="11430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13"/>
          <p:cNvSpPr txBox="1">
            <a:spLocks noGrp="1"/>
          </p:cNvSpPr>
          <p:nvPr>
            <p:ph type="ftr" idx="11"/>
          </p:nvPr>
        </p:nvSpPr>
        <p:spPr>
          <a:xfrm>
            <a:off x="2572279" y="5883275"/>
            <a:ext cx="708417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13"/>
          <p:cNvSpPr txBox="1">
            <a:spLocks noGrp="1"/>
          </p:cNvSpPr>
          <p:nvPr>
            <p:ph type="sldNum" idx="12"/>
          </p:nvPr>
        </p:nvSpPr>
        <p:spPr>
          <a:xfrm>
            <a:off x="10951856" y="5867131"/>
            <a:ext cx="5511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ó Título" type="titleOnly">
  <p:cSld name="TITLE_ONLY">
    <p:spTree>
      <p:nvGrpSpPr>
        <p:cNvPr id="1" name="Shape 41"/>
        <p:cNvGrpSpPr/>
        <p:nvPr/>
      </p:nvGrpSpPr>
      <p:grpSpPr>
        <a:xfrm>
          <a:off x="0" y="0"/>
          <a:ext cx="0" cy="0"/>
          <a:chOff x="0" y="0"/>
          <a:chExt cx="0" cy="0"/>
        </a:xfrm>
      </p:grpSpPr>
      <p:sp>
        <p:nvSpPr>
          <p:cNvPr id="42" name="Google Shape;42;p14"/>
          <p:cNvSpPr txBox="1">
            <a:spLocks noGrp="1"/>
          </p:cNvSpPr>
          <p:nvPr>
            <p:ph type="title"/>
          </p:nvPr>
        </p:nvSpPr>
        <p:spPr>
          <a:xfrm>
            <a:off x="1484311" y="685800"/>
            <a:ext cx="10018713" cy="1752599"/>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14"/>
          <p:cNvSpPr txBox="1">
            <a:spLocks noGrp="1"/>
          </p:cNvSpPr>
          <p:nvPr>
            <p:ph type="dt" idx="10"/>
          </p:nvPr>
        </p:nvSpPr>
        <p:spPr>
          <a:xfrm>
            <a:off x="9732656" y="5883275"/>
            <a:ext cx="11430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4"/>
          <p:cNvSpPr txBox="1">
            <a:spLocks noGrp="1"/>
          </p:cNvSpPr>
          <p:nvPr>
            <p:ph type="ftr" idx="11"/>
          </p:nvPr>
        </p:nvSpPr>
        <p:spPr>
          <a:xfrm>
            <a:off x="2572279" y="5883275"/>
            <a:ext cx="708417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14"/>
          <p:cNvSpPr txBox="1">
            <a:spLocks noGrp="1"/>
          </p:cNvSpPr>
          <p:nvPr>
            <p:ph type="sldNum" idx="12"/>
          </p:nvPr>
        </p:nvSpPr>
        <p:spPr>
          <a:xfrm>
            <a:off x="10951856" y="5883275"/>
            <a:ext cx="5511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abeçalho da Secção" type="secHead">
  <p:cSld name="SECTION_HEADER">
    <p:spTree>
      <p:nvGrpSpPr>
        <p:cNvPr id="1" name="Shape 46"/>
        <p:cNvGrpSpPr/>
        <p:nvPr/>
      </p:nvGrpSpPr>
      <p:grpSpPr>
        <a:xfrm>
          <a:off x="0" y="0"/>
          <a:ext cx="0" cy="0"/>
          <a:chOff x="0" y="0"/>
          <a:chExt cx="0" cy="0"/>
        </a:xfrm>
      </p:grpSpPr>
      <p:sp>
        <p:nvSpPr>
          <p:cNvPr id="47" name="Google Shape;47;p15"/>
          <p:cNvSpPr txBox="1">
            <a:spLocks noGrp="1"/>
          </p:cNvSpPr>
          <p:nvPr>
            <p:ph type="title"/>
          </p:nvPr>
        </p:nvSpPr>
        <p:spPr>
          <a:xfrm>
            <a:off x="2572279" y="2666999"/>
            <a:ext cx="8930747" cy="2110382"/>
          </a:xfrm>
          <a:prstGeom prst="rect">
            <a:avLst/>
          </a:prstGeom>
          <a:noFill/>
          <a:ln>
            <a:noFill/>
          </a:ln>
        </p:spPr>
        <p:txBody>
          <a:bodyPr spcFirstLastPara="1" wrap="square" lIns="91425" tIns="45700" rIns="91425" bIns="45700" anchor="b" anchorCtr="0">
            <a:normAutofit/>
          </a:bodyPr>
          <a:lstStyle>
            <a:lvl1pPr lvl="0" algn="r">
              <a:spcBef>
                <a:spcPts val="0"/>
              </a:spcBef>
              <a:spcAft>
                <a:spcPts val="0"/>
              </a:spcAft>
              <a:buClr>
                <a:schemeClr val="dk1"/>
              </a:buClr>
              <a:buSzPts val="4000"/>
              <a:buFont typeface="Corbel"/>
              <a:buNone/>
              <a:defRPr sz="40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5"/>
          <p:cNvSpPr txBox="1">
            <a:spLocks noGrp="1"/>
          </p:cNvSpPr>
          <p:nvPr>
            <p:ph type="body" idx="1"/>
          </p:nvPr>
        </p:nvSpPr>
        <p:spPr>
          <a:xfrm>
            <a:off x="2572278" y="4777381"/>
            <a:ext cx="8930748" cy="860400"/>
          </a:xfrm>
          <a:prstGeom prst="rect">
            <a:avLst/>
          </a:prstGeom>
          <a:noFill/>
          <a:ln>
            <a:noFill/>
          </a:ln>
        </p:spPr>
        <p:txBody>
          <a:bodyPr spcFirstLastPara="1" wrap="square" lIns="91425" tIns="45700" rIns="91425" bIns="45700" anchor="t" anchorCtr="0">
            <a:normAutofit/>
          </a:bodyPr>
          <a:lstStyle>
            <a:lvl1pPr marL="457200" lvl="0" indent="-228600" algn="r">
              <a:spcBef>
                <a:spcPts val="400"/>
              </a:spcBef>
              <a:spcAft>
                <a:spcPts val="0"/>
              </a:spcAft>
              <a:buSzPts val="2900"/>
              <a:buNone/>
              <a:defRPr sz="2000">
                <a:solidFill>
                  <a:schemeClr val="dk1"/>
                </a:solidFill>
              </a:defRPr>
            </a:lvl1pPr>
            <a:lvl2pPr marL="914400" lvl="1" indent="-228600" algn="l">
              <a:spcBef>
                <a:spcPts val="600"/>
              </a:spcBef>
              <a:spcAft>
                <a:spcPts val="0"/>
              </a:spcAft>
              <a:buSzPts val="2610"/>
              <a:buNone/>
              <a:defRPr sz="1800">
                <a:solidFill>
                  <a:srgbClr val="888888"/>
                </a:solidFill>
              </a:defRPr>
            </a:lvl2pPr>
            <a:lvl3pPr marL="1371600" lvl="2" indent="-228600" algn="l">
              <a:spcBef>
                <a:spcPts val="600"/>
              </a:spcBef>
              <a:spcAft>
                <a:spcPts val="0"/>
              </a:spcAft>
              <a:buSzPts val="2320"/>
              <a:buNone/>
              <a:defRPr sz="1600">
                <a:solidFill>
                  <a:srgbClr val="888888"/>
                </a:solidFill>
              </a:defRPr>
            </a:lvl3pPr>
            <a:lvl4pPr marL="1828800" lvl="3" indent="-228600" algn="l">
              <a:spcBef>
                <a:spcPts val="600"/>
              </a:spcBef>
              <a:spcAft>
                <a:spcPts val="0"/>
              </a:spcAft>
              <a:buSzPts val="2030"/>
              <a:buNone/>
              <a:defRPr sz="1400">
                <a:solidFill>
                  <a:srgbClr val="888888"/>
                </a:solidFill>
              </a:defRPr>
            </a:lvl4pPr>
            <a:lvl5pPr marL="2286000" lvl="4" indent="-228600" algn="l">
              <a:spcBef>
                <a:spcPts val="600"/>
              </a:spcBef>
              <a:spcAft>
                <a:spcPts val="0"/>
              </a:spcAft>
              <a:buSzPts val="2030"/>
              <a:buNone/>
              <a:defRPr sz="1400">
                <a:solidFill>
                  <a:srgbClr val="888888"/>
                </a:solidFill>
              </a:defRPr>
            </a:lvl5pPr>
            <a:lvl6pPr marL="2743200" lvl="5" indent="-228600" algn="l">
              <a:spcBef>
                <a:spcPts val="600"/>
              </a:spcBef>
              <a:spcAft>
                <a:spcPts val="0"/>
              </a:spcAft>
              <a:buSzPts val="2030"/>
              <a:buNone/>
              <a:defRPr sz="1400">
                <a:solidFill>
                  <a:srgbClr val="888888"/>
                </a:solidFill>
              </a:defRPr>
            </a:lvl6pPr>
            <a:lvl7pPr marL="3200400" lvl="6" indent="-228600" algn="l">
              <a:spcBef>
                <a:spcPts val="600"/>
              </a:spcBef>
              <a:spcAft>
                <a:spcPts val="0"/>
              </a:spcAft>
              <a:buSzPts val="2030"/>
              <a:buNone/>
              <a:defRPr sz="1400">
                <a:solidFill>
                  <a:srgbClr val="888888"/>
                </a:solidFill>
              </a:defRPr>
            </a:lvl7pPr>
            <a:lvl8pPr marL="3657600" lvl="7" indent="-228600" algn="l">
              <a:spcBef>
                <a:spcPts val="600"/>
              </a:spcBef>
              <a:spcAft>
                <a:spcPts val="0"/>
              </a:spcAft>
              <a:buSzPts val="2030"/>
              <a:buNone/>
              <a:defRPr sz="1400">
                <a:solidFill>
                  <a:srgbClr val="888888"/>
                </a:solidFill>
              </a:defRPr>
            </a:lvl8pPr>
            <a:lvl9pPr marL="4114800" lvl="8" indent="-228600" algn="l">
              <a:spcBef>
                <a:spcPts val="600"/>
              </a:spcBef>
              <a:spcAft>
                <a:spcPts val="600"/>
              </a:spcAft>
              <a:buSzPts val="2030"/>
              <a:buNone/>
              <a:defRPr sz="1400">
                <a:solidFill>
                  <a:srgbClr val="888888"/>
                </a:solidFill>
              </a:defRPr>
            </a:lvl9pPr>
          </a:lstStyle>
          <a:p>
            <a:endParaRPr/>
          </a:p>
        </p:txBody>
      </p:sp>
      <p:sp>
        <p:nvSpPr>
          <p:cNvPr id="49" name="Google Shape;49;p15"/>
          <p:cNvSpPr txBox="1">
            <a:spLocks noGrp="1"/>
          </p:cNvSpPr>
          <p:nvPr>
            <p:ph type="dt" idx="10"/>
          </p:nvPr>
        </p:nvSpPr>
        <p:spPr>
          <a:xfrm>
            <a:off x="9732656" y="5883275"/>
            <a:ext cx="11430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15"/>
          <p:cNvSpPr txBox="1">
            <a:spLocks noGrp="1"/>
          </p:cNvSpPr>
          <p:nvPr>
            <p:ph type="ftr" idx="11"/>
          </p:nvPr>
        </p:nvSpPr>
        <p:spPr>
          <a:xfrm>
            <a:off x="2572279" y="5883275"/>
            <a:ext cx="708417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15"/>
          <p:cNvSpPr txBox="1">
            <a:spLocks noGrp="1"/>
          </p:cNvSpPr>
          <p:nvPr>
            <p:ph type="sldNum" idx="12"/>
          </p:nvPr>
        </p:nvSpPr>
        <p:spPr>
          <a:xfrm>
            <a:off x="10951856" y="5883275"/>
            <a:ext cx="5511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nteúdo Duplo" type="twoObj">
  <p:cSld name="TWO_OBJECTS">
    <p:spTree>
      <p:nvGrpSpPr>
        <p:cNvPr id="1" name="Shape 52"/>
        <p:cNvGrpSpPr/>
        <p:nvPr/>
      </p:nvGrpSpPr>
      <p:grpSpPr>
        <a:xfrm>
          <a:off x="0" y="0"/>
          <a:ext cx="0" cy="0"/>
          <a:chOff x="0" y="0"/>
          <a:chExt cx="0" cy="0"/>
        </a:xfrm>
      </p:grpSpPr>
      <p:sp>
        <p:nvSpPr>
          <p:cNvPr id="53" name="Google Shape;53;p16"/>
          <p:cNvSpPr txBox="1">
            <a:spLocks noGrp="1"/>
          </p:cNvSpPr>
          <p:nvPr>
            <p:ph type="title"/>
          </p:nvPr>
        </p:nvSpPr>
        <p:spPr>
          <a:xfrm>
            <a:off x="1484311" y="685800"/>
            <a:ext cx="10018713" cy="1752599"/>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16"/>
          <p:cNvSpPr txBox="1">
            <a:spLocks noGrp="1"/>
          </p:cNvSpPr>
          <p:nvPr>
            <p:ph type="body" idx="1"/>
          </p:nvPr>
        </p:nvSpPr>
        <p:spPr>
          <a:xfrm>
            <a:off x="1484312" y="2666999"/>
            <a:ext cx="4895055" cy="3124201"/>
          </a:xfrm>
          <a:prstGeom prst="rect">
            <a:avLst/>
          </a:prstGeom>
          <a:noFill/>
          <a:ln>
            <a:noFill/>
          </a:ln>
        </p:spPr>
        <p:txBody>
          <a:bodyPr spcFirstLastPara="1" wrap="square" lIns="91425" tIns="45700" rIns="91425" bIns="45700" anchor="ctr" anchorCtr="0">
            <a:normAutofit/>
          </a:bodyPr>
          <a:lstStyle>
            <a:lvl1pPr marL="457200" lvl="0" indent="-394335" algn="l">
              <a:spcBef>
                <a:spcPts val="360"/>
              </a:spcBef>
              <a:spcAft>
                <a:spcPts val="0"/>
              </a:spcAft>
              <a:buSzPts val="2610"/>
              <a:buChar char="•"/>
              <a:defRPr sz="1800"/>
            </a:lvl1pPr>
            <a:lvl2pPr marL="914400" lvl="1" indent="-375919" algn="l">
              <a:spcBef>
                <a:spcPts val="600"/>
              </a:spcBef>
              <a:spcAft>
                <a:spcPts val="0"/>
              </a:spcAft>
              <a:buSzPts val="2320"/>
              <a:buChar char="•"/>
              <a:defRPr sz="1600"/>
            </a:lvl2pPr>
            <a:lvl3pPr marL="1371600" lvl="2" indent="-357505" algn="l">
              <a:spcBef>
                <a:spcPts val="600"/>
              </a:spcBef>
              <a:spcAft>
                <a:spcPts val="0"/>
              </a:spcAft>
              <a:buSzPts val="2030"/>
              <a:buChar char="•"/>
              <a:defRPr sz="1400"/>
            </a:lvl3pPr>
            <a:lvl4pPr marL="1828800" lvl="3" indent="-339089" algn="l">
              <a:spcBef>
                <a:spcPts val="600"/>
              </a:spcBef>
              <a:spcAft>
                <a:spcPts val="0"/>
              </a:spcAft>
              <a:buSzPts val="1740"/>
              <a:buChar char="•"/>
              <a:defRPr sz="1200"/>
            </a:lvl4pPr>
            <a:lvl5pPr marL="2286000" lvl="4" indent="-339089" algn="l">
              <a:spcBef>
                <a:spcPts val="600"/>
              </a:spcBef>
              <a:spcAft>
                <a:spcPts val="0"/>
              </a:spcAft>
              <a:buSzPts val="1740"/>
              <a:buChar char="•"/>
              <a:defRPr sz="1200"/>
            </a:lvl5pPr>
            <a:lvl6pPr marL="2743200" lvl="5" indent="-339089" algn="l">
              <a:spcBef>
                <a:spcPts val="600"/>
              </a:spcBef>
              <a:spcAft>
                <a:spcPts val="0"/>
              </a:spcAft>
              <a:buSzPts val="1740"/>
              <a:buChar char="•"/>
              <a:defRPr sz="1200"/>
            </a:lvl6pPr>
            <a:lvl7pPr marL="3200400" lvl="6" indent="-339089" algn="l">
              <a:spcBef>
                <a:spcPts val="600"/>
              </a:spcBef>
              <a:spcAft>
                <a:spcPts val="0"/>
              </a:spcAft>
              <a:buSzPts val="1740"/>
              <a:buChar char="•"/>
              <a:defRPr sz="1200"/>
            </a:lvl7pPr>
            <a:lvl8pPr marL="3657600" lvl="7" indent="-339090" algn="l">
              <a:spcBef>
                <a:spcPts val="600"/>
              </a:spcBef>
              <a:spcAft>
                <a:spcPts val="0"/>
              </a:spcAft>
              <a:buSzPts val="1740"/>
              <a:buChar char="•"/>
              <a:defRPr sz="1200"/>
            </a:lvl8pPr>
            <a:lvl9pPr marL="4114800" lvl="8" indent="-339090" algn="l">
              <a:spcBef>
                <a:spcPts val="600"/>
              </a:spcBef>
              <a:spcAft>
                <a:spcPts val="600"/>
              </a:spcAft>
              <a:buSzPts val="1740"/>
              <a:buChar char="•"/>
              <a:defRPr sz="1200"/>
            </a:lvl9pPr>
          </a:lstStyle>
          <a:p>
            <a:endParaRPr/>
          </a:p>
        </p:txBody>
      </p:sp>
      <p:sp>
        <p:nvSpPr>
          <p:cNvPr id="55" name="Google Shape;55;p16"/>
          <p:cNvSpPr txBox="1">
            <a:spLocks noGrp="1"/>
          </p:cNvSpPr>
          <p:nvPr>
            <p:ph type="body" idx="2"/>
          </p:nvPr>
        </p:nvSpPr>
        <p:spPr>
          <a:xfrm>
            <a:off x="6607967" y="2667000"/>
            <a:ext cx="4895056" cy="3124200"/>
          </a:xfrm>
          <a:prstGeom prst="rect">
            <a:avLst/>
          </a:prstGeom>
          <a:noFill/>
          <a:ln>
            <a:noFill/>
          </a:ln>
        </p:spPr>
        <p:txBody>
          <a:bodyPr spcFirstLastPara="1" wrap="square" lIns="91425" tIns="45700" rIns="91425" bIns="45700" anchor="ctr" anchorCtr="0">
            <a:normAutofit/>
          </a:bodyPr>
          <a:lstStyle>
            <a:lvl1pPr marL="457200" lvl="0" indent="-394335" algn="l">
              <a:spcBef>
                <a:spcPts val="360"/>
              </a:spcBef>
              <a:spcAft>
                <a:spcPts val="0"/>
              </a:spcAft>
              <a:buSzPts val="2610"/>
              <a:buChar char="•"/>
              <a:defRPr sz="1800"/>
            </a:lvl1pPr>
            <a:lvl2pPr marL="914400" lvl="1" indent="-375919" algn="l">
              <a:spcBef>
                <a:spcPts val="600"/>
              </a:spcBef>
              <a:spcAft>
                <a:spcPts val="0"/>
              </a:spcAft>
              <a:buSzPts val="2320"/>
              <a:buChar char="•"/>
              <a:defRPr sz="1600"/>
            </a:lvl2pPr>
            <a:lvl3pPr marL="1371600" lvl="2" indent="-357505" algn="l">
              <a:spcBef>
                <a:spcPts val="600"/>
              </a:spcBef>
              <a:spcAft>
                <a:spcPts val="0"/>
              </a:spcAft>
              <a:buSzPts val="2030"/>
              <a:buChar char="•"/>
              <a:defRPr sz="1400"/>
            </a:lvl3pPr>
            <a:lvl4pPr marL="1828800" lvl="3" indent="-339089" algn="l">
              <a:spcBef>
                <a:spcPts val="600"/>
              </a:spcBef>
              <a:spcAft>
                <a:spcPts val="0"/>
              </a:spcAft>
              <a:buSzPts val="1740"/>
              <a:buChar char="•"/>
              <a:defRPr sz="1200"/>
            </a:lvl4pPr>
            <a:lvl5pPr marL="2286000" lvl="4" indent="-339089" algn="l">
              <a:spcBef>
                <a:spcPts val="600"/>
              </a:spcBef>
              <a:spcAft>
                <a:spcPts val="0"/>
              </a:spcAft>
              <a:buSzPts val="1740"/>
              <a:buChar char="•"/>
              <a:defRPr sz="1200"/>
            </a:lvl5pPr>
            <a:lvl6pPr marL="2743200" lvl="5" indent="-339089" algn="l">
              <a:spcBef>
                <a:spcPts val="600"/>
              </a:spcBef>
              <a:spcAft>
                <a:spcPts val="0"/>
              </a:spcAft>
              <a:buSzPts val="1740"/>
              <a:buChar char="•"/>
              <a:defRPr sz="1200"/>
            </a:lvl6pPr>
            <a:lvl7pPr marL="3200400" lvl="6" indent="-339089" algn="l">
              <a:spcBef>
                <a:spcPts val="600"/>
              </a:spcBef>
              <a:spcAft>
                <a:spcPts val="0"/>
              </a:spcAft>
              <a:buSzPts val="1740"/>
              <a:buChar char="•"/>
              <a:defRPr sz="1200"/>
            </a:lvl7pPr>
            <a:lvl8pPr marL="3657600" lvl="7" indent="-339090" algn="l">
              <a:spcBef>
                <a:spcPts val="600"/>
              </a:spcBef>
              <a:spcAft>
                <a:spcPts val="0"/>
              </a:spcAft>
              <a:buSzPts val="1740"/>
              <a:buChar char="•"/>
              <a:defRPr sz="1200"/>
            </a:lvl8pPr>
            <a:lvl9pPr marL="4114800" lvl="8" indent="-339090" algn="l">
              <a:spcBef>
                <a:spcPts val="600"/>
              </a:spcBef>
              <a:spcAft>
                <a:spcPts val="600"/>
              </a:spcAft>
              <a:buSzPts val="1740"/>
              <a:buChar char="•"/>
              <a:defRPr sz="1200"/>
            </a:lvl9pPr>
          </a:lstStyle>
          <a:p>
            <a:endParaRPr/>
          </a:p>
        </p:txBody>
      </p:sp>
      <p:sp>
        <p:nvSpPr>
          <p:cNvPr id="56" name="Google Shape;56;p16"/>
          <p:cNvSpPr txBox="1">
            <a:spLocks noGrp="1"/>
          </p:cNvSpPr>
          <p:nvPr>
            <p:ph type="dt" idx="10"/>
          </p:nvPr>
        </p:nvSpPr>
        <p:spPr>
          <a:xfrm>
            <a:off x="9732656" y="5883275"/>
            <a:ext cx="11430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16"/>
          <p:cNvSpPr txBox="1">
            <a:spLocks noGrp="1"/>
          </p:cNvSpPr>
          <p:nvPr>
            <p:ph type="ftr" idx="11"/>
          </p:nvPr>
        </p:nvSpPr>
        <p:spPr>
          <a:xfrm>
            <a:off x="2572279" y="5883275"/>
            <a:ext cx="708417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16"/>
          <p:cNvSpPr txBox="1">
            <a:spLocks noGrp="1"/>
          </p:cNvSpPr>
          <p:nvPr>
            <p:ph type="sldNum" idx="12"/>
          </p:nvPr>
        </p:nvSpPr>
        <p:spPr>
          <a:xfrm>
            <a:off x="10951856" y="5883275"/>
            <a:ext cx="5511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ação" type="twoTxTwoObj">
  <p:cSld name="TWO_OBJECTS_WITH_TEXT">
    <p:spTree>
      <p:nvGrpSpPr>
        <p:cNvPr id="1" name="Shape 59"/>
        <p:cNvGrpSpPr/>
        <p:nvPr/>
      </p:nvGrpSpPr>
      <p:grpSpPr>
        <a:xfrm>
          <a:off x="0" y="0"/>
          <a:ext cx="0" cy="0"/>
          <a:chOff x="0" y="0"/>
          <a:chExt cx="0" cy="0"/>
        </a:xfrm>
      </p:grpSpPr>
      <p:sp>
        <p:nvSpPr>
          <p:cNvPr id="60" name="Google Shape;60;p17"/>
          <p:cNvSpPr txBox="1">
            <a:spLocks noGrp="1"/>
          </p:cNvSpPr>
          <p:nvPr>
            <p:ph type="title"/>
          </p:nvPr>
        </p:nvSpPr>
        <p:spPr>
          <a:xfrm>
            <a:off x="1484311" y="685800"/>
            <a:ext cx="10018713" cy="1752599"/>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000"/>
              <a:buFont typeface="Corbel"/>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17"/>
          <p:cNvSpPr txBox="1">
            <a:spLocks noGrp="1"/>
          </p:cNvSpPr>
          <p:nvPr>
            <p:ph type="body" idx="1"/>
          </p:nvPr>
        </p:nvSpPr>
        <p:spPr>
          <a:xfrm>
            <a:off x="1772179" y="2658533"/>
            <a:ext cx="4607188" cy="576262"/>
          </a:xfrm>
          <a:prstGeom prst="rect">
            <a:avLst/>
          </a:prstGeom>
          <a:noFill/>
          <a:ln>
            <a:noFill/>
          </a:ln>
        </p:spPr>
        <p:txBody>
          <a:bodyPr spcFirstLastPara="1" wrap="square" lIns="91425" tIns="45700" rIns="91425" bIns="45700" anchor="b" anchorCtr="0">
            <a:noAutofit/>
          </a:bodyPr>
          <a:lstStyle>
            <a:lvl1pPr marL="457200" lvl="0" indent="-228600" algn="l">
              <a:spcBef>
                <a:spcPts val="560"/>
              </a:spcBef>
              <a:spcAft>
                <a:spcPts val="0"/>
              </a:spcAft>
              <a:buSzPts val="4060"/>
              <a:buNone/>
              <a:defRPr sz="2800" b="0">
                <a:solidFill>
                  <a:srgbClr val="821313"/>
                </a:solidFill>
              </a:defRPr>
            </a:lvl1pPr>
            <a:lvl2pPr marL="914400" lvl="1" indent="-228600" algn="l">
              <a:spcBef>
                <a:spcPts val="600"/>
              </a:spcBef>
              <a:spcAft>
                <a:spcPts val="0"/>
              </a:spcAft>
              <a:buSzPts val="2900"/>
              <a:buNone/>
              <a:defRPr sz="2000" b="1"/>
            </a:lvl2pPr>
            <a:lvl3pPr marL="1371600" lvl="2" indent="-228600" algn="l">
              <a:spcBef>
                <a:spcPts val="600"/>
              </a:spcBef>
              <a:spcAft>
                <a:spcPts val="0"/>
              </a:spcAft>
              <a:buSzPts val="2610"/>
              <a:buNone/>
              <a:defRPr sz="1800" b="1"/>
            </a:lvl3pPr>
            <a:lvl4pPr marL="1828800" lvl="3" indent="-228600" algn="l">
              <a:spcBef>
                <a:spcPts val="600"/>
              </a:spcBef>
              <a:spcAft>
                <a:spcPts val="0"/>
              </a:spcAft>
              <a:buSzPts val="2320"/>
              <a:buNone/>
              <a:defRPr sz="1600" b="1"/>
            </a:lvl4pPr>
            <a:lvl5pPr marL="2286000" lvl="4" indent="-228600" algn="l">
              <a:spcBef>
                <a:spcPts val="600"/>
              </a:spcBef>
              <a:spcAft>
                <a:spcPts val="0"/>
              </a:spcAft>
              <a:buSzPts val="2320"/>
              <a:buNone/>
              <a:defRPr sz="1600" b="1"/>
            </a:lvl5pPr>
            <a:lvl6pPr marL="2743200" lvl="5" indent="-228600" algn="l">
              <a:spcBef>
                <a:spcPts val="600"/>
              </a:spcBef>
              <a:spcAft>
                <a:spcPts val="0"/>
              </a:spcAft>
              <a:buSzPts val="2320"/>
              <a:buNone/>
              <a:defRPr sz="1600" b="1"/>
            </a:lvl6pPr>
            <a:lvl7pPr marL="3200400" lvl="6" indent="-228600" algn="l">
              <a:spcBef>
                <a:spcPts val="600"/>
              </a:spcBef>
              <a:spcAft>
                <a:spcPts val="0"/>
              </a:spcAft>
              <a:buSzPts val="2320"/>
              <a:buNone/>
              <a:defRPr sz="1600" b="1"/>
            </a:lvl7pPr>
            <a:lvl8pPr marL="3657600" lvl="7" indent="-228600" algn="l">
              <a:spcBef>
                <a:spcPts val="600"/>
              </a:spcBef>
              <a:spcAft>
                <a:spcPts val="0"/>
              </a:spcAft>
              <a:buSzPts val="2320"/>
              <a:buNone/>
              <a:defRPr sz="1600" b="1"/>
            </a:lvl8pPr>
            <a:lvl9pPr marL="4114800" lvl="8" indent="-228600" algn="l">
              <a:spcBef>
                <a:spcPts val="600"/>
              </a:spcBef>
              <a:spcAft>
                <a:spcPts val="600"/>
              </a:spcAft>
              <a:buSzPts val="2320"/>
              <a:buNone/>
              <a:defRPr sz="1600" b="1"/>
            </a:lvl9pPr>
          </a:lstStyle>
          <a:p>
            <a:endParaRPr/>
          </a:p>
        </p:txBody>
      </p:sp>
      <p:sp>
        <p:nvSpPr>
          <p:cNvPr id="62" name="Google Shape;62;p17"/>
          <p:cNvSpPr txBox="1">
            <a:spLocks noGrp="1"/>
          </p:cNvSpPr>
          <p:nvPr>
            <p:ph type="body" idx="2"/>
          </p:nvPr>
        </p:nvSpPr>
        <p:spPr>
          <a:xfrm>
            <a:off x="1484311" y="3335337"/>
            <a:ext cx="4895056" cy="2455862"/>
          </a:xfrm>
          <a:prstGeom prst="rect">
            <a:avLst/>
          </a:prstGeom>
          <a:noFill/>
          <a:ln>
            <a:noFill/>
          </a:ln>
        </p:spPr>
        <p:txBody>
          <a:bodyPr spcFirstLastPara="1" wrap="square" lIns="91425" tIns="45700" rIns="91425" bIns="45700" anchor="t" anchorCtr="0">
            <a:normAutofit/>
          </a:bodyPr>
          <a:lstStyle>
            <a:lvl1pPr marL="457200" lvl="0" indent="-394335" algn="l">
              <a:spcBef>
                <a:spcPts val="360"/>
              </a:spcBef>
              <a:spcAft>
                <a:spcPts val="0"/>
              </a:spcAft>
              <a:buSzPts val="2610"/>
              <a:buChar char="•"/>
              <a:defRPr sz="1800"/>
            </a:lvl1pPr>
            <a:lvl2pPr marL="914400" lvl="1" indent="-375919" algn="l">
              <a:spcBef>
                <a:spcPts val="600"/>
              </a:spcBef>
              <a:spcAft>
                <a:spcPts val="0"/>
              </a:spcAft>
              <a:buSzPts val="2320"/>
              <a:buChar char="•"/>
              <a:defRPr sz="1600"/>
            </a:lvl2pPr>
            <a:lvl3pPr marL="1371600" lvl="2" indent="-357505" algn="l">
              <a:spcBef>
                <a:spcPts val="600"/>
              </a:spcBef>
              <a:spcAft>
                <a:spcPts val="0"/>
              </a:spcAft>
              <a:buSzPts val="2030"/>
              <a:buChar char="•"/>
              <a:defRPr sz="1400"/>
            </a:lvl3pPr>
            <a:lvl4pPr marL="1828800" lvl="3" indent="-339089" algn="l">
              <a:spcBef>
                <a:spcPts val="600"/>
              </a:spcBef>
              <a:spcAft>
                <a:spcPts val="0"/>
              </a:spcAft>
              <a:buSzPts val="1740"/>
              <a:buChar char="•"/>
              <a:defRPr sz="1200"/>
            </a:lvl4pPr>
            <a:lvl5pPr marL="2286000" lvl="4" indent="-339089" algn="l">
              <a:spcBef>
                <a:spcPts val="600"/>
              </a:spcBef>
              <a:spcAft>
                <a:spcPts val="0"/>
              </a:spcAft>
              <a:buSzPts val="1740"/>
              <a:buChar char="•"/>
              <a:defRPr sz="1200"/>
            </a:lvl5pPr>
            <a:lvl6pPr marL="2743200" lvl="5" indent="-339089" algn="l">
              <a:spcBef>
                <a:spcPts val="600"/>
              </a:spcBef>
              <a:spcAft>
                <a:spcPts val="0"/>
              </a:spcAft>
              <a:buSzPts val="1740"/>
              <a:buChar char="•"/>
              <a:defRPr sz="1200"/>
            </a:lvl6pPr>
            <a:lvl7pPr marL="3200400" lvl="6" indent="-339089" algn="l">
              <a:spcBef>
                <a:spcPts val="600"/>
              </a:spcBef>
              <a:spcAft>
                <a:spcPts val="0"/>
              </a:spcAft>
              <a:buSzPts val="1740"/>
              <a:buChar char="•"/>
              <a:defRPr sz="1200"/>
            </a:lvl7pPr>
            <a:lvl8pPr marL="3657600" lvl="7" indent="-339090" algn="l">
              <a:spcBef>
                <a:spcPts val="600"/>
              </a:spcBef>
              <a:spcAft>
                <a:spcPts val="0"/>
              </a:spcAft>
              <a:buSzPts val="1740"/>
              <a:buChar char="•"/>
              <a:defRPr sz="1200"/>
            </a:lvl8pPr>
            <a:lvl9pPr marL="4114800" lvl="8" indent="-339090" algn="l">
              <a:spcBef>
                <a:spcPts val="600"/>
              </a:spcBef>
              <a:spcAft>
                <a:spcPts val="600"/>
              </a:spcAft>
              <a:buSzPts val="1740"/>
              <a:buChar char="•"/>
              <a:defRPr sz="1200"/>
            </a:lvl9pPr>
          </a:lstStyle>
          <a:p>
            <a:endParaRPr/>
          </a:p>
        </p:txBody>
      </p:sp>
      <p:sp>
        <p:nvSpPr>
          <p:cNvPr id="63" name="Google Shape;63;p17"/>
          <p:cNvSpPr txBox="1">
            <a:spLocks noGrp="1"/>
          </p:cNvSpPr>
          <p:nvPr>
            <p:ph type="body" idx="3"/>
          </p:nvPr>
        </p:nvSpPr>
        <p:spPr>
          <a:xfrm>
            <a:off x="6880487" y="2667000"/>
            <a:ext cx="4622537" cy="576262"/>
          </a:xfrm>
          <a:prstGeom prst="rect">
            <a:avLst/>
          </a:prstGeom>
          <a:noFill/>
          <a:ln>
            <a:noFill/>
          </a:ln>
        </p:spPr>
        <p:txBody>
          <a:bodyPr spcFirstLastPara="1" wrap="square" lIns="91425" tIns="45700" rIns="91425" bIns="45700" anchor="b" anchorCtr="0">
            <a:noAutofit/>
          </a:bodyPr>
          <a:lstStyle>
            <a:lvl1pPr marL="457200" lvl="0" indent="-228600" algn="l">
              <a:spcBef>
                <a:spcPts val="560"/>
              </a:spcBef>
              <a:spcAft>
                <a:spcPts val="0"/>
              </a:spcAft>
              <a:buSzPts val="4060"/>
              <a:buNone/>
              <a:defRPr sz="2800" b="0">
                <a:solidFill>
                  <a:srgbClr val="821313"/>
                </a:solidFill>
              </a:defRPr>
            </a:lvl1pPr>
            <a:lvl2pPr marL="914400" lvl="1" indent="-228600" algn="l">
              <a:spcBef>
                <a:spcPts val="600"/>
              </a:spcBef>
              <a:spcAft>
                <a:spcPts val="0"/>
              </a:spcAft>
              <a:buSzPts val="2900"/>
              <a:buNone/>
              <a:defRPr sz="2000" b="1"/>
            </a:lvl2pPr>
            <a:lvl3pPr marL="1371600" lvl="2" indent="-228600" algn="l">
              <a:spcBef>
                <a:spcPts val="600"/>
              </a:spcBef>
              <a:spcAft>
                <a:spcPts val="0"/>
              </a:spcAft>
              <a:buSzPts val="2610"/>
              <a:buNone/>
              <a:defRPr sz="1800" b="1"/>
            </a:lvl3pPr>
            <a:lvl4pPr marL="1828800" lvl="3" indent="-228600" algn="l">
              <a:spcBef>
                <a:spcPts val="600"/>
              </a:spcBef>
              <a:spcAft>
                <a:spcPts val="0"/>
              </a:spcAft>
              <a:buSzPts val="2320"/>
              <a:buNone/>
              <a:defRPr sz="1600" b="1"/>
            </a:lvl4pPr>
            <a:lvl5pPr marL="2286000" lvl="4" indent="-228600" algn="l">
              <a:spcBef>
                <a:spcPts val="600"/>
              </a:spcBef>
              <a:spcAft>
                <a:spcPts val="0"/>
              </a:spcAft>
              <a:buSzPts val="2320"/>
              <a:buNone/>
              <a:defRPr sz="1600" b="1"/>
            </a:lvl5pPr>
            <a:lvl6pPr marL="2743200" lvl="5" indent="-228600" algn="l">
              <a:spcBef>
                <a:spcPts val="600"/>
              </a:spcBef>
              <a:spcAft>
                <a:spcPts val="0"/>
              </a:spcAft>
              <a:buSzPts val="2320"/>
              <a:buNone/>
              <a:defRPr sz="1600" b="1"/>
            </a:lvl6pPr>
            <a:lvl7pPr marL="3200400" lvl="6" indent="-228600" algn="l">
              <a:spcBef>
                <a:spcPts val="600"/>
              </a:spcBef>
              <a:spcAft>
                <a:spcPts val="0"/>
              </a:spcAft>
              <a:buSzPts val="2320"/>
              <a:buNone/>
              <a:defRPr sz="1600" b="1"/>
            </a:lvl7pPr>
            <a:lvl8pPr marL="3657600" lvl="7" indent="-228600" algn="l">
              <a:spcBef>
                <a:spcPts val="600"/>
              </a:spcBef>
              <a:spcAft>
                <a:spcPts val="0"/>
              </a:spcAft>
              <a:buSzPts val="2320"/>
              <a:buNone/>
              <a:defRPr sz="1600" b="1"/>
            </a:lvl8pPr>
            <a:lvl9pPr marL="4114800" lvl="8" indent="-228600" algn="l">
              <a:spcBef>
                <a:spcPts val="600"/>
              </a:spcBef>
              <a:spcAft>
                <a:spcPts val="600"/>
              </a:spcAft>
              <a:buSzPts val="2320"/>
              <a:buNone/>
              <a:defRPr sz="1600" b="1"/>
            </a:lvl9pPr>
          </a:lstStyle>
          <a:p>
            <a:endParaRPr/>
          </a:p>
        </p:txBody>
      </p:sp>
      <p:sp>
        <p:nvSpPr>
          <p:cNvPr id="64" name="Google Shape;64;p17"/>
          <p:cNvSpPr txBox="1">
            <a:spLocks noGrp="1"/>
          </p:cNvSpPr>
          <p:nvPr>
            <p:ph type="body" idx="4"/>
          </p:nvPr>
        </p:nvSpPr>
        <p:spPr>
          <a:xfrm>
            <a:off x="6607967" y="3335337"/>
            <a:ext cx="4895056" cy="2455862"/>
          </a:xfrm>
          <a:prstGeom prst="rect">
            <a:avLst/>
          </a:prstGeom>
          <a:noFill/>
          <a:ln>
            <a:noFill/>
          </a:ln>
        </p:spPr>
        <p:txBody>
          <a:bodyPr spcFirstLastPara="1" wrap="square" lIns="91425" tIns="45700" rIns="91425" bIns="45700" anchor="t" anchorCtr="0">
            <a:normAutofit/>
          </a:bodyPr>
          <a:lstStyle>
            <a:lvl1pPr marL="457200" lvl="0" indent="-394335" algn="l">
              <a:spcBef>
                <a:spcPts val="360"/>
              </a:spcBef>
              <a:spcAft>
                <a:spcPts val="0"/>
              </a:spcAft>
              <a:buSzPts val="2610"/>
              <a:buChar char="•"/>
              <a:defRPr sz="1800"/>
            </a:lvl1pPr>
            <a:lvl2pPr marL="914400" lvl="1" indent="-375919" algn="l">
              <a:spcBef>
                <a:spcPts val="600"/>
              </a:spcBef>
              <a:spcAft>
                <a:spcPts val="0"/>
              </a:spcAft>
              <a:buSzPts val="2320"/>
              <a:buChar char="•"/>
              <a:defRPr sz="1600"/>
            </a:lvl2pPr>
            <a:lvl3pPr marL="1371600" lvl="2" indent="-357505" algn="l">
              <a:spcBef>
                <a:spcPts val="600"/>
              </a:spcBef>
              <a:spcAft>
                <a:spcPts val="0"/>
              </a:spcAft>
              <a:buSzPts val="2030"/>
              <a:buChar char="•"/>
              <a:defRPr sz="1400"/>
            </a:lvl3pPr>
            <a:lvl4pPr marL="1828800" lvl="3" indent="-339089" algn="l">
              <a:spcBef>
                <a:spcPts val="600"/>
              </a:spcBef>
              <a:spcAft>
                <a:spcPts val="0"/>
              </a:spcAft>
              <a:buSzPts val="1740"/>
              <a:buChar char="•"/>
              <a:defRPr sz="1200"/>
            </a:lvl4pPr>
            <a:lvl5pPr marL="2286000" lvl="4" indent="-339089" algn="l">
              <a:spcBef>
                <a:spcPts val="600"/>
              </a:spcBef>
              <a:spcAft>
                <a:spcPts val="0"/>
              </a:spcAft>
              <a:buSzPts val="1740"/>
              <a:buChar char="•"/>
              <a:defRPr sz="1200"/>
            </a:lvl5pPr>
            <a:lvl6pPr marL="2743200" lvl="5" indent="-339089" algn="l">
              <a:spcBef>
                <a:spcPts val="600"/>
              </a:spcBef>
              <a:spcAft>
                <a:spcPts val="0"/>
              </a:spcAft>
              <a:buSzPts val="1740"/>
              <a:buChar char="•"/>
              <a:defRPr sz="1200"/>
            </a:lvl6pPr>
            <a:lvl7pPr marL="3200400" lvl="6" indent="-339089" algn="l">
              <a:spcBef>
                <a:spcPts val="600"/>
              </a:spcBef>
              <a:spcAft>
                <a:spcPts val="0"/>
              </a:spcAft>
              <a:buSzPts val="1740"/>
              <a:buChar char="•"/>
              <a:defRPr sz="1200"/>
            </a:lvl7pPr>
            <a:lvl8pPr marL="3657600" lvl="7" indent="-339090" algn="l">
              <a:spcBef>
                <a:spcPts val="600"/>
              </a:spcBef>
              <a:spcAft>
                <a:spcPts val="0"/>
              </a:spcAft>
              <a:buSzPts val="1740"/>
              <a:buChar char="•"/>
              <a:defRPr sz="1200"/>
            </a:lvl8pPr>
            <a:lvl9pPr marL="4114800" lvl="8" indent="-339090" algn="l">
              <a:spcBef>
                <a:spcPts val="600"/>
              </a:spcBef>
              <a:spcAft>
                <a:spcPts val="600"/>
              </a:spcAft>
              <a:buSzPts val="1740"/>
              <a:buChar char="•"/>
              <a:defRPr sz="1200"/>
            </a:lvl9pPr>
          </a:lstStyle>
          <a:p>
            <a:endParaRPr/>
          </a:p>
        </p:txBody>
      </p:sp>
      <p:sp>
        <p:nvSpPr>
          <p:cNvPr id="65" name="Google Shape;65;p17"/>
          <p:cNvSpPr txBox="1">
            <a:spLocks noGrp="1"/>
          </p:cNvSpPr>
          <p:nvPr>
            <p:ph type="dt" idx="10"/>
          </p:nvPr>
        </p:nvSpPr>
        <p:spPr>
          <a:xfrm>
            <a:off x="9732656" y="5883275"/>
            <a:ext cx="11430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7"/>
          <p:cNvSpPr txBox="1">
            <a:spLocks noGrp="1"/>
          </p:cNvSpPr>
          <p:nvPr>
            <p:ph type="ftr" idx="11"/>
          </p:nvPr>
        </p:nvSpPr>
        <p:spPr>
          <a:xfrm>
            <a:off x="2572279" y="5883275"/>
            <a:ext cx="708417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7"/>
          <p:cNvSpPr txBox="1">
            <a:spLocks noGrp="1"/>
          </p:cNvSpPr>
          <p:nvPr>
            <p:ph type="sldNum" idx="12"/>
          </p:nvPr>
        </p:nvSpPr>
        <p:spPr>
          <a:xfrm>
            <a:off x="10951856" y="5883275"/>
            <a:ext cx="5511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Em branco" type="blank">
  <p:cSld name="BLANK">
    <p:spTree>
      <p:nvGrpSpPr>
        <p:cNvPr id="1" name="Shape 68"/>
        <p:cNvGrpSpPr/>
        <p:nvPr/>
      </p:nvGrpSpPr>
      <p:grpSpPr>
        <a:xfrm>
          <a:off x="0" y="0"/>
          <a:ext cx="0" cy="0"/>
          <a:chOff x="0" y="0"/>
          <a:chExt cx="0" cy="0"/>
        </a:xfrm>
      </p:grpSpPr>
      <p:sp>
        <p:nvSpPr>
          <p:cNvPr id="69" name="Google Shape;69;p18"/>
          <p:cNvSpPr txBox="1">
            <a:spLocks noGrp="1"/>
          </p:cNvSpPr>
          <p:nvPr>
            <p:ph type="dt" idx="10"/>
          </p:nvPr>
        </p:nvSpPr>
        <p:spPr>
          <a:xfrm>
            <a:off x="9732656" y="5883275"/>
            <a:ext cx="11430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8"/>
          <p:cNvSpPr txBox="1">
            <a:spLocks noGrp="1"/>
          </p:cNvSpPr>
          <p:nvPr>
            <p:ph type="ftr" idx="11"/>
          </p:nvPr>
        </p:nvSpPr>
        <p:spPr>
          <a:xfrm>
            <a:off x="2572279" y="5883275"/>
            <a:ext cx="708417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8"/>
          <p:cNvSpPr txBox="1">
            <a:spLocks noGrp="1"/>
          </p:cNvSpPr>
          <p:nvPr>
            <p:ph type="sldNum" idx="12"/>
          </p:nvPr>
        </p:nvSpPr>
        <p:spPr>
          <a:xfrm>
            <a:off x="10951856" y="5883275"/>
            <a:ext cx="5511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údo com Legenda" type="objTx">
  <p:cSld name="OBJECT_WITH_CAPTION_TEXT">
    <p:spTree>
      <p:nvGrpSpPr>
        <p:cNvPr id="1" name="Shape 72"/>
        <p:cNvGrpSpPr/>
        <p:nvPr/>
      </p:nvGrpSpPr>
      <p:grpSpPr>
        <a:xfrm>
          <a:off x="0" y="0"/>
          <a:ext cx="0" cy="0"/>
          <a:chOff x="0" y="0"/>
          <a:chExt cx="0" cy="0"/>
        </a:xfrm>
      </p:grpSpPr>
      <p:sp>
        <p:nvSpPr>
          <p:cNvPr id="73" name="Google Shape;73;p19"/>
          <p:cNvSpPr txBox="1">
            <a:spLocks noGrp="1"/>
          </p:cNvSpPr>
          <p:nvPr>
            <p:ph type="title"/>
          </p:nvPr>
        </p:nvSpPr>
        <p:spPr>
          <a:xfrm>
            <a:off x="1484312" y="1600200"/>
            <a:ext cx="3549121" cy="1371600"/>
          </a:xfrm>
          <a:prstGeom prst="rect">
            <a:avLst/>
          </a:prstGeom>
          <a:noFill/>
          <a:ln>
            <a:noFill/>
          </a:ln>
        </p:spPr>
        <p:txBody>
          <a:bodyPr spcFirstLastPara="1" wrap="square" lIns="91425" tIns="45700" rIns="91425" bIns="45700" anchor="b" anchorCtr="0">
            <a:normAutofit/>
          </a:bodyPr>
          <a:lstStyle>
            <a:lvl1pPr lvl="0" algn="ctr">
              <a:spcBef>
                <a:spcPts val="0"/>
              </a:spcBef>
              <a:spcAft>
                <a:spcPts val="0"/>
              </a:spcAft>
              <a:buClr>
                <a:schemeClr val="dk1"/>
              </a:buClr>
              <a:buSzPts val="2400"/>
              <a:buFont typeface="Corbel"/>
              <a:buNone/>
              <a:defRPr sz="24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19"/>
          <p:cNvSpPr txBox="1">
            <a:spLocks noGrp="1"/>
          </p:cNvSpPr>
          <p:nvPr>
            <p:ph type="body" idx="1"/>
          </p:nvPr>
        </p:nvSpPr>
        <p:spPr>
          <a:xfrm>
            <a:off x="5262033" y="685799"/>
            <a:ext cx="6240990" cy="5105401"/>
          </a:xfrm>
          <a:prstGeom prst="rect">
            <a:avLst/>
          </a:prstGeom>
          <a:noFill/>
          <a:ln>
            <a:noFill/>
          </a:ln>
        </p:spPr>
        <p:txBody>
          <a:bodyPr spcFirstLastPara="1" wrap="square" lIns="91425" tIns="45700" rIns="91425" bIns="45700" anchor="ctr" anchorCtr="0">
            <a:normAutofit/>
          </a:bodyPr>
          <a:lstStyle>
            <a:lvl1pPr marL="457200" lvl="0" indent="-412750" algn="l">
              <a:spcBef>
                <a:spcPts val="400"/>
              </a:spcBef>
              <a:spcAft>
                <a:spcPts val="0"/>
              </a:spcAft>
              <a:buSzPts val="2900"/>
              <a:buChar char="•"/>
              <a:defRPr sz="2000"/>
            </a:lvl1pPr>
            <a:lvl2pPr marL="914400" lvl="1" indent="-394335" algn="l">
              <a:spcBef>
                <a:spcPts val="600"/>
              </a:spcBef>
              <a:spcAft>
                <a:spcPts val="0"/>
              </a:spcAft>
              <a:buSzPts val="2610"/>
              <a:buChar char="•"/>
              <a:defRPr sz="1800"/>
            </a:lvl2pPr>
            <a:lvl3pPr marL="1371600" lvl="2" indent="-375919" algn="l">
              <a:spcBef>
                <a:spcPts val="600"/>
              </a:spcBef>
              <a:spcAft>
                <a:spcPts val="0"/>
              </a:spcAft>
              <a:buSzPts val="2320"/>
              <a:buChar char="•"/>
              <a:defRPr sz="1600"/>
            </a:lvl3pPr>
            <a:lvl4pPr marL="1828800" lvl="3" indent="-357505" algn="l">
              <a:spcBef>
                <a:spcPts val="600"/>
              </a:spcBef>
              <a:spcAft>
                <a:spcPts val="0"/>
              </a:spcAft>
              <a:buSzPts val="2030"/>
              <a:buChar char="•"/>
              <a:defRPr sz="1400"/>
            </a:lvl4pPr>
            <a:lvl5pPr marL="2286000" lvl="4" indent="-357504" algn="l">
              <a:spcBef>
                <a:spcPts val="600"/>
              </a:spcBef>
              <a:spcAft>
                <a:spcPts val="0"/>
              </a:spcAft>
              <a:buSzPts val="2030"/>
              <a:buChar char="•"/>
              <a:defRPr sz="1400"/>
            </a:lvl5pPr>
            <a:lvl6pPr marL="2743200" lvl="5" indent="-357504" algn="l">
              <a:spcBef>
                <a:spcPts val="600"/>
              </a:spcBef>
              <a:spcAft>
                <a:spcPts val="0"/>
              </a:spcAft>
              <a:buSzPts val="2030"/>
              <a:buChar char="•"/>
              <a:defRPr sz="1400"/>
            </a:lvl6pPr>
            <a:lvl7pPr marL="3200400" lvl="6" indent="-357504" algn="l">
              <a:spcBef>
                <a:spcPts val="600"/>
              </a:spcBef>
              <a:spcAft>
                <a:spcPts val="0"/>
              </a:spcAft>
              <a:buSzPts val="2030"/>
              <a:buChar char="•"/>
              <a:defRPr sz="1400"/>
            </a:lvl7pPr>
            <a:lvl8pPr marL="3657600" lvl="7" indent="-357504" algn="l">
              <a:spcBef>
                <a:spcPts val="600"/>
              </a:spcBef>
              <a:spcAft>
                <a:spcPts val="0"/>
              </a:spcAft>
              <a:buSzPts val="2030"/>
              <a:buChar char="•"/>
              <a:defRPr sz="1400"/>
            </a:lvl8pPr>
            <a:lvl9pPr marL="4114800" lvl="8" indent="-357504" algn="l">
              <a:spcBef>
                <a:spcPts val="600"/>
              </a:spcBef>
              <a:spcAft>
                <a:spcPts val="600"/>
              </a:spcAft>
              <a:buSzPts val="2030"/>
              <a:buChar char="•"/>
              <a:defRPr sz="1400"/>
            </a:lvl9pPr>
          </a:lstStyle>
          <a:p>
            <a:endParaRPr/>
          </a:p>
        </p:txBody>
      </p:sp>
      <p:sp>
        <p:nvSpPr>
          <p:cNvPr id="75" name="Google Shape;75;p19"/>
          <p:cNvSpPr txBox="1">
            <a:spLocks noGrp="1"/>
          </p:cNvSpPr>
          <p:nvPr>
            <p:ph type="body" idx="2"/>
          </p:nvPr>
        </p:nvSpPr>
        <p:spPr>
          <a:xfrm>
            <a:off x="1484312" y="2971800"/>
            <a:ext cx="3549121" cy="1828800"/>
          </a:xfrm>
          <a:prstGeom prst="rect">
            <a:avLst/>
          </a:prstGeom>
          <a:noFill/>
          <a:ln>
            <a:noFill/>
          </a:ln>
        </p:spPr>
        <p:txBody>
          <a:bodyPr spcFirstLastPara="1" wrap="square" lIns="91425" tIns="45700" rIns="91425" bIns="45700" anchor="ctr" anchorCtr="0">
            <a:normAutofit/>
          </a:bodyPr>
          <a:lstStyle>
            <a:lvl1pPr marL="457200" lvl="0" indent="-228600" algn="ctr">
              <a:spcBef>
                <a:spcPts val="320"/>
              </a:spcBef>
              <a:spcAft>
                <a:spcPts val="0"/>
              </a:spcAft>
              <a:buSzPts val="2320"/>
              <a:buNone/>
              <a:defRPr sz="1600"/>
            </a:lvl1pPr>
            <a:lvl2pPr marL="914400" lvl="1" indent="-228600" algn="l">
              <a:spcBef>
                <a:spcPts val="600"/>
              </a:spcBef>
              <a:spcAft>
                <a:spcPts val="0"/>
              </a:spcAft>
              <a:buSzPts val="1740"/>
              <a:buNone/>
              <a:defRPr sz="1200"/>
            </a:lvl2pPr>
            <a:lvl3pPr marL="1371600" lvl="2" indent="-228600" algn="l">
              <a:spcBef>
                <a:spcPts val="600"/>
              </a:spcBef>
              <a:spcAft>
                <a:spcPts val="0"/>
              </a:spcAft>
              <a:buSzPts val="1450"/>
              <a:buNone/>
              <a:defRPr sz="1000"/>
            </a:lvl3pPr>
            <a:lvl4pPr marL="1828800" lvl="3" indent="-228600" algn="l">
              <a:spcBef>
                <a:spcPts val="600"/>
              </a:spcBef>
              <a:spcAft>
                <a:spcPts val="0"/>
              </a:spcAft>
              <a:buSzPts val="1305"/>
              <a:buNone/>
              <a:defRPr sz="900"/>
            </a:lvl4pPr>
            <a:lvl5pPr marL="2286000" lvl="4" indent="-228600" algn="l">
              <a:spcBef>
                <a:spcPts val="600"/>
              </a:spcBef>
              <a:spcAft>
                <a:spcPts val="0"/>
              </a:spcAft>
              <a:buSzPts val="1305"/>
              <a:buNone/>
              <a:defRPr sz="900"/>
            </a:lvl5pPr>
            <a:lvl6pPr marL="2743200" lvl="5" indent="-228600" algn="l">
              <a:spcBef>
                <a:spcPts val="600"/>
              </a:spcBef>
              <a:spcAft>
                <a:spcPts val="0"/>
              </a:spcAft>
              <a:buSzPts val="1305"/>
              <a:buNone/>
              <a:defRPr sz="900"/>
            </a:lvl6pPr>
            <a:lvl7pPr marL="3200400" lvl="6" indent="-228600" algn="l">
              <a:spcBef>
                <a:spcPts val="600"/>
              </a:spcBef>
              <a:spcAft>
                <a:spcPts val="0"/>
              </a:spcAft>
              <a:buSzPts val="1305"/>
              <a:buNone/>
              <a:defRPr sz="900"/>
            </a:lvl7pPr>
            <a:lvl8pPr marL="3657600" lvl="7" indent="-228600" algn="l">
              <a:spcBef>
                <a:spcPts val="600"/>
              </a:spcBef>
              <a:spcAft>
                <a:spcPts val="0"/>
              </a:spcAft>
              <a:buSzPts val="1305"/>
              <a:buNone/>
              <a:defRPr sz="900"/>
            </a:lvl8pPr>
            <a:lvl9pPr marL="4114800" lvl="8" indent="-228600" algn="l">
              <a:spcBef>
                <a:spcPts val="600"/>
              </a:spcBef>
              <a:spcAft>
                <a:spcPts val="600"/>
              </a:spcAft>
              <a:buSzPts val="1305"/>
              <a:buNone/>
              <a:defRPr sz="900"/>
            </a:lvl9pPr>
          </a:lstStyle>
          <a:p>
            <a:endParaRPr/>
          </a:p>
        </p:txBody>
      </p:sp>
      <p:sp>
        <p:nvSpPr>
          <p:cNvPr id="76" name="Google Shape;76;p19"/>
          <p:cNvSpPr txBox="1">
            <a:spLocks noGrp="1"/>
          </p:cNvSpPr>
          <p:nvPr>
            <p:ph type="dt" idx="10"/>
          </p:nvPr>
        </p:nvSpPr>
        <p:spPr>
          <a:xfrm>
            <a:off x="9732656" y="5883275"/>
            <a:ext cx="11430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9"/>
          <p:cNvSpPr txBox="1">
            <a:spLocks noGrp="1"/>
          </p:cNvSpPr>
          <p:nvPr>
            <p:ph type="ftr" idx="11"/>
          </p:nvPr>
        </p:nvSpPr>
        <p:spPr>
          <a:xfrm>
            <a:off x="2572279" y="5883275"/>
            <a:ext cx="708417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9"/>
          <p:cNvSpPr txBox="1">
            <a:spLocks noGrp="1"/>
          </p:cNvSpPr>
          <p:nvPr>
            <p:ph type="sldNum" idx="12"/>
          </p:nvPr>
        </p:nvSpPr>
        <p:spPr>
          <a:xfrm>
            <a:off x="10951856" y="5883275"/>
            <a:ext cx="5511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Imagem com Legenda" type="picTx">
  <p:cSld name="PICTURE_WITH_CAPTION_TEXT">
    <p:spTree>
      <p:nvGrpSpPr>
        <p:cNvPr id="1" name="Shape 79"/>
        <p:cNvGrpSpPr/>
        <p:nvPr/>
      </p:nvGrpSpPr>
      <p:grpSpPr>
        <a:xfrm>
          <a:off x="0" y="0"/>
          <a:ext cx="0" cy="0"/>
          <a:chOff x="0" y="0"/>
          <a:chExt cx="0" cy="0"/>
        </a:xfrm>
      </p:grpSpPr>
      <p:sp>
        <p:nvSpPr>
          <p:cNvPr id="80" name="Google Shape;80;p20"/>
          <p:cNvSpPr txBox="1">
            <a:spLocks noGrp="1"/>
          </p:cNvSpPr>
          <p:nvPr>
            <p:ph type="title"/>
          </p:nvPr>
        </p:nvSpPr>
        <p:spPr>
          <a:xfrm>
            <a:off x="1482724" y="1752599"/>
            <a:ext cx="5426158" cy="1371600"/>
          </a:xfrm>
          <a:prstGeom prst="rect">
            <a:avLst/>
          </a:prstGeom>
          <a:noFill/>
          <a:ln>
            <a:noFill/>
          </a:ln>
        </p:spPr>
        <p:txBody>
          <a:bodyPr spcFirstLastPara="1" wrap="square" lIns="91425" tIns="45700" rIns="91425" bIns="45700" anchor="b" anchorCtr="0">
            <a:normAutofit/>
          </a:bodyPr>
          <a:lstStyle>
            <a:lvl1pPr lvl="0" algn="ctr">
              <a:spcBef>
                <a:spcPts val="0"/>
              </a:spcBef>
              <a:spcAft>
                <a:spcPts val="0"/>
              </a:spcAft>
              <a:buClr>
                <a:schemeClr val="dk1"/>
              </a:buClr>
              <a:buSzPts val="2800"/>
              <a:buFont typeface="Corbel"/>
              <a:buNone/>
              <a:defRPr sz="28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20"/>
          <p:cNvSpPr>
            <a:spLocks noGrp="1"/>
          </p:cNvSpPr>
          <p:nvPr>
            <p:ph type="pic" idx="2"/>
          </p:nvPr>
        </p:nvSpPr>
        <p:spPr>
          <a:xfrm>
            <a:off x="7594682" y="914400"/>
            <a:ext cx="3280974" cy="4572000"/>
          </a:xfrm>
          <a:prstGeom prst="roundRect">
            <a:avLst>
              <a:gd name="adj" fmla="val 4280"/>
            </a:avLst>
          </a:prstGeom>
          <a:noFill/>
          <a:ln w="38100" cap="flat" cmpd="sng">
            <a:solidFill>
              <a:schemeClr val="lt2"/>
            </a:solidFill>
            <a:prstDash val="solid"/>
            <a:round/>
            <a:headEnd type="none" w="sm" len="sm"/>
            <a:tailEnd type="none" w="sm" len="sm"/>
          </a:ln>
        </p:spPr>
        <p:txBody>
          <a:bodyPr spcFirstLastPara="1" wrap="square" lIns="91425" tIns="45700" rIns="91425" bIns="45700" anchor="t" anchorCtr="0">
            <a:normAutofit/>
          </a:bodyPr>
          <a:lstStyle>
            <a:lvl1pPr marR="0" lvl="0" algn="ctr" rtl="0">
              <a:spcBef>
                <a:spcPts val="320"/>
              </a:spcBef>
              <a:spcAft>
                <a:spcPts val="0"/>
              </a:spcAft>
              <a:buClr>
                <a:srgbClr val="821313"/>
              </a:buClr>
              <a:buSzPts val="2320"/>
              <a:buFont typeface="Arial"/>
              <a:buNone/>
              <a:defRPr sz="1600" b="0" i="0" u="none" strike="noStrike" cap="none">
                <a:solidFill>
                  <a:schemeClr val="dk1"/>
                </a:solidFill>
                <a:latin typeface="Corbel"/>
                <a:ea typeface="Corbel"/>
                <a:cs typeface="Corbel"/>
                <a:sym typeface="Corbel"/>
              </a:defRPr>
            </a:lvl1pPr>
            <a:lvl2pPr marR="0" lvl="1" algn="l" rtl="0">
              <a:spcBef>
                <a:spcPts val="600"/>
              </a:spcBef>
              <a:spcAft>
                <a:spcPts val="0"/>
              </a:spcAft>
              <a:buClr>
                <a:srgbClr val="821313"/>
              </a:buClr>
              <a:buSzPts val="2320"/>
              <a:buFont typeface="Arial"/>
              <a:buNone/>
              <a:defRPr sz="1600" b="0" i="0" u="none" strike="noStrike" cap="none">
                <a:solidFill>
                  <a:schemeClr val="dk1"/>
                </a:solidFill>
                <a:latin typeface="Corbel"/>
                <a:ea typeface="Corbel"/>
                <a:cs typeface="Corbel"/>
                <a:sym typeface="Corbel"/>
              </a:defRPr>
            </a:lvl2pPr>
            <a:lvl3pPr marR="0" lvl="2" algn="l" rtl="0">
              <a:spcBef>
                <a:spcPts val="600"/>
              </a:spcBef>
              <a:spcAft>
                <a:spcPts val="0"/>
              </a:spcAft>
              <a:buClr>
                <a:srgbClr val="821313"/>
              </a:buClr>
              <a:buSzPts val="2320"/>
              <a:buFont typeface="Arial"/>
              <a:buNone/>
              <a:defRPr sz="1600" b="0" i="0" u="none" strike="noStrike" cap="none">
                <a:solidFill>
                  <a:schemeClr val="dk1"/>
                </a:solidFill>
                <a:latin typeface="Corbel"/>
                <a:ea typeface="Corbel"/>
                <a:cs typeface="Corbel"/>
                <a:sym typeface="Corbel"/>
              </a:defRPr>
            </a:lvl3pPr>
            <a:lvl4pPr marR="0" lvl="3" algn="l" rtl="0">
              <a:spcBef>
                <a:spcPts val="600"/>
              </a:spcBef>
              <a:spcAft>
                <a:spcPts val="0"/>
              </a:spcAft>
              <a:buClr>
                <a:srgbClr val="821313"/>
              </a:buClr>
              <a:buSzPts val="2320"/>
              <a:buFont typeface="Arial"/>
              <a:buNone/>
              <a:defRPr sz="1600" b="0" i="0" u="none" strike="noStrike" cap="none">
                <a:solidFill>
                  <a:schemeClr val="dk1"/>
                </a:solidFill>
                <a:latin typeface="Corbel"/>
                <a:ea typeface="Corbel"/>
                <a:cs typeface="Corbel"/>
                <a:sym typeface="Corbel"/>
              </a:defRPr>
            </a:lvl4pPr>
            <a:lvl5pPr marR="0" lvl="4" algn="l" rtl="0">
              <a:spcBef>
                <a:spcPts val="600"/>
              </a:spcBef>
              <a:spcAft>
                <a:spcPts val="0"/>
              </a:spcAft>
              <a:buClr>
                <a:srgbClr val="821313"/>
              </a:buClr>
              <a:buSzPts val="2320"/>
              <a:buFont typeface="Arial"/>
              <a:buNone/>
              <a:defRPr sz="1600" b="0" i="0" u="none" strike="noStrike" cap="none">
                <a:solidFill>
                  <a:schemeClr val="dk1"/>
                </a:solidFill>
                <a:latin typeface="Corbel"/>
                <a:ea typeface="Corbel"/>
                <a:cs typeface="Corbel"/>
                <a:sym typeface="Corbel"/>
              </a:defRPr>
            </a:lvl5pPr>
            <a:lvl6pPr marR="0" lvl="5" algn="l" rtl="0">
              <a:spcBef>
                <a:spcPts val="600"/>
              </a:spcBef>
              <a:spcAft>
                <a:spcPts val="0"/>
              </a:spcAft>
              <a:buClr>
                <a:srgbClr val="821313"/>
              </a:buClr>
              <a:buSzPts val="2320"/>
              <a:buFont typeface="Arial"/>
              <a:buNone/>
              <a:defRPr sz="1600" b="0" i="0" u="none" strike="noStrike" cap="none">
                <a:solidFill>
                  <a:schemeClr val="dk1"/>
                </a:solidFill>
                <a:latin typeface="Corbel"/>
                <a:ea typeface="Corbel"/>
                <a:cs typeface="Corbel"/>
                <a:sym typeface="Corbel"/>
              </a:defRPr>
            </a:lvl6pPr>
            <a:lvl7pPr marR="0" lvl="6" algn="l" rtl="0">
              <a:spcBef>
                <a:spcPts val="600"/>
              </a:spcBef>
              <a:spcAft>
                <a:spcPts val="0"/>
              </a:spcAft>
              <a:buClr>
                <a:srgbClr val="821313"/>
              </a:buClr>
              <a:buSzPts val="2320"/>
              <a:buFont typeface="Arial"/>
              <a:buNone/>
              <a:defRPr sz="1600" b="0" i="0" u="none" strike="noStrike" cap="none">
                <a:solidFill>
                  <a:schemeClr val="dk1"/>
                </a:solidFill>
                <a:latin typeface="Corbel"/>
                <a:ea typeface="Corbel"/>
                <a:cs typeface="Corbel"/>
                <a:sym typeface="Corbel"/>
              </a:defRPr>
            </a:lvl7pPr>
            <a:lvl8pPr marR="0" lvl="7" algn="l" rtl="0">
              <a:spcBef>
                <a:spcPts val="600"/>
              </a:spcBef>
              <a:spcAft>
                <a:spcPts val="0"/>
              </a:spcAft>
              <a:buClr>
                <a:srgbClr val="821313"/>
              </a:buClr>
              <a:buSzPts val="2320"/>
              <a:buFont typeface="Arial"/>
              <a:buNone/>
              <a:defRPr sz="1600" b="0" i="0" u="none" strike="noStrike" cap="none">
                <a:solidFill>
                  <a:schemeClr val="dk1"/>
                </a:solidFill>
                <a:latin typeface="Corbel"/>
                <a:ea typeface="Corbel"/>
                <a:cs typeface="Corbel"/>
                <a:sym typeface="Corbel"/>
              </a:defRPr>
            </a:lvl8pPr>
            <a:lvl9pPr marR="0" lvl="8" algn="l" rtl="0">
              <a:spcBef>
                <a:spcPts val="600"/>
              </a:spcBef>
              <a:spcAft>
                <a:spcPts val="600"/>
              </a:spcAft>
              <a:buClr>
                <a:srgbClr val="821313"/>
              </a:buClr>
              <a:buSzPts val="2320"/>
              <a:buFont typeface="Arial"/>
              <a:buNone/>
              <a:defRPr sz="1600" b="0" i="0" u="none" strike="noStrike" cap="none">
                <a:solidFill>
                  <a:schemeClr val="dk1"/>
                </a:solidFill>
                <a:latin typeface="Corbel"/>
                <a:ea typeface="Corbel"/>
                <a:cs typeface="Corbel"/>
                <a:sym typeface="Corbel"/>
              </a:defRPr>
            </a:lvl9pPr>
          </a:lstStyle>
          <a:p>
            <a:endParaRPr/>
          </a:p>
        </p:txBody>
      </p:sp>
      <p:sp>
        <p:nvSpPr>
          <p:cNvPr id="82" name="Google Shape;82;p20"/>
          <p:cNvSpPr txBox="1">
            <a:spLocks noGrp="1"/>
          </p:cNvSpPr>
          <p:nvPr>
            <p:ph type="body" idx="1"/>
          </p:nvPr>
        </p:nvSpPr>
        <p:spPr>
          <a:xfrm>
            <a:off x="1482724" y="3124199"/>
            <a:ext cx="5426158" cy="1828800"/>
          </a:xfrm>
          <a:prstGeom prst="rect">
            <a:avLst/>
          </a:prstGeom>
          <a:noFill/>
          <a:ln>
            <a:noFill/>
          </a:ln>
        </p:spPr>
        <p:txBody>
          <a:bodyPr spcFirstLastPara="1" wrap="square" lIns="91425" tIns="45700" rIns="91425" bIns="45700" anchor="ctr" anchorCtr="0">
            <a:normAutofit/>
          </a:bodyPr>
          <a:lstStyle>
            <a:lvl1pPr marL="457200" lvl="0" indent="-228600" algn="ctr">
              <a:spcBef>
                <a:spcPts val="360"/>
              </a:spcBef>
              <a:spcAft>
                <a:spcPts val="0"/>
              </a:spcAft>
              <a:buSzPts val="2610"/>
              <a:buNone/>
              <a:defRPr sz="1800"/>
            </a:lvl1pPr>
            <a:lvl2pPr marL="914400" lvl="1" indent="-228600" algn="l">
              <a:spcBef>
                <a:spcPts val="600"/>
              </a:spcBef>
              <a:spcAft>
                <a:spcPts val="0"/>
              </a:spcAft>
              <a:buSzPts val="1740"/>
              <a:buNone/>
              <a:defRPr sz="1200"/>
            </a:lvl2pPr>
            <a:lvl3pPr marL="1371600" lvl="2" indent="-228600" algn="l">
              <a:spcBef>
                <a:spcPts val="600"/>
              </a:spcBef>
              <a:spcAft>
                <a:spcPts val="0"/>
              </a:spcAft>
              <a:buSzPts val="1450"/>
              <a:buNone/>
              <a:defRPr sz="1000"/>
            </a:lvl3pPr>
            <a:lvl4pPr marL="1828800" lvl="3" indent="-228600" algn="l">
              <a:spcBef>
                <a:spcPts val="600"/>
              </a:spcBef>
              <a:spcAft>
                <a:spcPts val="0"/>
              </a:spcAft>
              <a:buSzPts val="1305"/>
              <a:buNone/>
              <a:defRPr sz="900"/>
            </a:lvl4pPr>
            <a:lvl5pPr marL="2286000" lvl="4" indent="-228600" algn="l">
              <a:spcBef>
                <a:spcPts val="600"/>
              </a:spcBef>
              <a:spcAft>
                <a:spcPts val="0"/>
              </a:spcAft>
              <a:buSzPts val="1305"/>
              <a:buNone/>
              <a:defRPr sz="900"/>
            </a:lvl5pPr>
            <a:lvl6pPr marL="2743200" lvl="5" indent="-228600" algn="l">
              <a:spcBef>
                <a:spcPts val="600"/>
              </a:spcBef>
              <a:spcAft>
                <a:spcPts val="0"/>
              </a:spcAft>
              <a:buSzPts val="1305"/>
              <a:buNone/>
              <a:defRPr sz="900"/>
            </a:lvl6pPr>
            <a:lvl7pPr marL="3200400" lvl="6" indent="-228600" algn="l">
              <a:spcBef>
                <a:spcPts val="600"/>
              </a:spcBef>
              <a:spcAft>
                <a:spcPts val="0"/>
              </a:spcAft>
              <a:buSzPts val="1305"/>
              <a:buNone/>
              <a:defRPr sz="900"/>
            </a:lvl7pPr>
            <a:lvl8pPr marL="3657600" lvl="7" indent="-228600" algn="l">
              <a:spcBef>
                <a:spcPts val="600"/>
              </a:spcBef>
              <a:spcAft>
                <a:spcPts val="0"/>
              </a:spcAft>
              <a:buSzPts val="1305"/>
              <a:buNone/>
              <a:defRPr sz="900"/>
            </a:lvl8pPr>
            <a:lvl9pPr marL="4114800" lvl="8" indent="-228600" algn="l">
              <a:spcBef>
                <a:spcPts val="600"/>
              </a:spcBef>
              <a:spcAft>
                <a:spcPts val="600"/>
              </a:spcAft>
              <a:buSzPts val="1305"/>
              <a:buNone/>
              <a:defRPr sz="900"/>
            </a:lvl9pPr>
          </a:lstStyle>
          <a:p>
            <a:endParaRPr/>
          </a:p>
        </p:txBody>
      </p:sp>
      <p:sp>
        <p:nvSpPr>
          <p:cNvPr id="83" name="Google Shape;83;p20"/>
          <p:cNvSpPr txBox="1">
            <a:spLocks noGrp="1"/>
          </p:cNvSpPr>
          <p:nvPr>
            <p:ph type="dt" idx="10"/>
          </p:nvPr>
        </p:nvSpPr>
        <p:spPr>
          <a:xfrm>
            <a:off x="9732656" y="5883275"/>
            <a:ext cx="11430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20"/>
          <p:cNvSpPr txBox="1">
            <a:spLocks noGrp="1"/>
          </p:cNvSpPr>
          <p:nvPr>
            <p:ph type="ftr" idx="11"/>
          </p:nvPr>
        </p:nvSpPr>
        <p:spPr>
          <a:xfrm>
            <a:off x="2572279" y="5883275"/>
            <a:ext cx="708417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20"/>
          <p:cNvSpPr txBox="1">
            <a:spLocks noGrp="1"/>
          </p:cNvSpPr>
          <p:nvPr>
            <p:ph type="sldNum" idx="12"/>
          </p:nvPr>
        </p:nvSpPr>
        <p:spPr>
          <a:xfrm>
            <a:off x="10951856" y="5883275"/>
            <a:ext cx="5511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chemeClr val="lt1"/>
            </a:gs>
            <a:gs pos="100000">
              <a:srgbClr val="D9D9D9"/>
            </a:gs>
            <a:gs pos="100000">
              <a:srgbClr val="7D8587"/>
            </a:gs>
          </a:gsLst>
          <a:lin ang="5400012" scaled="0"/>
        </a:gradFill>
        <a:effectLst/>
      </p:bgPr>
    </p:bg>
    <p:spTree>
      <p:nvGrpSpPr>
        <p:cNvPr id="1" name="Shape 9"/>
        <p:cNvGrpSpPr/>
        <p:nvPr/>
      </p:nvGrpSpPr>
      <p:grpSpPr>
        <a:xfrm>
          <a:off x="0" y="0"/>
          <a:ext cx="0" cy="0"/>
          <a:chOff x="0" y="0"/>
          <a:chExt cx="0" cy="0"/>
        </a:xfrm>
      </p:grpSpPr>
      <p:grpSp>
        <p:nvGrpSpPr>
          <p:cNvPr id="10" name="Google Shape;10;p11"/>
          <p:cNvGrpSpPr/>
          <p:nvPr/>
        </p:nvGrpSpPr>
        <p:grpSpPr>
          <a:xfrm>
            <a:off x="150812" y="0"/>
            <a:ext cx="2436813" cy="6858001"/>
            <a:chOff x="1320800" y="0"/>
            <a:chExt cx="2436813" cy="6858001"/>
          </a:xfrm>
        </p:grpSpPr>
        <p:sp>
          <p:nvSpPr>
            <p:cNvPr id="11" name="Google Shape;11;p11"/>
            <p:cNvSpPr/>
            <p:nvPr/>
          </p:nvSpPr>
          <p:spPr>
            <a:xfrm>
              <a:off x="1627188" y="0"/>
              <a:ext cx="1122363" cy="5329238"/>
            </a:xfrm>
            <a:custGeom>
              <a:avLst/>
              <a:gdLst/>
              <a:ahLst/>
              <a:cxnLst/>
              <a:rect l="l" t="t" r="r" b="b"/>
              <a:pathLst>
                <a:path w="707" h="3357" extrusionOk="0">
                  <a:moveTo>
                    <a:pt x="0" y="3330"/>
                  </a:moveTo>
                  <a:lnTo>
                    <a:pt x="156" y="3357"/>
                  </a:lnTo>
                  <a:lnTo>
                    <a:pt x="707" y="0"/>
                  </a:lnTo>
                  <a:lnTo>
                    <a:pt x="547" y="0"/>
                  </a:lnTo>
                  <a:lnTo>
                    <a:pt x="0" y="3330"/>
                  </a:lnTo>
                  <a:close/>
                </a:path>
              </a:pathLst>
            </a:custGeom>
            <a:solidFill>
              <a:schemeClr val="accent1"/>
            </a:solidFill>
            <a:ln>
              <a:noFill/>
            </a:ln>
          </p:spPr>
        </p:sp>
        <p:sp>
          <p:nvSpPr>
            <p:cNvPr id="12" name="Google Shape;12;p11"/>
            <p:cNvSpPr/>
            <p:nvPr/>
          </p:nvSpPr>
          <p:spPr>
            <a:xfrm>
              <a:off x="1320800" y="0"/>
              <a:ext cx="1117600" cy="5276850"/>
            </a:xfrm>
            <a:custGeom>
              <a:avLst/>
              <a:gdLst/>
              <a:ahLst/>
              <a:cxnLst/>
              <a:rect l="l" t="t" r="r" b="b"/>
              <a:pathLst>
                <a:path w="704" h="3324" extrusionOk="0">
                  <a:moveTo>
                    <a:pt x="704" y="0"/>
                  </a:moveTo>
                  <a:lnTo>
                    <a:pt x="545" y="0"/>
                  </a:lnTo>
                  <a:lnTo>
                    <a:pt x="0" y="3300"/>
                  </a:lnTo>
                  <a:lnTo>
                    <a:pt x="157" y="3324"/>
                  </a:lnTo>
                  <a:lnTo>
                    <a:pt x="704" y="0"/>
                  </a:lnTo>
                  <a:close/>
                </a:path>
              </a:pathLst>
            </a:custGeom>
            <a:solidFill>
              <a:srgbClr val="595959"/>
            </a:solidFill>
            <a:ln>
              <a:noFill/>
            </a:ln>
          </p:spPr>
        </p:sp>
        <p:sp>
          <p:nvSpPr>
            <p:cNvPr id="13" name="Google Shape;13;p11"/>
            <p:cNvSpPr/>
            <p:nvPr/>
          </p:nvSpPr>
          <p:spPr>
            <a:xfrm>
              <a:off x="1320800" y="5238750"/>
              <a:ext cx="1228725" cy="1619250"/>
            </a:xfrm>
            <a:custGeom>
              <a:avLst/>
              <a:gdLst/>
              <a:ahLst/>
              <a:cxnLst/>
              <a:rect l="l" t="t" r="r" b="b"/>
              <a:pathLst>
                <a:path w="774" h="1020" extrusionOk="0">
                  <a:moveTo>
                    <a:pt x="0" y="0"/>
                  </a:moveTo>
                  <a:lnTo>
                    <a:pt x="740" y="1020"/>
                  </a:lnTo>
                  <a:lnTo>
                    <a:pt x="774" y="1020"/>
                  </a:lnTo>
                  <a:lnTo>
                    <a:pt x="0" y="0"/>
                  </a:lnTo>
                  <a:close/>
                </a:path>
              </a:pathLst>
            </a:custGeom>
            <a:solidFill>
              <a:srgbClr val="262626"/>
            </a:solidFill>
            <a:ln>
              <a:noFill/>
            </a:ln>
          </p:spPr>
        </p:sp>
        <p:sp>
          <p:nvSpPr>
            <p:cNvPr id="14" name="Google Shape;14;p11"/>
            <p:cNvSpPr/>
            <p:nvPr/>
          </p:nvSpPr>
          <p:spPr>
            <a:xfrm>
              <a:off x="1627188" y="5291138"/>
              <a:ext cx="1495425" cy="1566863"/>
            </a:xfrm>
            <a:custGeom>
              <a:avLst/>
              <a:gdLst/>
              <a:ahLst/>
              <a:cxnLst/>
              <a:rect l="l" t="t" r="r" b="b"/>
              <a:pathLst>
                <a:path w="942" h="987" extrusionOk="0">
                  <a:moveTo>
                    <a:pt x="0" y="0"/>
                  </a:moveTo>
                  <a:lnTo>
                    <a:pt x="909" y="987"/>
                  </a:lnTo>
                  <a:lnTo>
                    <a:pt x="942" y="987"/>
                  </a:lnTo>
                  <a:lnTo>
                    <a:pt x="0" y="0"/>
                  </a:lnTo>
                  <a:close/>
                </a:path>
              </a:pathLst>
            </a:custGeom>
            <a:solidFill>
              <a:srgbClr val="570C0D"/>
            </a:solidFill>
            <a:ln>
              <a:noFill/>
            </a:ln>
          </p:spPr>
        </p:sp>
        <p:sp>
          <p:nvSpPr>
            <p:cNvPr id="15" name="Google Shape;15;p11"/>
            <p:cNvSpPr/>
            <p:nvPr/>
          </p:nvSpPr>
          <p:spPr>
            <a:xfrm>
              <a:off x="1627188" y="5286375"/>
              <a:ext cx="2130425" cy="1571625"/>
            </a:xfrm>
            <a:custGeom>
              <a:avLst/>
              <a:gdLst/>
              <a:ahLst/>
              <a:cxnLst/>
              <a:rect l="l" t="t" r="r" b="b"/>
              <a:pathLst>
                <a:path w="1342" h="990" extrusionOk="0">
                  <a:moveTo>
                    <a:pt x="0" y="3"/>
                  </a:moveTo>
                  <a:lnTo>
                    <a:pt x="942" y="990"/>
                  </a:lnTo>
                  <a:lnTo>
                    <a:pt x="1342" y="990"/>
                  </a:lnTo>
                  <a:lnTo>
                    <a:pt x="156" y="27"/>
                  </a:lnTo>
                  <a:lnTo>
                    <a:pt x="0" y="0"/>
                  </a:lnTo>
                  <a:lnTo>
                    <a:pt x="0" y="3"/>
                  </a:lnTo>
                  <a:close/>
                </a:path>
              </a:pathLst>
            </a:custGeom>
            <a:solidFill>
              <a:srgbClr val="821313"/>
            </a:solidFill>
            <a:ln>
              <a:noFill/>
            </a:ln>
          </p:spPr>
        </p:sp>
        <p:sp>
          <p:nvSpPr>
            <p:cNvPr id="16" name="Google Shape;16;p11"/>
            <p:cNvSpPr/>
            <p:nvPr/>
          </p:nvSpPr>
          <p:spPr>
            <a:xfrm>
              <a:off x="1320800" y="5238750"/>
              <a:ext cx="1695450" cy="1619250"/>
            </a:xfrm>
            <a:custGeom>
              <a:avLst/>
              <a:gdLst/>
              <a:ahLst/>
              <a:cxnLst/>
              <a:rect l="l" t="t" r="r" b="b"/>
              <a:pathLst>
                <a:path w="1068" h="1020" extrusionOk="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3F3F3F"/>
            </a:solidFill>
            <a:ln>
              <a:noFill/>
            </a:ln>
          </p:spPr>
        </p:sp>
      </p:grpSp>
      <p:sp>
        <p:nvSpPr>
          <p:cNvPr id="17" name="Google Shape;17;p11"/>
          <p:cNvSpPr txBox="1">
            <a:spLocks noGrp="1"/>
          </p:cNvSpPr>
          <p:nvPr>
            <p:ph type="title"/>
          </p:nvPr>
        </p:nvSpPr>
        <p:spPr>
          <a:xfrm>
            <a:off x="1484311" y="685800"/>
            <a:ext cx="10018713" cy="1752599"/>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000"/>
              <a:buFont typeface="Corbel"/>
              <a:buNone/>
              <a:defRPr sz="4000" b="0" i="0" u="none" strike="noStrike" cap="none">
                <a:solidFill>
                  <a:schemeClr val="dk1"/>
                </a:solidFill>
                <a:latin typeface="Corbel"/>
                <a:ea typeface="Corbel"/>
                <a:cs typeface="Corbel"/>
                <a:sym typeface="Corbel"/>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18" name="Google Shape;18;p11"/>
          <p:cNvSpPr txBox="1">
            <a:spLocks noGrp="1"/>
          </p:cNvSpPr>
          <p:nvPr>
            <p:ph type="body" idx="1"/>
          </p:nvPr>
        </p:nvSpPr>
        <p:spPr>
          <a:xfrm>
            <a:off x="1484310" y="2666999"/>
            <a:ext cx="10018713" cy="3124201"/>
          </a:xfrm>
          <a:prstGeom prst="rect">
            <a:avLst/>
          </a:prstGeom>
          <a:noFill/>
          <a:ln>
            <a:noFill/>
          </a:ln>
        </p:spPr>
        <p:txBody>
          <a:bodyPr spcFirstLastPara="1" wrap="square" lIns="91425" tIns="45700" rIns="91425" bIns="45700" anchor="ctr" anchorCtr="0">
            <a:normAutofit/>
          </a:bodyPr>
          <a:lstStyle>
            <a:lvl1pPr marL="457200" marR="0" lvl="0" indent="-449580" algn="l" rtl="0">
              <a:spcBef>
                <a:spcPts val="480"/>
              </a:spcBef>
              <a:spcAft>
                <a:spcPts val="0"/>
              </a:spcAft>
              <a:buClr>
                <a:srgbClr val="821313"/>
              </a:buClr>
              <a:buSzPts val="3480"/>
              <a:buFont typeface="Arial"/>
              <a:buChar char="•"/>
              <a:defRPr sz="2400" b="0" i="0" u="none" strike="noStrike" cap="none">
                <a:solidFill>
                  <a:schemeClr val="dk1"/>
                </a:solidFill>
                <a:latin typeface="Corbel"/>
                <a:ea typeface="Corbel"/>
                <a:cs typeface="Corbel"/>
                <a:sym typeface="Corbel"/>
              </a:defRPr>
            </a:lvl1pPr>
            <a:lvl2pPr marL="914400" marR="0" lvl="1" indent="-412750" algn="l" rtl="0">
              <a:spcBef>
                <a:spcPts val="600"/>
              </a:spcBef>
              <a:spcAft>
                <a:spcPts val="0"/>
              </a:spcAft>
              <a:buClr>
                <a:srgbClr val="821313"/>
              </a:buClr>
              <a:buSzPts val="2900"/>
              <a:buFont typeface="Arial"/>
              <a:buChar char="•"/>
              <a:defRPr sz="2000" b="0" i="0" u="none" strike="noStrike" cap="none">
                <a:solidFill>
                  <a:schemeClr val="dk1"/>
                </a:solidFill>
                <a:latin typeface="Corbel"/>
                <a:ea typeface="Corbel"/>
                <a:cs typeface="Corbel"/>
                <a:sym typeface="Corbel"/>
              </a:defRPr>
            </a:lvl2pPr>
            <a:lvl3pPr marL="1371600" marR="0" lvl="2" indent="-394335" algn="l" rtl="0">
              <a:spcBef>
                <a:spcPts val="600"/>
              </a:spcBef>
              <a:spcAft>
                <a:spcPts val="0"/>
              </a:spcAft>
              <a:buClr>
                <a:srgbClr val="821313"/>
              </a:buClr>
              <a:buSzPts val="2610"/>
              <a:buFont typeface="Arial"/>
              <a:buChar char="•"/>
              <a:defRPr sz="1800" b="0" i="0" u="none" strike="noStrike" cap="none">
                <a:solidFill>
                  <a:schemeClr val="dk1"/>
                </a:solidFill>
                <a:latin typeface="Corbel"/>
                <a:ea typeface="Corbel"/>
                <a:cs typeface="Corbel"/>
                <a:sym typeface="Corbel"/>
              </a:defRPr>
            </a:lvl3pPr>
            <a:lvl4pPr marL="1828800" marR="0" lvl="3" indent="-375919" algn="l" rtl="0">
              <a:spcBef>
                <a:spcPts val="600"/>
              </a:spcBef>
              <a:spcAft>
                <a:spcPts val="0"/>
              </a:spcAft>
              <a:buClr>
                <a:srgbClr val="821313"/>
              </a:buClr>
              <a:buSzPts val="2320"/>
              <a:buFont typeface="Arial"/>
              <a:buChar char="•"/>
              <a:defRPr sz="1600" b="0" i="0" u="none" strike="noStrike" cap="none">
                <a:solidFill>
                  <a:schemeClr val="dk1"/>
                </a:solidFill>
                <a:latin typeface="Corbel"/>
                <a:ea typeface="Corbel"/>
                <a:cs typeface="Corbel"/>
                <a:sym typeface="Corbel"/>
              </a:defRPr>
            </a:lvl4pPr>
            <a:lvl5pPr marL="2286000" marR="0" lvl="4" indent="-357504" algn="l" rtl="0">
              <a:spcBef>
                <a:spcPts val="600"/>
              </a:spcBef>
              <a:spcAft>
                <a:spcPts val="0"/>
              </a:spcAft>
              <a:buClr>
                <a:srgbClr val="821313"/>
              </a:buClr>
              <a:buSzPts val="2030"/>
              <a:buFont typeface="Arial"/>
              <a:buChar char="•"/>
              <a:defRPr sz="1400" b="0" i="0" u="none" strike="noStrike" cap="none">
                <a:solidFill>
                  <a:schemeClr val="dk1"/>
                </a:solidFill>
                <a:latin typeface="Corbel"/>
                <a:ea typeface="Corbel"/>
                <a:cs typeface="Corbel"/>
                <a:sym typeface="Corbel"/>
              </a:defRPr>
            </a:lvl5pPr>
            <a:lvl6pPr marL="2743200" marR="0" lvl="5" indent="-357504" algn="l" rtl="0">
              <a:spcBef>
                <a:spcPts val="600"/>
              </a:spcBef>
              <a:spcAft>
                <a:spcPts val="0"/>
              </a:spcAft>
              <a:buClr>
                <a:srgbClr val="821313"/>
              </a:buClr>
              <a:buSzPts val="2030"/>
              <a:buFont typeface="Arial"/>
              <a:buChar char="•"/>
              <a:defRPr sz="1400" b="0" i="0" u="none" strike="noStrike" cap="none">
                <a:solidFill>
                  <a:schemeClr val="dk1"/>
                </a:solidFill>
                <a:latin typeface="Corbel"/>
                <a:ea typeface="Corbel"/>
                <a:cs typeface="Corbel"/>
                <a:sym typeface="Corbel"/>
              </a:defRPr>
            </a:lvl6pPr>
            <a:lvl7pPr marL="3200400" marR="0" lvl="6" indent="-357504" algn="l" rtl="0">
              <a:spcBef>
                <a:spcPts val="600"/>
              </a:spcBef>
              <a:spcAft>
                <a:spcPts val="0"/>
              </a:spcAft>
              <a:buClr>
                <a:srgbClr val="821313"/>
              </a:buClr>
              <a:buSzPts val="2030"/>
              <a:buFont typeface="Arial"/>
              <a:buChar char="•"/>
              <a:defRPr sz="1400" b="0" i="0" u="none" strike="noStrike" cap="none">
                <a:solidFill>
                  <a:schemeClr val="dk1"/>
                </a:solidFill>
                <a:latin typeface="Corbel"/>
                <a:ea typeface="Corbel"/>
                <a:cs typeface="Corbel"/>
                <a:sym typeface="Corbel"/>
              </a:defRPr>
            </a:lvl7pPr>
            <a:lvl8pPr marL="3657600" marR="0" lvl="7" indent="-357504" algn="l" rtl="0">
              <a:spcBef>
                <a:spcPts val="600"/>
              </a:spcBef>
              <a:spcAft>
                <a:spcPts val="0"/>
              </a:spcAft>
              <a:buClr>
                <a:srgbClr val="821313"/>
              </a:buClr>
              <a:buSzPts val="2030"/>
              <a:buFont typeface="Arial"/>
              <a:buChar char="•"/>
              <a:defRPr sz="1400" b="0" i="0" u="none" strike="noStrike" cap="none">
                <a:solidFill>
                  <a:schemeClr val="dk1"/>
                </a:solidFill>
                <a:latin typeface="Corbel"/>
                <a:ea typeface="Corbel"/>
                <a:cs typeface="Corbel"/>
                <a:sym typeface="Corbel"/>
              </a:defRPr>
            </a:lvl8pPr>
            <a:lvl9pPr marL="4114800" marR="0" lvl="8" indent="-357504" algn="l" rtl="0">
              <a:spcBef>
                <a:spcPts val="600"/>
              </a:spcBef>
              <a:spcAft>
                <a:spcPts val="600"/>
              </a:spcAft>
              <a:buClr>
                <a:srgbClr val="821313"/>
              </a:buClr>
              <a:buSzPts val="2030"/>
              <a:buFont typeface="Arial"/>
              <a:buChar char="•"/>
              <a:defRPr sz="1400" b="0" i="0" u="none" strike="noStrike" cap="none">
                <a:solidFill>
                  <a:schemeClr val="dk1"/>
                </a:solidFill>
                <a:latin typeface="Corbel"/>
                <a:ea typeface="Corbel"/>
                <a:cs typeface="Corbel"/>
                <a:sym typeface="Corbel"/>
              </a:defRPr>
            </a:lvl9pPr>
          </a:lstStyle>
          <a:p>
            <a:endParaRPr/>
          </a:p>
        </p:txBody>
      </p:sp>
      <p:sp>
        <p:nvSpPr>
          <p:cNvPr id="19" name="Google Shape;19;p11"/>
          <p:cNvSpPr txBox="1">
            <a:spLocks noGrp="1"/>
          </p:cNvSpPr>
          <p:nvPr>
            <p:ph type="dt" idx="10"/>
          </p:nvPr>
        </p:nvSpPr>
        <p:spPr>
          <a:xfrm>
            <a:off x="9732656" y="5883275"/>
            <a:ext cx="1143000"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1000" b="0" i="0" u="none" strike="noStrike" cap="none">
                <a:solidFill>
                  <a:schemeClr val="dk1"/>
                </a:solidFill>
                <a:latin typeface="Corbel"/>
                <a:ea typeface="Corbel"/>
                <a:cs typeface="Corbel"/>
                <a:sym typeface="Corbel"/>
              </a:defRPr>
            </a:lvl1pPr>
            <a:lvl2pPr marR="0" lvl="1" algn="l" rtl="0">
              <a:spcBef>
                <a:spcPts val="0"/>
              </a:spcBef>
              <a:spcAft>
                <a:spcPts val="0"/>
              </a:spcAft>
              <a:buSzPts val="1400"/>
              <a:buNone/>
              <a:defRPr sz="1800" b="0" i="0" u="none" strike="noStrike" cap="none">
                <a:solidFill>
                  <a:schemeClr val="dk1"/>
                </a:solidFill>
                <a:latin typeface="Corbel"/>
                <a:ea typeface="Corbel"/>
                <a:cs typeface="Corbel"/>
                <a:sym typeface="Corbel"/>
              </a:defRPr>
            </a:lvl2pPr>
            <a:lvl3pPr marR="0" lvl="2" algn="l" rtl="0">
              <a:spcBef>
                <a:spcPts val="0"/>
              </a:spcBef>
              <a:spcAft>
                <a:spcPts val="0"/>
              </a:spcAft>
              <a:buSzPts val="1400"/>
              <a:buNone/>
              <a:defRPr sz="1800" b="0" i="0" u="none" strike="noStrike" cap="none">
                <a:solidFill>
                  <a:schemeClr val="dk1"/>
                </a:solidFill>
                <a:latin typeface="Corbel"/>
                <a:ea typeface="Corbel"/>
                <a:cs typeface="Corbel"/>
                <a:sym typeface="Corbel"/>
              </a:defRPr>
            </a:lvl3pPr>
            <a:lvl4pPr marR="0" lvl="3" algn="l" rtl="0">
              <a:spcBef>
                <a:spcPts val="0"/>
              </a:spcBef>
              <a:spcAft>
                <a:spcPts val="0"/>
              </a:spcAft>
              <a:buSzPts val="1400"/>
              <a:buNone/>
              <a:defRPr sz="1800" b="0" i="0" u="none" strike="noStrike" cap="none">
                <a:solidFill>
                  <a:schemeClr val="dk1"/>
                </a:solidFill>
                <a:latin typeface="Corbel"/>
                <a:ea typeface="Corbel"/>
                <a:cs typeface="Corbel"/>
                <a:sym typeface="Corbel"/>
              </a:defRPr>
            </a:lvl4pPr>
            <a:lvl5pPr marR="0" lvl="4" algn="l" rtl="0">
              <a:spcBef>
                <a:spcPts val="0"/>
              </a:spcBef>
              <a:spcAft>
                <a:spcPts val="0"/>
              </a:spcAft>
              <a:buSzPts val="1400"/>
              <a:buNone/>
              <a:defRPr sz="1800" b="0" i="0" u="none" strike="noStrike" cap="none">
                <a:solidFill>
                  <a:schemeClr val="dk1"/>
                </a:solidFill>
                <a:latin typeface="Corbel"/>
                <a:ea typeface="Corbel"/>
                <a:cs typeface="Corbel"/>
                <a:sym typeface="Corbel"/>
              </a:defRPr>
            </a:lvl5pPr>
            <a:lvl6pPr marR="0" lvl="5" algn="l" rtl="0">
              <a:spcBef>
                <a:spcPts val="0"/>
              </a:spcBef>
              <a:spcAft>
                <a:spcPts val="0"/>
              </a:spcAft>
              <a:buSzPts val="1400"/>
              <a:buNone/>
              <a:defRPr sz="1800" b="0" i="0" u="none" strike="noStrike" cap="none">
                <a:solidFill>
                  <a:schemeClr val="dk1"/>
                </a:solidFill>
                <a:latin typeface="Corbel"/>
                <a:ea typeface="Corbel"/>
                <a:cs typeface="Corbel"/>
                <a:sym typeface="Corbel"/>
              </a:defRPr>
            </a:lvl6pPr>
            <a:lvl7pPr marR="0" lvl="6" algn="l" rtl="0">
              <a:spcBef>
                <a:spcPts val="0"/>
              </a:spcBef>
              <a:spcAft>
                <a:spcPts val="0"/>
              </a:spcAft>
              <a:buSzPts val="1400"/>
              <a:buNone/>
              <a:defRPr sz="1800" b="0" i="0" u="none" strike="noStrike" cap="none">
                <a:solidFill>
                  <a:schemeClr val="dk1"/>
                </a:solidFill>
                <a:latin typeface="Corbel"/>
                <a:ea typeface="Corbel"/>
                <a:cs typeface="Corbel"/>
                <a:sym typeface="Corbel"/>
              </a:defRPr>
            </a:lvl7pPr>
            <a:lvl8pPr marR="0" lvl="7" algn="l" rtl="0">
              <a:spcBef>
                <a:spcPts val="0"/>
              </a:spcBef>
              <a:spcAft>
                <a:spcPts val="0"/>
              </a:spcAft>
              <a:buSzPts val="1400"/>
              <a:buNone/>
              <a:defRPr sz="1800" b="0" i="0" u="none" strike="noStrike" cap="none">
                <a:solidFill>
                  <a:schemeClr val="dk1"/>
                </a:solidFill>
                <a:latin typeface="Corbel"/>
                <a:ea typeface="Corbel"/>
                <a:cs typeface="Corbel"/>
                <a:sym typeface="Corbel"/>
              </a:defRPr>
            </a:lvl8pPr>
            <a:lvl9pPr marR="0" lvl="8" algn="l" rtl="0">
              <a:spcBef>
                <a:spcPts val="0"/>
              </a:spcBef>
              <a:spcAft>
                <a:spcPts val="0"/>
              </a:spcAft>
              <a:buSzPts val="1400"/>
              <a:buNone/>
              <a:defRPr sz="1800" b="0" i="0" u="none" strike="noStrike" cap="none">
                <a:solidFill>
                  <a:schemeClr val="dk1"/>
                </a:solidFill>
                <a:latin typeface="Corbel"/>
                <a:ea typeface="Corbel"/>
                <a:cs typeface="Corbel"/>
                <a:sym typeface="Corbel"/>
              </a:defRPr>
            </a:lvl9pPr>
          </a:lstStyle>
          <a:p>
            <a:endParaRPr/>
          </a:p>
        </p:txBody>
      </p:sp>
      <p:sp>
        <p:nvSpPr>
          <p:cNvPr id="20" name="Google Shape;20;p11"/>
          <p:cNvSpPr txBox="1">
            <a:spLocks noGrp="1"/>
          </p:cNvSpPr>
          <p:nvPr>
            <p:ph type="ftr" idx="11"/>
          </p:nvPr>
        </p:nvSpPr>
        <p:spPr>
          <a:xfrm>
            <a:off x="2572279" y="5883275"/>
            <a:ext cx="7084177"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000" b="0" i="0" u="none" strike="noStrike" cap="none">
                <a:solidFill>
                  <a:schemeClr val="dk1"/>
                </a:solidFill>
                <a:latin typeface="Corbel"/>
                <a:ea typeface="Corbel"/>
                <a:cs typeface="Corbel"/>
                <a:sym typeface="Corbel"/>
              </a:defRPr>
            </a:lvl1pPr>
            <a:lvl2pPr marR="0" lvl="1" algn="l" rtl="0">
              <a:spcBef>
                <a:spcPts val="0"/>
              </a:spcBef>
              <a:spcAft>
                <a:spcPts val="0"/>
              </a:spcAft>
              <a:buSzPts val="1400"/>
              <a:buNone/>
              <a:defRPr sz="1800" b="0" i="0" u="none" strike="noStrike" cap="none">
                <a:solidFill>
                  <a:schemeClr val="dk1"/>
                </a:solidFill>
                <a:latin typeface="Corbel"/>
                <a:ea typeface="Corbel"/>
                <a:cs typeface="Corbel"/>
                <a:sym typeface="Corbel"/>
              </a:defRPr>
            </a:lvl2pPr>
            <a:lvl3pPr marR="0" lvl="2" algn="l" rtl="0">
              <a:spcBef>
                <a:spcPts val="0"/>
              </a:spcBef>
              <a:spcAft>
                <a:spcPts val="0"/>
              </a:spcAft>
              <a:buSzPts val="1400"/>
              <a:buNone/>
              <a:defRPr sz="1800" b="0" i="0" u="none" strike="noStrike" cap="none">
                <a:solidFill>
                  <a:schemeClr val="dk1"/>
                </a:solidFill>
                <a:latin typeface="Corbel"/>
                <a:ea typeface="Corbel"/>
                <a:cs typeface="Corbel"/>
                <a:sym typeface="Corbel"/>
              </a:defRPr>
            </a:lvl3pPr>
            <a:lvl4pPr marR="0" lvl="3" algn="l" rtl="0">
              <a:spcBef>
                <a:spcPts val="0"/>
              </a:spcBef>
              <a:spcAft>
                <a:spcPts val="0"/>
              </a:spcAft>
              <a:buSzPts val="1400"/>
              <a:buNone/>
              <a:defRPr sz="1800" b="0" i="0" u="none" strike="noStrike" cap="none">
                <a:solidFill>
                  <a:schemeClr val="dk1"/>
                </a:solidFill>
                <a:latin typeface="Corbel"/>
                <a:ea typeface="Corbel"/>
                <a:cs typeface="Corbel"/>
                <a:sym typeface="Corbel"/>
              </a:defRPr>
            </a:lvl4pPr>
            <a:lvl5pPr marR="0" lvl="4" algn="l" rtl="0">
              <a:spcBef>
                <a:spcPts val="0"/>
              </a:spcBef>
              <a:spcAft>
                <a:spcPts val="0"/>
              </a:spcAft>
              <a:buSzPts val="1400"/>
              <a:buNone/>
              <a:defRPr sz="1800" b="0" i="0" u="none" strike="noStrike" cap="none">
                <a:solidFill>
                  <a:schemeClr val="dk1"/>
                </a:solidFill>
                <a:latin typeface="Corbel"/>
                <a:ea typeface="Corbel"/>
                <a:cs typeface="Corbel"/>
                <a:sym typeface="Corbel"/>
              </a:defRPr>
            </a:lvl5pPr>
            <a:lvl6pPr marR="0" lvl="5" algn="l" rtl="0">
              <a:spcBef>
                <a:spcPts val="0"/>
              </a:spcBef>
              <a:spcAft>
                <a:spcPts val="0"/>
              </a:spcAft>
              <a:buSzPts val="1400"/>
              <a:buNone/>
              <a:defRPr sz="1800" b="0" i="0" u="none" strike="noStrike" cap="none">
                <a:solidFill>
                  <a:schemeClr val="dk1"/>
                </a:solidFill>
                <a:latin typeface="Corbel"/>
                <a:ea typeface="Corbel"/>
                <a:cs typeface="Corbel"/>
                <a:sym typeface="Corbel"/>
              </a:defRPr>
            </a:lvl6pPr>
            <a:lvl7pPr marR="0" lvl="6" algn="l" rtl="0">
              <a:spcBef>
                <a:spcPts val="0"/>
              </a:spcBef>
              <a:spcAft>
                <a:spcPts val="0"/>
              </a:spcAft>
              <a:buSzPts val="1400"/>
              <a:buNone/>
              <a:defRPr sz="1800" b="0" i="0" u="none" strike="noStrike" cap="none">
                <a:solidFill>
                  <a:schemeClr val="dk1"/>
                </a:solidFill>
                <a:latin typeface="Corbel"/>
                <a:ea typeface="Corbel"/>
                <a:cs typeface="Corbel"/>
                <a:sym typeface="Corbel"/>
              </a:defRPr>
            </a:lvl7pPr>
            <a:lvl8pPr marR="0" lvl="7" algn="l" rtl="0">
              <a:spcBef>
                <a:spcPts val="0"/>
              </a:spcBef>
              <a:spcAft>
                <a:spcPts val="0"/>
              </a:spcAft>
              <a:buSzPts val="1400"/>
              <a:buNone/>
              <a:defRPr sz="1800" b="0" i="0" u="none" strike="noStrike" cap="none">
                <a:solidFill>
                  <a:schemeClr val="dk1"/>
                </a:solidFill>
                <a:latin typeface="Corbel"/>
                <a:ea typeface="Corbel"/>
                <a:cs typeface="Corbel"/>
                <a:sym typeface="Corbel"/>
              </a:defRPr>
            </a:lvl8pPr>
            <a:lvl9pPr marR="0" lvl="8" algn="l" rtl="0">
              <a:spcBef>
                <a:spcPts val="0"/>
              </a:spcBef>
              <a:spcAft>
                <a:spcPts val="0"/>
              </a:spcAft>
              <a:buSzPts val="1400"/>
              <a:buNone/>
              <a:defRPr sz="1800" b="0" i="0" u="none" strike="noStrike" cap="none">
                <a:solidFill>
                  <a:schemeClr val="dk1"/>
                </a:solidFill>
                <a:latin typeface="Corbel"/>
                <a:ea typeface="Corbel"/>
                <a:cs typeface="Corbel"/>
                <a:sym typeface="Corbel"/>
              </a:defRPr>
            </a:lvl9pPr>
          </a:lstStyle>
          <a:p>
            <a:endParaRPr/>
          </a:p>
        </p:txBody>
      </p:sp>
      <p:sp>
        <p:nvSpPr>
          <p:cNvPr id="21" name="Google Shape;21;p11"/>
          <p:cNvSpPr txBox="1">
            <a:spLocks noGrp="1"/>
          </p:cNvSpPr>
          <p:nvPr>
            <p:ph type="sldNum" idx="12"/>
          </p:nvPr>
        </p:nvSpPr>
        <p:spPr>
          <a:xfrm>
            <a:off x="10951856" y="5883275"/>
            <a:ext cx="551167"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000" b="0" i="0" u="none" strike="noStrike" cap="none">
                <a:solidFill>
                  <a:schemeClr val="dk1"/>
                </a:solidFill>
                <a:latin typeface="Corbel"/>
                <a:ea typeface="Corbel"/>
                <a:cs typeface="Corbel"/>
                <a:sym typeface="Corbel"/>
              </a:defRPr>
            </a:lvl1pPr>
            <a:lvl2pPr marL="0" marR="0" lvl="1" indent="0" algn="r" rtl="0">
              <a:spcBef>
                <a:spcPts val="0"/>
              </a:spcBef>
              <a:buNone/>
              <a:defRPr sz="1000" b="0" i="0" u="none" strike="noStrike" cap="none">
                <a:solidFill>
                  <a:schemeClr val="dk1"/>
                </a:solidFill>
                <a:latin typeface="Corbel"/>
                <a:ea typeface="Corbel"/>
                <a:cs typeface="Corbel"/>
                <a:sym typeface="Corbel"/>
              </a:defRPr>
            </a:lvl2pPr>
            <a:lvl3pPr marL="0" marR="0" lvl="2" indent="0" algn="r" rtl="0">
              <a:spcBef>
                <a:spcPts val="0"/>
              </a:spcBef>
              <a:buNone/>
              <a:defRPr sz="1000" b="0" i="0" u="none" strike="noStrike" cap="none">
                <a:solidFill>
                  <a:schemeClr val="dk1"/>
                </a:solidFill>
                <a:latin typeface="Corbel"/>
                <a:ea typeface="Corbel"/>
                <a:cs typeface="Corbel"/>
                <a:sym typeface="Corbel"/>
              </a:defRPr>
            </a:lvl3pPr>
            <a:lvl4pPr marL="0" marR="0" lvl="3" indent="0" algn="r" rtl="0">
              <a:spcBef>
                <a:spcPts val="0"/>
              </a:spcBef>
              <a:buNone/>
              <a:defRPr sz="1000" b="0" i="0" u="none" strike="noStrike" cap="none">
                <a:solidFill>
                  <a:schemeClr val="dk1"/>
                </a:solidFill>
                <a:latin typeface="Corbel"/>
                <a:ea typeface="Corbel"/>
                <a:cs typeface="Corbel"/>
                <a:sym typeface="Corbel"/>
              </a:defRPr>
            </a:lvl4pPr>
            <a:lvl5pPr marL="0" marR="0" lvl="4" indent="0" algn="r" rtl="0">
              <a:spcBef>
                <a:spcPts val="0"/>
              </a:spcBef>
              <a:buNone/>
              <a:defRPr sz="1000" b="0" i="0" u="none" strike="noStrike" cap="none">
                <a:solidFill>
                  <a:schemeClr val="dk1"/>
                </a:solidFill>
                <a:latin typeface="Corbel"/>
                <a:ea typeface="Corbel"/>
                <a:cs typeface="Corbel"/>
                <a:sym typeface="Corbel"/>
              </a:defRPr>
            </a:lvl5pPr>
            <a:lvl6pPr marL="0" marR="0" lvl="5" indent="0" algn="r" rtl="0">
              <a:spcBef>
                <a:spcPts val="0"/>
              </a:spcBef>
              <a:buNone/>
              <a:defRPr sz="1000" b="0" i="0" u="none" strike="noStrike" cap="none">
                <a:solidFill>
                  <a:schemeClr val="dk1"/>
                </a:solidFill>
                <a:latin typeface="Corbel"/>
                <a:ea typeface="Corbel"/>
                <a:cs typeface="Corbel"/>
                <a:sym typeface="Corbel"/>
              </a:defRPr>
            </a:lvl6pPr>
            <a:lvl7pPr marL="0" marR="0" lvl="6" indent="0" algn="r" rtl="0">
              <a:spcBef>
                <a:spcPts val="0"/>
              </a:spcBef>
              <a:buNone/>
              <a:defRPr sz="1000" b="0" i="0" u="none" strike="noStrike" cap="none">
                <a:solidFill>
                  <a:schemeClr val="dk1"/>
                </a:solidFill>
                <a:latin typeface="Corbel"/>
                <a:ea typeface="Corbel"/>
                <a:cs typeface="Corbel"/>
                <a:sym typeface="Corbel"/>
              </a:defRPr>
            </a:lvl7pPr>
            <a:lvl8pPr marL="0" marR="0" lvl="7" indent="0" algn="r" rtl="0">
              <a:spcBef>
                <a:spcPts val="0"/>
              </a:spcBef>
              <a:buNone/>
              <a:defRPr sz="1000" b="0" i="0" u="none" strike="noStrike" cap="none">
                <a:solidFill>
                  <a:schemeClr val="dk1"/>
                </a:solidFill>
                <a:latin typeface="Corbel"/>
                <a:ea typeface="Corbel"/>
                <a:cs typeface="Corbel"/>
                <a:sym typeface="Corbel"/>
              </a:defRPr>
            </a:lvl8pPr>
            <a:lvl9pPr marL="0" marR="0" lvl="8" indent="0" algn="r" rtl="0">
              <a:spcBef>
                <a:spcPts val="0"/>
              </a:spcBef>
              <a:buNone/>
              <a:defRPr sz="1000" b="0" i="0" u="none" strike="noStrike" cap="none">
                <a:solidFill>
                  <a:schemeClr val="dk1"/>
                </a:solidFill>
                <a:latin typeface="Corbel"/>
                <a:ea typeface="Corbel"/>
                <a:cs typeface="Corbel"/>
                <a:sym typeface="Corbel"/>
              </a:defRPr>
            </a:lvl9pPr>
          </a:lstStyle>
          <a:p>
            <a:pPr marL="0" lvl="0" indent="0" algn="r" rtl="0">
              <a:spcBef>
                <a:spcPts val="0"/>
              </a:spcBef>
              <a:spcAft>
                <a:spcPts val="0"/>
              </a:spcAft>
              <a:buNone/>
            </a:pPr>
            <a:fld id="{00000000-1234-1234-1234-123412341234}" type="slidenum">
              <a:rPr lang="en-GB"/>
              <a:t>‹nº›</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microsoft.com/office/2007/relationships/hdphoto" Target="../media/hdphoto5.wdp"/></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microsoft.com/office/2007/relationships/hdphoto" Target="../media/hdphoto6.wdp"/></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microsoft.com/office/2007/relationships/hdphoto" Target="../media/hdphoto7.wdp"/></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microsoft.com/office/2007/relationships/hdphoto" Target="../media/hdphoto1.wdp"/></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microsoft.com/office/2007/relationships/hdphoto" Target="../media/hdphoto2.wdp"/></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microsoft.com/office/2007/relationships/hdphoto" Target="../media/hdphoto3.wdp"/></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microsoft.com/office/2007/relationships/hdphoto" Target="../media/hdphoto4.wdp"/></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
          <p:cNvSpPr txBox="1">
            <a:spLocks noGrp="1"/>
          </p:cNvSpPr>
          <p:nvPr>
            <p:ph type="ctrTitle"/>
          </p:nvPr>
        </p:nvSpPr>
        <p:spPr>
          <a:xfrm>
            <a:off x="2563278" y="1473199"/>
            <a:ext cx="8574622" cy="1564794"/>
          </a:xfrm>
          <a:prstGeom prst="rect">
            <a:avLst/>
          </a:prstGeom>
          <a:noFill/>
          <a:ln>
            <a:noFill/>
          </a:ln>
        </p:spPr>
        <p:txBody>
          <a:bodyPr spcFirstLastPara="1" wrap="square" lIns="91425" tIns="45700" rIns="91425" bIns="45700" anchor="b" anchorCtr="0">
            <a:normAutofit/>
          </a:bodyPr>
          <a:lstStyle/>
          <a:p>
            <a:pPr marL="0" lvl="0" indent="0" algn="ctr" rtl="0">
              <a:spcBef>
                <a:spcPts val="0"/>
              </a:spcBef>
              <a:spcAft>
                <a:spcPts val="0"/>
              </a:spcAft>
              <a:buClr>
                <a:schemeClr val="dk1"/>
              </a:buClr>
              <a:buSzPts val="6600"/>
              <a:buFont typeface="Corbel"/>
              <a:buNone/>
            </a:pPr>
            <a:r>
              <a:rPr lang="en-GB" sz="6600" b="1"/>
              <a:t>Intelligent Factory</a:t>
            </a:r>
            <a:endParaRPr/>
          </a:p>
        </p:txBody>
      </p:sp>
      <p:sp>
        <p:nvSpPr>
          <p:cNvPr id="147" name="Google Shape;147;p1"/>
          <p:cNvSpPr txBox="1">
            <a:spLocks noGrp="1"/>
          </p:cNvSpPr>
          <p:nvPr>
            <p:ph type="subTitle" idx="1"/>
          </p:nvPr>
        </p:nvSpPr>
        <p:spPr>
          <a:xfrm>
            <a:off x="3460083" y="3046324"/>
            <a:ext cx="6781012" cy="524933"/>
          </a:xfrm>
          <a:prstGeom prst="rect">
            <a:avLst/>
          </a:prstGeom>
          <a:noFill/>
          <a:ln>
            <a:noFill/>
          </a:ln>
        </p:spPr>
        <p:txBody>
          <a:bodyPr spcFirstLastPara="1" wrap="square" lIns="91425" tIns="45700" rIns="91425" bIns="45700" anchor="t" anchorCtr="0">
            <a:normAutofit/>
          </a:bodyPr>
          <a:lstStyle/>
          <a:p>
            <a:pPr marL="0" lvl="0" indent="0" algn="r" rtl="0">
              <a:spcBef>
                <a:spcPts val="0"/>
              </a:spcBef>
              <a:spcAft>
                <a:spcPts val="0"/>
              </a:spcAft>
              <a:buSzPts val="3480"/>
              <a:buNone/>
            </a:pPr>
            <a:r>
              <a:rPr lang="en-GB" sz="2400" b="1">
                <a:latin typeface="Corbel"/>
                <a:ea typeface="Corbel"/>
                <a:cs typeface="Corbel"/>
                <a:sym typeface="Corbel"/>
              </a:rPr>
              <a:t>Agents and </a:t>
            </a:r>
            <a:r>
              <a:rPr lang="en-GB" sz="2400" b="1"/>
              <a:t>D</a:t>
            </a:r>
            <a:r>
              <a:rPr lang="en-GB" sz="2400" b="1">
                <a:latin typeface="Corbel"/>
                <a:ea typeface="Corbel"/>
                <a:cs typeface="Corbel"/>
                <a:sym typeface="Corbel"/>
              </a:rPr>
              <a:t>istributed </a:t>
            </a:r>
            <a:r>
              <a:rPr lang="en-GB" sz="2400" b="1"/>
              <a:t>A</a:t>
            </a:r>
            <a:r>
              <a:rPr lang="en-GB" sz="2400" b="1">
                <a:latin typeface="Corbel"/>
                <a:ea typeface="Corbel"/>
                <a:cs typeface="Corbel"/>
                <a:sym typeface="Corbel"/>
              </a:rPr>
              <a:t>rtificial </a:t>
            </a:r>
            <a:r>
              <a:rPr lang="en-GB" sz="2400" b="1"/>
              <a:t>I</a:t>
            </a:r>
            <a:r>
              <a:rPr lang="en-GB" sz="2400" b="1">
                <a:latin typeface="Corbel"/>
                <a:ea typeface="Corbel"/>
                <a:cs typeface="Corbel"/>
                <a:sym typeface="Corbel"/>
              </a:rPr>
              <a:t>ntelligence</a:t>
            </a:r>
            <a:endParaRPr/>
          </a:p>
        </p:txBody>
      </p:sp>
      <p:pic>
        <p:nvPicPr>
          <p:cNvPr id="148" name="Google Shape;148;p1" descr="Resultado de imagem para feup logo"/>
          <p:cNvPicPr preferRelativeResize="0"/>
          <p:nvPr/>
        </p:nvPicPr>
        <p:blipFill rotWithShape="1">
          <a:blip r:embed="rId3">
            <a:alphaModFix/>
          </a:blip>
          <a:srcRect/>
          <a:stretch/>
        </p:blipFill>
        <p:spPr>
          <a:xfrm>
            <a:off x="2107175" y="95491"/>
            <a:ext cx="3600051" cy="1113877"/>
          </a:xfrm>
          <a:prstGeom prst="rect">
            <a:avLst/>
          </a:prstGeom>
          <a:noFill/>
          <a:ln>
            <a:noFill/>
          </a:ln>
        </p:spPr>
      </p:pic>
      <p:sp>
        <p:nvSpPr>
          <p:cNvPr id="149" name="Google Shape;149;p1"/>
          <p:cNvSpPr txBox="1"/>
          <p:nvPr/>
        </p:nvSpPr>
        <p:spPr>
          <a:xfrm>
            <a:off x="5928852" y="5064083"/>
            <a:ext cx="6263148" cy="147732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GB" sz="2400" b="1" i="0" u="none" strike="noStrike" cap="none">
                <a:solidFill>
                  <a:schemeClr val="dk1"/>
                </a:solidFill>
                <a:latin typeface="Corbel"/>
                <a:ea typeface="Corbel"/>
                <a:cs typeface="Corbel"/>
                <a:sym typeface="Corbel"/>
              </a:rPr>
              <a:t>Group 21:</a:t>
            </a:r>
            <a:endParaRPr/>
          </a:p>
          <a:p>
            <a:pPr marL="285750" marR="0" lvl="0" indent="-285750" algn="l" rtl="0">
              <a:spcBef>
                <a:spcPts val="0"/>
              </a:spcBef>
              <a:spcAft>
                <a:spcPts val="0"/>
              </a:spcAft>
              <a:buClr>
                <a:srgbClr val="821313"/>
              </a:buClr>
              <a:buSzPts val="2200"/>
              <a:buFont typeface="Noto Sans Symbols"/>
              <a:buChar char="▪"/>
            </a:pPr>
            <a:r>
              <a:rPr lang="en-GB" sz="2200" b="1">
                <a:solidFill>
                  <a:schemeClr val="dk1"/>
                </a:solidFill>
                <a:latin typeface="Corbel"/>
                <a:ea typeface="Corbel"/>
                <a:cs typeface="Corbel"/>
                <a:sym typeface="Corbel"/>
              </a:rPr>
              <a:t>Andrea Díaz Henry C. - </a:t>
            </a:r>
            <a:r>
              <a:rPr lang="en-GB" sz="2200" i="1">
                <a:solidFill>
                  <a:schemeClr val="dk1"/>
                </a:solidFill>
                <a:latin typeface="Corbel"/>
                <a:ea typeface="Corbel"/>
                <a:cs typeface="Corbel"/>
                <a:sym typeface="Corbel"/>
              </a:rPr>
              <a:t>up201901577@fe.up.pt</a:t>
            </a:r>
            <a:endParaRPr/>
          </a:p>
          <a:p>
            <a:pPr marL="285750" marR="0" lvl="0" indent="-285750" algn="l" rtl="0">
              <a:spcBef>
                <a:spcPts val="0"/>
              </a:spcBef>
              <a:spcAft>
                <a:spcPts val="0"/>
              </a:spcAft>
              <a:buClr>
                <a:srgbClr val="821313"/>
              </a:buClr>
              <a:buSzPts val="2200"/>
              <a:buFont typeface="Noto Sans Symbols"/>
              <a:buChar char="▪"/>
            </a:pPr>
            <a:r>
              <a:rPr lang="en-GB" sz="2200" b="1">
                <a:solidFill>
                  <a:schemeClr val="dk1"/>
                </a:solidFill>
                <a:latin typeface="Corbel"/>
                <a:ea typeface="Corbel"/>
                <a:cs typeface="Corbel"/>
                <a:sym typeface="Corbel"/>
              </a:rPr>
              <a:t>Helena Montenegro  -  </a:t>
            </a:r>
            <a:r>
              <a:rPr lang="en-GB" sz="2200" i="1">
                <a:solidFill>
                  <a:schemeClr val="dk1"/>
                </a:solidFill>
                <a:latin typeface="Corbel"/>
                <a:ea typeface="Corbel"/>
                <a:cs typeface="Corbel"/>
                <a:sym typeface="Corbel"/>
              </a:rPr>
              <a:t>up201604184@fe.up.pt</a:t>
            </a:r>
            <a:endParaRPr/>
          </a:p>
          <a:p>
            <a:pPr marL="285750" marR="0" lvl="0" indent="-285750" algn="l" rtl="0">
              <a:spcBef>
                <a:spcPts val="0"/>
              </a:spcBef>
              <a:spcAft>
                <a:spcPts val="0"/>
              </a:spcAft>
              <a:buClr>
                <a:srgbClr val="821313"/>
              </a:buClr>
              <a:buSzPts val="2200"/>
              <a:buFont typeface="Noto Sans Symbols"/>
              <a:buChar char="▪"/>
            </a:pPr>
            <a:r>
              <a:rPr lang="en-GB" sz="2200" b="1">
                <a:solidFill>
                  <a:schemeClr val="dk1"/>
                </a:solidFill>
                <a:latin typeface="Corbel"/>
                <a:ea typeface="Corbel"/>
                <a:cs typeface="Corbel"/>
                <a:sym typeface="Corbel"/>
              </a:rPr>
              <a:t>Juliana Marques  -  </a:t>
            </a:r>
            <a:r>
              <a:rPr lang="en-GB" sz="2200" i="1">
                <a:solidFill>
                  <a:schemeClr val="dk1"/>
                </a:solidFill>
                <a:latin typeface="Corbel"/>
                <a:ea typeface="Corbel"/>
                <a:cs typeface="Corbel"/>
                <a:sym typeface="Corbel"/>
              </a:rPr>
              <a:t>up201605568@fe.up.pt</a:t>
            </a:r>
            <a:endParaRPr sz="2200" i="1">
              <a:solidFill>
                <a:schemeClr val="dk1"/>
              </a:solidFill>
              <a:latin typeface="Corbel"/>
              <a:ea typeface="Corbel"/>
              <a:cs typeface="Corbel"/>
              <a:sym typeface="Corbel"/>
            </a:endParaRPr>
          </a:p>
        </p:txBody>
      </p:sp>
      <p:sp>
        <p:nvSpPr>
          <p:cNvPr id="150" name="Google Shape;150;p1"/>
          <p:cNvSpPr txBox="1"/>
          <p:nvPr/>
        </p:nvSpPr>
        <p:spPr>
          <a:xfrm>
            <a:off x="10485284" y="95491"/>
            <a:ext cx="1600200"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GB" sz="2400" b="1">
                <a:solidFill>
                  <a:schemeClr val="dk1"/>
                </a:solidFill>
                <a:latin typeface="Corbel"/>
                <a:ea typeface="Corbel"/>
                <a:cs typeface="Corbel"/>
                <a:sym typeface="Corbel"/>
              </a:rPr>
              <a:t>2019/2020</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bg>
      <p:bgPr>
        <a:gradFill>
          <a:gsLst>
            <a:gs pos="0">
              <a:schemeClr val="lt1"/>
            </a:gs>
            <a:gs pos="100000">
              <a:srgbClr val="D9D9D9"/>
            </a:gs>
            <a:gs pos="100000">
              <a:srgbClr val="7D8587"/>
            </a:gs>
          </a:gsLst>
          <a:lin ang="5400012" scaled="0"/>
        </a:gradFill>
        <a:effectLst/>
      </p:bgPr>
    </p:bg>
    <p:spTree>
      <p:nvGrpSpPr>
        <p:cNvPr id="1" name="Shape 224"/>
        <p:cNvGrpSpPr/>
        <p:nvPr/>
      </p:nvGrpSpPr>
      <p:grpSpPr>
        <a:xfrm>
          <a:off x="0" y="0"/>
          <a:ext cx="0" cy="0"/>
          <a:chOff x="0" y="0"/>
          <a:chExt cx="0" cy="0"/>
        </a:xfrm>
      </p:grpSpPr>
      <p:sp>
        <p:nvSpPr>
          <p:cNvPr id="225" name="Google Shape;225;g7b5cf42958_1_0"/>
          <p:cNvSpPr txBox="1">
            <a:spLocks noGrp="1"/>
          </p:cNvSpPr>
          <p:nvPr>
            <p:ph type="title"/>
          </p:nvPr>
        </p:nvSpPr>
        <p:spPr>
          <a:xfrm>
            <a:off x="999178" y="0"/>
            <a:ext cx="7985700" cy="9342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1"/>
              </a:buClr>
              <a:buSzPts val="4000"/>
              <a:buFont typeface="Cambria"/>
              <a:buNone/>
            </a:pPr>
            <a:r>
              <a:rPr lang="en-GB" b="1">
                <a:latin typeface="Cambria"/>
                <a:ea typeface="Cambria"/>
                <a:cs typeface="Cambria"/>
                <a:sym typeface="Cambria"/>
              </a:rPr>
              <a:t>Data analysis with RapidMiner</a:t>
            </a:r>
            <a:endParaRPr b="1">
              <a:latin typeface="Cambria"/>
              <a:ea typeface="Cambria"/>
              <a:cs typeface="Cambria"/>
              <a:sym typeface="Cambria"/>
            </a:endParaRPr>
          </a:p>
        </p:txBody>
      </p:sp>
      <p:sp>
        <p:nvSpPr>
          <p:cNvPr id="226" name="Google Shape;226;g7b5cf42958_1_0"/>
          <p:cNvSpPr/>
          <p:nvPr/>
        </p:nvSpPr>
        <p:spPr>
          <a:xfrm>
            <a:off x="349822" y="0"/>
            <a:ext cx="324600" cy="1391400"/>
          </a:xfrm>
          <a:prstGeom prst="rect">
            <a:avLst/>
          </a:prstGeom>
          <a:gradFill>
            <a:gsLst>
              <a:gs pos="0">
                <a:srgbClr val="F6F7F7"/>
              </a:gs>
              <a:gs pos="6000">
                <a:srgbClr val="F6F7F7"/>
              </a:gs>
              <a:gs pos="27000">
                <a:srgbClr val="B9BCBD"/>
              </a:gs>
              <a:gs pos="62000">
                <a:srgbClr val="63696B"/>
              </a:gs>
              <a:gs pos="95830">
                <a:schemeClr val="dk2"/>
              </a:gs>
              <a:gs pos="100000">
                <a:schemeClr val="dk2"/>
              </a:gs>
            </a:gsLst>
            <a:lin ang="1499992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orbel"/>
              <a:ea typeface="Corbel"/>
              <a:cs typeface="Corbel"/>
              <a:sym typeface="Corbel"/>
            </a:endParaRPr>
          </a:p>
        </p:txBody>
      </p:sp>
      <p:sp>
        <p:nvSpPr>
          <p:cNvPr id="227" name="Google Shape;227;g7b5cf42958_1_0"/>
          <p:cNvSpPr/>
          <p:nvPr/>
        </p:nvSpPr>
        <p:spPr>
          <a:xfrm>
            <a:off x="674500" y="0"/>
            <a:ext cx="324600" cy="1391400"/>
          </a:xfrm>
          <a:prstGeom prst="rect">
            <a:avLst/>
          </a:prstGeom>
          <a:gradFill>
            <a:gsLst>
              <a:gs pos="0">
                <a:srgbClr val="F5F5F5"/>
              </a:gs>
              <a:gs pos="17000">
                <a:srgbClr val="F5F5F5"/>
              </a:gs>
              <a:gs pos="66000">
                <a:srgbClr val="C00000"/>
              </a:gs>
              <a:gs pos="100000">
                <a:srgbClr val="570D0D"/>
              </a:gs>
            </a:gsLst>
            <a:lin ang="1499992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orbel"/>
              <a:ea typeface="Corbel"/>
              <a:cs typeface="Corbel"/>
              <a:sym typeface="Corbel"/>
            </a:endParaRPr>
          </a:p>
        </p:txBody>
      </p:sp>
      <p:sp>
        <p:nvSpPr>
          <p:cNvPr id="228" name="Google Shape;228;g7b5cf42958_1_0"/>
          <p:cNvSpPr txBox="1"/>
          <p:nvPr/>
        </p:nvSpPr>
        <p:spPr>
          <a:xfrm>
            <a:off x="10961414" y="6304623"/>
            <a:ext cx="909600" cy="3693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GB" sz="1800" b="1" dirty="0">
                <a:solidFill>
                  <a:schemeClr val="dk1"/>
                </a:solidFill>
                <a:latin typeface="Cambria"/>
                <a:ea typeface="Cambria"/>
                <a:cs typeface="Cambria"/>
                <a:sym typeface="Cambria"/>
              </a:rPr>
              <a:t>9</a:t>
            </a:r>
            <a:endParaRPr dirty="0"/>
          </a:p>
        </p:txBody>
      </p:sp>
      <p:sp>
        <p:nvSpPr>
          <p:cNvPr id="229" name="Google Shape;229;g7b5cf42958_1_0"/>
          <p:cNvSpPr txBox="1"/>
          <p:nvPr/>
        </p:nvSpPr>
        <p:spPr>
          <a:xfrm>
            <a:off x="999099" y="1049763"/>
            <a:ext cx="10371875" cy="1391400"/>
          </a:xfrm>
          <a:prstGeom prst="rect">
            <a:avLst/>
          </a:prstGeom>
          <a:noFill/>
          <a:ln>
            <a:noFill/>
          </a:ln>
        </p:spPr>
        <p:txBody>
          <a:bodyPr spcFirstLastPara="1" wrap="square" lIns="91425" tIns="91425" rIns="91425" bIns="91425" anchor="t" anchorCtr="0">
            <a:noAutofit/>
          </a:bodyPr>
          <a:lstStyle/>
          <a:p>
            <a:pPr>
              <a:spcAft>
                <a:spcPts val="1200"/>
              </a:spcAft>
            </a:pPr>
            <a:r>
              <a:rPr lang="en-GB" sz="2000" b="1" dirty="0">
                <a:latin typeface="Cambria"/>
                <a:ea typeface="Cambria"/>
                <a:sym typeface="Cambria"/>
              </a:rPr>
              <a:t>Experiment 1 - Classification: </a:t>
            </a:r>
            <a:r>
              <a:rPr lang="en-GB" sz="2000" b="1" i="1" dirty="0">
                <a:latin typeface="Cambria"/>
                <a:ea typeface="Cambria"/>
                <a:sym typeface="Cambria"/>
              </a:rPr>
              <a:t>K-Nearest Neighbours</a:t>
            </a:r>
            <a:endParaRPr sz="2000" b="1" i="1" dirty="0">
              <a:latin typeface="Cambria"/>
              <a:ea typeface="Cambria"/>
              <a:sym typeface="Cambria"/>
            </a:endParaRPr>
          </a:p>
          <a:p>
            <a:pPr indent="360000"/>
            <a:r>
              <a:rPr lang="en-GB" sz="1600" dirty="0">
                <a:latin typeface="Cambria"/>
                <a:ea typeface="Cambria"/>
                <a:sym typeface="Cambria"/>
              </a:rPr>
              <a:t>We applied the K-Nearest Neighbour to our data, to check if this model is appropriate.</a:t>
            </a:r>
            <a:endParaRPr sz="1600" dirty="0">
              <a:latin typeface="Cambria"/>
              <a:ea typeface="Cambria"/>
              <a:sym typeface="Cambria"/>
            </a:endParaRPr>
          </a:p>
          <a:p>
            <a:pPr indent="360000"/>
            <a:r>
              <a:rPr lang="en-GB" sz="1600" dirty="0">
                <a:latin typeface="Cambria"/>
                <a:ea typeface="Cambria"/>
                <a:sym typeface="Cambria"/>
              </a:rPr>
              <a:t>We tested with K in the interval [1, 6] and obtained errors between 7,6% and 8,45%, as shown in the graph. We also observed that this behaviour holds up for bigger numbers of neighbours.</a:t>
            </a:r>
            <a:endParaRPr sz="1600" dirty="0">
              <a:latin typeface="Cambria"/>
              <a:ea typeface="Cambria"/>
              <a:sym typeface="Cambria"/>
            </a:endParaRPr>
          </a:p>
        </p:txBody>
      </p:sp>
      <p:pic>
        <p:nvPicPr>
          <p:cNvPr id="230" name="Google Shape;230;g7b5cf42958_1_0"/>
          <p:cNvPicPr preferRelativeResize="0"/>
          <p:nvPr/>
        </p:nvPicPr>
        <p:blipFill>
          <a:blip r:embed="rId3">
            <a:alphaModFix/>
            <a:extLst>
              <a:ext uri="{BEBA8EAE-BF5A-486C-A8C5-ECC9F3942E4B}">
                <a14:imgProps xmlns:a14="http://schemas.microsoft.com/office/drawing/2010/main">
                  <a14:imgLayer r:embed="rId4">
                    <a14:imgEffect>
                      <a14:sharpenSoften amount="25000"/>
                    </a14:imgEffect>
                  </a14:imgLayer>
                </a14:imgProps>
              </a:ext>
            </a:extLst>
          </a:blip>
          <a:stretch>
            <a:fillRect/>
          </a:stretch>
        </p:blipFill>
        <p:spPr>
          <a:xfrm>
            <a:off x="6560842" y="2841968"/>
            <a:ext cx="4855372" cy="2855571"/>
          </a:xfrm>
          <a:prstGeom prst="rect">
            <a:avLst/>
          </a:prstGeom>
          <a:noFill/>
          <a:ln>
            <a:noFill/>
          </a:ln>
        </p:spPr>
      </p:pic>
      <p:sp>
        <p:nvSpPr>
          <p:cNvPr id="231" name="Google Shape;231;g7b5cf42958_1_0"/>
          <p:cNvSpPr txBox="1"/>
          <p:nvPr/>
        </p:nvSpPr>
        <p:spPr>
          <a:xfrm>
            <a:off x="999099" y="2731271"/>
            <a:ext cx="5096901" cy="3076966"/>
          </a:xfrm>
          <a:prstGeom prst="rect">
            <a:avLst/>
          </a:prstGeom>
          <a:noFill/>
          <a:ln>
            <a:noFill/>
          </a:ln>
        </p:spPr>
        <p:txBody>
          <a:bodyPr spcFirstLastPara="1" wrap="square" lIns="91425" tIns="91425" rIns="91425" bIns="91425" anchor="t" anchorCtr="0">
            <a:noAutofit/>
          </a:bodyPr>
          <a:lstStyle/>
          <a:p>
            <a:pPr marL="0" lvl="0" indent="360000">
              <a:buFont typeface="Arial"/>
              <a:buNone/>
            </a:pPr>
            <a:r>
              <a:rPr lang="en-GB" sz="1600" dirty="0">
                <a:latin typeface="Cambria"/>
                <a:ea typeface="Cambria"/>
                <a:sym typeface="Cambria"/>
              </a:rPr>
              <a:t>This algorithm with high numbers of neighbours would be useless because of the difference in quantity of the answers (yes and no) - we verified in the statistics that there are significantly more answers “no” than “yes”. This means that for a sufficiently high number of neighbours, all the “yes” values might be classified as “no”, which would mean that error = #no / #yes, which would be around 10%. </a:t>
            </a:r>
          </a:p>
          <a:p>
            <a:pPr marL="0" lvl="0" indent="360000">
              <a:buFont typeface="Arial"/>
              <a:buNone/>
            </a:pPr>
            <a:r>
              <a:rPr lang="en-GB" sz="1600" dirty="0">
                <a:latin typeface="Cambria"/>
                <a:ea typeface="Cambria"/>
                <a:sym typeface="Cambria"/>
              </a:rPr>
              <a:t>Even though the error might not look very big, a model where every machine refuses proposals would be useless to an order.</a:t>
            </a:r>
            <a:endParaRPr sz="1600" dirty="0">
              <a:latin typeface="Cambria"/>
              <a:ea typeface="Cambria"/>
              <a:sym typeface="Cambria"/>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bg>
      <p:bgPr>
        <a:gradFill>
          <a:gsLst>
            <a:gs pos="0">
              <a:schemeClr val="lt1"/>
            </a:gs>
            <a:gs pos="100000">
              <a:srgbClr val="D9D9D9"/>
            </a:gs>
            <a:gs pos="100000">
              <a:srgbClr val="7D8587"/>
            </a:gs>
          </a:gsLst>
          <a:lin ang="5400012" scaled="0"/>
        </a:gradFill>
        <a:effectLst/>
      </p:bgPr>
    </p:bg>
    <p:spTree>
      <p:nvGrpSpPr>
        <p:cNvPr id="1" name="Shape 235"/>
        <p:cNvGrpSpPr/>
        <p:nvPr/>
      </p:nvGrpSpPr>
      <p:grpSpPr>
        <a:xfrm>
          <a:off x="0" y="0"/>
          <a:ext cx="0" cy="0"/>
          <a:chOff x="0" y="0"/>
          <a:chExt cx="0" cy="0"/>
        </a:xfrm>
      </p:grpSpPr>
      <p:sp>
        <p:nvSpPr>
          <p:cNvPr id="236" name="Google Shape;236;g7b6479bcf0_0_12"/>
          <p:cNvSpPr txBox="1">
            <a:spLocks noGrp="1"/>
          </p:cNvSpPr>
          <p:nvPr>
            <p:ph type="title"/>
          </p:nvPr>
        </p:nvSpPr>
        <p:spPr>
          <a:xfrm>
            <a:off x="999178" y="0"/>
            <a:ext cx="7985700" cy="9342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1"/>
              </a:buClr>
              <a:buSzPts val="4000"/>
              <a:buFont typeface="Cambria"/>
              <a:buNone/>
            </a:pPr>
            <a:r>
              <a:rPr lang="en-GB" b="1">
                <a:latin typeface="Cambria"/>
                <a:ea typeface="Cambria"/>
                <a:cs typeface="Cambria"/>
                <a:sym typeface="Cambria"/>
              </a:rPr>
              <a:t>Data analysis with RapidMiner</a:t>
            </a:r>
            <a:endParaRPr b="1">
              <a:latin typeface="Cambria"/>
              <a:ea typeface="Cambria"/>
              <a:cs typeface="Cambria"/>
              <a:sym typeface="Cambria"/>
            </a:endParaRPr>
          </a:p>
        </p:txBody>
      </p:sp>
      <p:sp>
        <p:nvSpPr>
          <p:cNvPr id="237" name="Google Shape;237;g7b6479bcf0_0_12"/>
          <p:cNvSpPr/>
          <p:nvPr/>
        </p:nvSpPr>
        <p:spPr>
          <a:xfrm>
            <a:off x="349822" y="0"/>
            <a:ext cx="324600" cy="1391400"/>
          </a:xfrm>
          <a:prstGeom prst="rect">
            <a:avLst/>
          </a:prstGeom>
          <a:gradFill>
            <a:gsLst>
              <a:gs pos="0">
                <a:srgbClr val="F6F7F7"/>
              </a:gs>
              <a:gs pos="6000">
                <a:srgbClr val="F6F7F7"/>
              </a:gs>
              <a:gs pos="27000">
                <a:srgbClr val="B9BCBD"/>
              </a:gs>
              <a:gs pos="62000">
                <a:srgbClr val="63696B"/>
              </a:gs>
              <a:gs pos="95830">
                <a:schemeClr val="dk2"/>
              </a:gs>
              <a:gs pos="100000">
                <a:schemeClr val="dk2"/>
              </a:gs>
            </a:gsLst>
            <a:lin ang="1499992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orbel"/>
              <a:ea typeface="Corbel"/>
              <a:cs typeface="Corbel"/>
              <a:sym typeface="Corbel"/>
            </a:endParaRPr>
          </a:p>
        </p:txBody>
      </p:sp>
      <p:sp>
        <p:nvSpPr>
          <p:cNvPr id="238" name="Google Shape;238;g7b6479bcf0_0_12"/>
          <p:cNvSpPr/>
          <p:nvPr/>
        </p:nvSpPr>
        <p:spPr>
          <a:xfrm>
            <a:off x="674500" y="0"/>
            <a:ext cx="324600" cy="1391400"/>
          </a:xfrm>
          <a:prstGeom prst="rect">
            <a:avLst/>
          </a:prstGeom>
          <a:gradFill>
            <a:gsLst>
              <a:gs pos="0">
                <a:srgbClr val="F5F5F5"/>
              </a:gs>
              <a:gs pos="17000">
                <a:srgbClr val="F5F5F5"/>
              </a:gs>
              <a:gs pos="66000">
                <a:srgbClr val="C00000"/>
              </a:gs>
              <a:gs pos="100000">
                <a:srgbClr val="570D0D"/>
              </a:gs>
            </a:gsLst>
            <a:lin ang="1499992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orbel"/>
              <a:ea typeface="Corbel"/>
              <a:cs typeface="Corbel"/>
              <a:sym typeface="Corbel"/>
            </a:endParaRPr>
          </a:p>
        </p:txBody>
      </p:sp>
      <p:sp>
        <p:nvSpPr>
          <p:cNvPr id="239" name="Google Shape;239;g7b6479bcf0_0_12"/>
          <p:cNvSpPr txBox="1"/>
          <p:nvPr/>
        </p:nvSpPr>
        <p:spPr>
          <a:xfrm>
            <a:off x="10961414" y="6304623"/>
            <a:ext cx="909600" cy="3693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GB" sz="1800" b="1" dirty="0">
                <a:solidFill>
                  <a:schemeClr val="dk1"/>
                </a:solidFill>
                <a:latin typeface="Cambria"/>
                <a:ea typeface="Cambria"/>
                <a:cs typeface="Cambria"/>
                <a:sym typeface="Cambria"/>
              </a:rPr>
              <a:t>10</a:t>
            </a:r>
            <a:endParaRPr dirty="0"/>
          </a:p>
        </p:txBody>
      </p:sp>
      <p:sp>
        <p:nvSpPr>
          <p:cNvPr id="240" name="Google Shape;240;g7b6479bcf0_0_12"/>
          <p:cNvSpPr txBox="1"/>
          <p:nvPr/>
        </p:nvSpPr>
        <p:spPr>
          <a:xfrm>
            <a:off x="999100" y="1391400"/>
            <a:ext cx="6997579" cy="3617690"/>
          </a:xfrm>
          <a:prstGeom prst="rect">
            <a:avLst/>
          </a:prstGeom>
          <a:noFill/>
          <a:ln>
            <a:noFill/>
          </a:ln>
        </p:spPr>
        <p:txBody>
          <a:bodyPr spcFirstLastPara="1" wrap="square" lIns="91425" tIns="91425" rIns="91425" bIns="91425" anchor="t" anchorCtr="0">
            <a:noAutofit/>
          </a:bodyPr>
          <a:lstStyle/>
          <a:p>
            <a:pPr marL="0" lvl="0" indent="0">
              <a:spcAft>
                <a:spcPts val="1800"/>
              </a:spcAft>
              <a:buFont typeface="Arial"/>
              <a:buNone/>
            </a:pPr>
            <a:r>
              <a:rPr lang="en-GB" sz="2000" b="1" dirty="0">
                <a:latin typeface="Cambria"/>
                <a:ea typeface="Cambria"/>
                <a:sym typeface="Cambria"/>
              </a:rPr>
              <a:t>Experiment 1 - Classification: </a:t>
            </a:r>
            <a:r>
              <a:rPr lang="en-GB" sz="2000" b="1" i="1" dirty="0">
                <a:latin typeface="Cambria"/>
                <a:ea typeface="Cambria"/>
                <a:sym typeface="Cambria"/>
              </a:rPr>
              <a:t>K-Nearest Neighbours</a:t>
            </a:r>
            <a:endParaRPr sz="2000" b="1" dirty="0">
              <a:latin typeface="Cambria"/>
              <a:ea typeface="Cambria"/>
              <a:sym typeface="Cambria"/>
            </a:endParaRPr>
          </a:p>
          <a:p>
            <a:pPr marL="0" lvl="0" indent="360000">
              <a:buFont typeface="Arial"/>
              <a:buNone/>
            </a:pPr>
            <a:r>
              <a:rPr lang="en-GB" sz="1600" dirty="0">
                <a:latin typeface="Cambria"/>
                <a:ea typeface="Cambria"/>
                <a:sym typeface="Cambria"/>
              </a:rPr>
              <a:t>We thought of some hypothesis that would explain why the model presents this oscillating behaviour:</a:t>
            </a:r>
            <a:endParaRPr sz="1600" dirty="0">
              <a:latin typeface="Cambria"/>
              <a:ea typeface="Cambria"/>
              <a:sym typeface="Cambria"/>
            </a:endParaRPr>
          </a:p>
          <a:p>
            <a:pPr marL="0" lvl="0" indent="360000">
              <a:buFont typeface="Arial"/>
              <a:buNone/>
            </a:pPr>
            <a:endParaRPr sz="1600" dirty="0">
              <a:latin typeface="Cambria"/>
              <a:ea typeface="Cambria"/>
              <a:sym typeface="Cambria"/>
            </a:endParaRPr>
          </a:p>
          <a:p>
            <a:pPr marL="742950" lvl="0" indent="-285750">
              <a:buClr>
                <a:srgbClr val="C00000"/>
              </a:buClr>
              <a:buSzPts val="1700"/>
              <a:buFont typeface="Wingdings" panose="05000000000000000000" pitchFamily="2" charset="2"/>
              <a:buChar char="§"/>
            </a:pPr>
            <a:r>
              <a:rPr lang="en-GB" sz="1600" b="1" dirty="0">
                <a:latin typeface="Cambria"/>
                <a:ea typeface="Cambria"/>
                <a:sym typeface="Cambria"/>
              </a:rPr>
              <a:t>Data layout - </a:t>
            </a:r>
            <a:r>
              <a:rPr lang="en-GB" sz="1600" dirty="0">
                <a:latin typeface="Cambria"/>
                <a:ea typeface="Cambria"/>
                <a:sym typeface="Cambria"/>
              </a:rPr>
              <a:t>the way the data is distributed in the system might make the model’s results become better and worse repeatedly. An example of a layout that could explain this behaviour is the one shown in the picture. In this case, by changing the number of neighbours, we would obtain different classifications for the same node, which means that the error would increase and decrease over and over again.</a:t>
            </a:r>
            <a:endParaRPr sz="1600" dirty="0">
              <a:latin typeface="Cambria"/>
              <a:ea typeface="Cambria"/>
              <a:sym typeface="Cambria"/>
            </a:endParaRPr>
          </a:p>
          <a:p>
            <a:pPr marL="0" lvl="0" indent="0" algn="l" rtl="0">
              <a:spcBef>
                <a:spcPts val="0"/>
              </a:spcBef>
              <a:spcAft>
                <a:spcPts val="0"/>
              </a:spcAft>
              <a:buNone/>
            </a:pPr>
            <a:endParaRPr sz="1700" dirty="0">
              <a:latin typeface="Cambria"/>
              <a:ea typeface="Cambria"/>
              <a:cs typeface="Cambria"/>
              <a:sym typeface="Cambria"/>
            </a:endParaRPr>
          </a:p>
          <a:p>
            <a:pPr marL="0" lvl="0" indent="0" algn="l" rtl="0">
              <a:spcBef>
                <a:spcPts val="0"/>
              </a:spcBef>
              <a:spcAft>
                <a:spcPts val="0"/>
              </a:spcAft>
              <a:buNone/>
            </a:pPr>
            <a:endParaRPr sz="1700" dirty="0">
              <a:latin typeface="Cambria"/>
              <a:ea typeface="Cambria"/>
              <a:cs typeface="Cambria"/>
              <a:sym typeface="Cambria"/>
            </a:endParaRPr>
          </a:p>
        </p:txBody>
      </p:sp>
      <p:grpSp>
        <p:nvGrpSpPr>
          <p:cNvPr id="241" name="Google Shape;241;g7b6479bcf0_0_12"/>
          <p:cNvGrpSpPr/>
          <p:nvPr/>
        </p:nvGrpSpPr>
        <p:grpSpPr>
          <a:xfrm>
            <a:off x="8108959" y="2523659"/>
            <a:ext cx="2883272" cy="2485858"/>
            <a:chOff x="1844850" y="2753900"/>
            <a:chExt cx="3764242" cy="3271234"/>
          </a:xfrm>
        </p:grpSpPr>
        <p:sp>
          <p:nvSpPr>
            <p:cNvPr id="242" name="Google Shape;242;g7b6479bcf0_0_12"/>
            <p:cNvSpPr/>
            <p:nvPr/>
          </p:nvSpPr>
          <p:spPr>
            <a:xfrm>
              <a:off x="1844850" y="2753900"/>
              <a:ext cx="3764242" cy="3271234"/>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g7b6479bcf0_0_12"/>
            <p:cNvSpPr/>
            <p:nvPr/>
          </p:nvSpPr>
          <p:spPr>
            <a:xfrm>
              <a:off x="2152325" y="3061375"/>
              <a:ext cx="324600" cy="3075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g7b6479bcf0_0_12"/>
            <p:cNvSpPr/>
            <p:nvPr/>
          </p:nvSpPr>
          <p:spPr>
            <a:xfrm>
              <a:off x="2087375" y="3582675"/>
              <a:ext cx="454500" cy="468000"/>
            </a:xfrm>
            <a:prstGeom prst="mathMultiply">
              <a:avLst>
                <a:gd name="adj1" fmla="val 23520"/>
              </a:avLst>
            </a:prstGeom>
            <a:solidFill>
              <a:srgbClr val="4A86E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g7b6479bcf0_0_12"/>
            <p:cNvSpPr/>
            <p:nvPr/>
          </p:nvSpPr>
          <p:spPr>
            <a:xfrm>
              <a:off x="2774525" y="3368875"/>
              <a:ext cx="454500" cy="468000"/>
            </a:xfrm>
            <a:prstGeom prst="mathMultiply">
              <a:avLst>
                <a:gd name="adj1" fmla="val 23520"/>
              </a:avLst>
            </a:prstGeom>
            <a:solidFill>
              <a:srgbClr val="4A86E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g7b6479bcf0_0_12"/>
            <p:cNvSpPr/>
            <p:nvPr/>
          </p:nvSpPr>
          <p:spPr>
            <a:xfrm>
              <a:off x="3448275" y="2900875"/>
              <a:ext cx="454500" cy="468000"/>
            </a:xfrm>
            <a:prstGeom prst="mathMultiply">
              <a:avLst>
                <a:gd name="adj1" fmla="val 23520"/>
              </a:avLst>
            </a:prstGeom>
            <a:solidFill>
              <a:srgbClr val="4A86E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g7b6479bcf0_0_12"/>
            <p:cNvSpPr/>
            <p:nvPr/>
          </p:nvSpPr>
          <p:spPr>
            <a:xfrm>
              <a:off x="2152325" y="4324700"/>
              <a:ext cx="324600" cy="3075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g7b6479bcf0_0_12"/>
            <p:cNvSpPr/>
            <p:nvPr/>
          </p:nvSpPr>
          <p:spPr>
            <a:xfrm>
              <a:off x="3123675" y="4050675"/>
              <a:ext cx="324600" cy="3075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g7b6479bcf0_0_12"/>
            <p:cNvSpPr/>
            <p:nvPr/>
          </p:nvSpPr>
          <p:spPr>
            <a:xfrm>
              <a:off x="3902775" y="3529375"/>
              <a:ext cx="324600" cy="3075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g7b6479bcf0_0_12"/>
            <p:cNvSpPr/>
            <p:nvPr/>
          </p:nvSpPr>
          <p:spPr>
            <a:xfrm>
              <a:off x="4467725" y="2981125"/>
              <a:ext cx="324600" cy="3075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g7b6479bcf0_0_12"/>
            <p:cNvSpPr/>
            <p:nvPr/>
          </p:nvSpPr>
          <p:spPr>
            <a:xfrm>
              <a:off x="2087375" y="4804550"/>
              <a:ext cx="454500" cy="468000"/>
            </a:xfrm>
            <a:prstGeom prst="mathMultiply">
              <a:avLst>
                <a:gd name="adj1" fmla="val 23520"/>
              </a:avLst>
            </a:prstGeom>
            <a:solidFill>
              <a:srgbClr val="4A86E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g7b6479bcf0_0_12"/>
            <p:cNvSpPr/>
            <p:nvPr/>
          </p:nvSpPr>
          <p:spPr>
            <a:xfrm>
              <a:off x="3229025" y="4571975"/>
              <a:ext cx="454500" cy="468000"/>
            </a:xfrm>
            <a:prstGeom prst="mathMultiply">
              <a:avLst>
                <a:gd name="adj1" fmla="val 23520"/>
              </a:avLst>
            </a:prstGeom>
            <a:solidFill>
              <a:srgbClr val="4A86E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g7b6479bcf0_0_12"/>
            <p:cNvSpPr/>
            <p:nvPr/>
          </p:nvSpPr>
          <p:spPr>
            <a:xfrm>
              <a:off x="4095025" y="3970425"/>
              <a:ext cx="454500" cy="468000"/>
            </a:xfrm>
            <a:prstGeom prst="mathMultiply">
              <a:avLst>
                <a:gd name="adj1" fmla="val 23520"/>
              </a:avLst>
            </a:prstGeom>
            <a:solidFill>
              <a:srgbClr val="4A86E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g7b6479bcf0_0_12"/>
            <p:cNvSpPr/>
            <p:nvPr/>
          </p:nvSpPr>
          <p:spPr>
            <a:xfrm>
              <a:off x="4901125" y="3288625"/>
              <a:ext cx="454500" cy="468000"/>
            </a:xfrm>
            <a:prstGeom prst="mathMultiply">
              <a:avLst>
                <a:gd name="adj1" fmla="val 23520"/>
              </a:avLst>
            </a:prstGeom>
            <a:solidFill>
              <a:srgbClr val="4A86E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g7b6479bcf0_0_12"/>
            <p:cNvSpPr/>
            <p:nvPr/>
          </p:nvSpPr>
          <p:spPr>
            <a:xfrm>
              <a:off x="2291350" y="5496050"/>
              <a:ext cx="324600" cy="3075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g7b6479bcf0_0_12"/>
            <p:cNvSpPr/>
            <p:nvPr/>
          </p:nvSpPr>
          <p:spPr>
            <a:xfrm>
              <a:off x="3683525" y="5272550"/>
              <a:ext cx="324600" cy="3075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g7b6479bcf0_0_12"/>
            <p:cNvSpPr/>
            <p:nvPr/>
          </p:nvSpPr>
          <p:spPr>
            <a:xfrm>
              <a:off x="4792325" y="4571975"/>
              <a:ext cx="324600" cy="3075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bg>
      <p:bgPr>
        <a:gradFill>
          <a:gsLst>
            <a:gs pos="0">
              <a:schemeClr val="lt1"/>
            </a:gs>
            <a:gs pos="100000">
              <a:srgbClr val="D9D9D9"/>
            </a:gs>
            <a:gs pos="100000">
              <a:srgbClr val="7D8587"/>
            </a:gs>
          </a:gsLst>
          <a:lin ang="5400012" scaled="0"/>
        </a:gradFill>
        <a:effectLst/>
      </p:bgPr>
    </p:bg>
    <p:spTree>
      <p:nvGrpSpPr>
        <p:cNvPr id="1" name="Shape 261"/>
        <p:cNvGrpSpPr/>
        <p:nvPr/>
      </p:nvGrpSpPr>
      <p:grpSpPr>
        <a:xfrm>
          <a:off x="0" y="0"/>
          <a:ext cx="0" cy="0"/>
          <a:chOff x="0" y="0"/>
          <a:chExt cx="0" cy="0"/>
        </a:xfrm>
      </p:grpSpPr>
      <p:sp>
        <p:nvSpPr>
          <p:cNvPr id="262" name="Google Shape;262;g7b5cf42958_1_12"/>
          <p:cNvSpPr txBox="1">
            <a:spLocks noGrp="1"/>
          </p:cNvSpPr>
          <p:nvPr>
            <p:ph type="title"/>
          </p:nvPr>
        </p:nvSpPr>
        <p:spPr>
          <a:xfrm>
            <a:off x="999178" y="0"/>
            <a:ext cx="7985700" cy="9342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1"/>
              </a:buClr>
              <a:buSzPts val="4000"/>
              <a:buFont typeface="Cambria"/>
              <a:buNone/>
            </a:pPr>
            <a:r>
              <a:rPr lang="en-GB" b="1">
                <a:latin typeface="Cambria"/>
                <a:ea typeface="Cambria"/>
                <a:cs typeface="Cambria"/>
                <a:sym typeface="Cambria"/>
              </a:rPr>
              <a:t>Data analysis with RapidMiner</a:t>
            </a:r>
            <a:endParaRPr b="1">
              <a:latin typeface="Cambria"/>
              <a:ea typeface="Cambria"/>
              <a:cs typeface="Cambria"/>
              <a:sym typeface="Cambria"/>
            </a:endParaRPr>
          </a:p>
        </p:txBody>
      </p:sp>
      <p:sp>
        <p:nvSpPr>
          <p:cNvPr id="263" name="Google Shape;263;g7b5cf42958_1_12"/>
          <p:cNvSpPr/>
          <p:nvPr/>
        </p:nvSpPr>
        <p:spPr>
          <a:xfrm>
            <a:off x="349822" y="0"/>
            <a:ext cx="324600" cy="1391400"/>
          </a:xfrm>
          <a:prstGeom prst="rect">
            <a:avLst/>
          </a:prstGeom>
          <a:gradFill>
            <a:gsLst>
              <a:gs pos="0">
                <a:srgbClr val="F6F7F7"/>
              </a:gs>
              <a:gs pos="6000">
                <a:srgbClr val="F6F7F7"/>
              </a:gs>
              <a:gs pos="27000">
                <a:srgbClr val="B9BCBD"/>
              </a:gs>
              <a:gs pos="62000">
                <a:srgbClr val="63696B"/>
              </a:gs>
              <a:gs pos="95830">
                <a:schemeClr val="dk2"/>
              </a:gs>
              <a:gs pos="100000">
                <a:schemeClr val="dk2"/>
              </a:gs>
            </a:gsLst>
            <a:lin ang="1499992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orbel"/>
              <a:ea typeface="Corbel"/>
              <a:cs typeface="Corbel"/>
              <a:sym typeface="Corbel"/>
            </a:endParaRPr>
          </a:p>
        </p:txBody>
      </p:sp>
      <p:sp>
        <p:nvSpPr>
          <p:cNvPr id="264" name="Google Shape;264;g7b5cf42958_1_12"/>
          <p:cNvSpPr/>
          <p:nvPr/>
        </p:nvSpPr>
        <p:spPr>
          <a:xfrm>
            <a:off x="674500" y="0"/>
            <a:ext cx="324600" cy="1391400"/>
          </a:xfrm>
          <a:prstGeom prst="rect">
            <a:avLst/>
          </a:prstGeom>
          <a:gradFill>
            <a:gsLst>
              <a:gs pos="0">
                <a:srgbClr val="F5F5F5"/>
              </a:gs>
              <a:gs pos="17000">
                <a:srgbClr val="F5F5F5"/>
              </a:gs>
              <a:gs pos="66000">
                <a:srgbClr val="C00000"/>
              </a:gs>
              <a:gs pos="100000">
                <a:srgbClr val="570D0D"/>
              </a:gs>
            </a:gsLst>
            <a:lin ang="1499992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orbel"/>
              <a:ea typeface="Corbel"/>
              <a:cs typeface="Corbel"/>
              <a:sym typeface="Corbel"/>
            </a:endParaRPr>
          </a:p>
        </p:txBody>
      </p:sp>
      <p:sp>
        <p:nvSpPr>
          <p:cNvPr id="265" name="Google Shape;265;g7b5cf42958_1_12"/>
          <p:cNvSpPr txBox="1"/>
          <p:nvPr/>
        </p:nvSpPr>
        <p:spPr>
          <a:xfrm>
            <a:off x="10961414" y="6304623"/>
            <a:ext cx="909600" cy="3693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GB" sz="1800" b="1" dirty="0">
                <a:solidFill>
                  <a:schemeClr val="dk1"/>
                </a:solidFill>
                <a:latin typeface="Cambria"/>
                <a:ea typeface="Cambria"/>
                <a:cs typeface="Cambria"/>
                <a:sym typeface="Cambria"/>
              </a:rPr>
              <a:t>11</a:t>
            </a:r>
            <a:endParaRPr dirty="0"/>
          </a:p>
        </p:txBody>
      </p:sp>
      <p:sp>
        <p:nvSpPr>
          <p:cNvPr id="266" name="Google Shape;266;g7b5cf42958_1_12"/>
          <p:cNvSpPr txBox="1"/>
          <p:nvPr/>
        </p:nvSpPr>
        <p:spPr>
          <a:xfrm>
            <a:off x="999100" y="1272275"/>
            <a:ext cx="10240986" cy="1502700"/>
          </a:xfrm>
          <a:prstGeom prst="rect">
            <a:avLst/>
          </a:prstGeom>
          <a:noFill/>
          <a:ln>
            <a:noFill/>
          </a:ln>
        </p:spPr>
        <p:txBody>
          <a:bodyPr spcFirstLastPara="1" wrap="square" lIns="91425" tIns="91425" rIns="91425" bIns="91425" anchor="t" anchorCtr="0">
            <a:noAutofit/>
          </a:bodyPr>
          <a:lstStyle/>
          <a:p>
            <a:pPr>
              <a:spcAft>
                <a:spcPts val="1800"/>
              </a:spcAft>
            </a:pPr>
            <a:r>
              <a:rPr lang="en-GB" sz="2000" b="1" dirty="0">
                <a:latin typeface="Cambria"/>
                <a:ea typeface="Cambria"/>
                <a:sym typeface="Cambria"/>
              </a:rPr>
              <a:t>Experiment 1 - Classification: </a:t>
            </a:r>
            <a:r>
              <a:rPr lang="en-GB" sz="2000" b="1" i="1" dirty="0">
                <a:latin typeface="Cambria"/>
                <a:ea typeface="Cambria"/>
                <a:sym typeface="Cambria"/>
              </a:rPr>
              <a:t>Neural Network</a:t>
            </a:r>
            <a:endParaRPr sz="2000" b="1" i="1" dirty="0">
              <a:latin typeface="Cambria"/>
              <a:ea typeface="Cambria"/>
              <a:sym typeface="Cambria"/>
            </a:endParaRPr>
          </a:p>
          <a:p>
            <a:pPr indent="360000"/>
            <a:r>
              <a:rPr lang="en-GB" sz="1600" dirty="0">
                <a:latin typeface="Cambria"/>
                <a:ea typeface="Cambria"/>
                <a:sym typeface="Cambria"/>
              </a:rPr>
              <a:t>By applying the Neural Network model to our data, we obtained errors for the testing set around 2-3%. We decided to change the number of training cycles and see how the error changed.</a:t>
            </a:r>
            <a:endParaRPr sz="1600" dirty="0">
              <a:latin typeface="Cambria"/>
              <a:ea typeface="Cambria"/>
              <a:sym typeface="Cambria"/>
            </a:endParaRPr>
          </a:p>
        </p:txBody>
      </p:sp>
      <p:sp>
        <p:nvSpPr>
          <p:cNvPr id="267" name="Google Shape;267;g7b5cf42958_1_12"/>
          <p:cNvSpPr txBox="1"/>
          <p:nvPr/>
        </p:nvSpPr>
        <p:spPr>
          <a:xfrm>
            <a:off x="836800" y="2663675"/>
            <a:ext cx="4833300" cy="3034923"/>
          </a:xfrm>
          <a:prstGeom prst="rect">
            <a:avLst/>
          </a:prstGeom>
          <a:noFill/>
          <a:ln>
            <a:noFill/>
          </a:ln>
        </p:spPr>
        <p:txBody>
          <a:bodyPr spcFirstLastPara="1" wrap="square" lIns="91425" tIns="91425" rIns="91425" bIns="91425" anchor="t" anchorCtr="0">
            <a:noAutofit/>
          </a:bodyPr>
          <a:lstStyle/>
          <a:p>
            <a:pPr marL="0" lvl="0" indent="360000">
              <a:buFont typeface="Arial"/>
              <a:buNone/>
            </a:pPr>
            <a:r>
              <a:rPr lang="en-GB" sz="1600" dirty="0">
                <a:latin typeface="Cambria"/>
                <a:ea typeface="Cambria"/>
                <a:sym typeface="Cambria"/>
              </a:rPr>
              <a:t>As we can see in the image, as the training cycles increase, the error decreases. However, between 250 and 300 training cycles, we can see that the error on the testing set increases. This means that around these values for the training cycles, the model becomes overfitted to the data.</a:t>
            </a:r>
            <a:endParaRPr sz="1600" dirty="0">
              <a:latin typeface="Cambria"/>
              <a:ea typeface="Cambria"/>
              <a:sym typeface="Cambria"/>
            </a:endParaRPr>
          </a:p>
          <a:p>
            <a:pPr marL="0" lvl="0" indent="360000">
              <a:buFont typeface="Arial"/>
              <a:buNone/>
            </a:pPr>
            <a:endParaRPr sz="1600" dirty="0">
              <a:latin typeface="Cambria"/>
              <a:ea typeface="Cambria"/>
              <a:sym typeface="Cambria"/>
            </a:endParaRPr>
          </a:p>
          <a:p>
            <a:pPr marL="0" lvl="0" indent="360000">
              <a:buFont typeface="Arial"/>
              <a:buNone/>
            </a:pPr>
            <a:r>
              <a:rPr lang="en-GB" sz="1600" dirty="0">
                <a:latin typeface="Cambria"/>
                <a:ea typeface="Cambria"/>
                <a:sym typeface="Cambria"/>
              </a:rPr>
              <a:t>In general the results are satisfying. For this model, we would choose a number of training cycles between 200 and 250, in which the model obtains a good error margin without seeming overfitted.</a:t>
            </a:r>
            <a:endParaRPr sz="1600" dirty="0">
              <a:latin typeface="Cambria"/>
              <a:ea typeface="Cambria"/>
              <a:sym typeface="Cambria"/>
            </a:endParaRPr>
          </a:p>
        </p:txBody>
      </p:sp>
      <p:pic>
        <p:nvPicPr>
          <p:cNvPr id="268" name="Google Shape;268;g7b5cf42958_1_12"/>
          <p:cNvPicPr preferRelativeResize="0"/>
          <p:nvPr/>
        </p:nvPicPr>
        <p:blipFill>
          <a:blip r:embed="rId3">
            <a:alphaModFix/>
            <a:extLst>
              <a:ext uri="{BEBA8EAE-BF5A-486C-A8C5-ECC9F3942E4B}">
                <a14:imgProps xmlns:a14="http://schemas.microsoft.com/office/drawing/2010/main">
                  <a14:imgLayer r:embed="rId4">
                    <a14:imgEffect>
                      <a14:sharpenSoften amount="25000"/>
                    </a14:imgEffect>
                  </a14:imgLayer>
                </a14:imgProps>
              </a:ext>
            </a:extLst>
          </a:blip>
          <a:stretch>
            <a:fillRect/>
          </a:stretch>
        </p:blipFill>
        <p:spPr>
          <a:xfrm>
            <a:off x="6195396" y="2774975"/>
            <a:ext cx="5044690" cy="2923623"/>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bg>
      <p:bgPr>
        <a:gradFill>
          <a:gsLst>
            <a:gs pos="0">
              <a:schemeClr val="lt1"/>
            </a:gs>
            <a:gs pos="100000">
              <a:srgbClr val="D9D9D9"/>
            </a:gs>
            <a:gs pos="100000">
              <a:srgbClr val="7D8587"/>
            </a:gs>
          </a:gsLst>
          <a:lin ang="5400012" scaled="0"/>
        </a:gradFill>
        <a:effectLst/>
      </p:bgPr>
    </p:bg>
    <p:spTree>
      <p:nvGrpSpPr>
        <p:cNvPr id="1" name="Shape 272"/>
        <p:cNvGrpSpPr/>
        <p:nvPr/>
      </p:nvGrpSpPr>
      <p:grpSpPr>
        <a:xfrm>
          <a:off x="0" y="0"/>
          <a:ext cx="0" cy="0"/>
          <a:chOff x="0" y="0"/>
          <a:chExt cx="0" cy="0"/>
        </a:xfrm>
      </p:grpSpPr>
      <p:sp>
        <p:nvSpPr>
          <p:cNvPr id="273" name="Google Shape;273;g6c2a7ca31c_0_35"/>
          <p:cNvSpPr txBox="1">
            <a:spLocks noGrp="1"/>
          </p:cNvSpPr>
          <p:nvPr>
            <p:ph type="title"/>
          </p:nvPr>
        </p:nvSpPr>
        <p:spPr>
          <a:xfrm>
            <a:off x="999178" y="0"/>
            <a:ext cx="7985700" cy="9342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1"/>
              </a:buClr>
              <a:buSzPts val="4000"/>
              <a:buFont typeface="Cambria"/>
              <a:buNone/>
            </a:pPr>
            <a:r>
              <a:rPr lang="en-GB" b="1">
                <a:latin typeface="Cambria"/>
                <a:ea typeface="Cambria"/>
                <a:cs typeface="Cambria"/>
                <a:sym typeface="Cambria"/>
              </a:rPr>
              <a:t>Data analysis with RapidMiner</a:t>
            </a:r>
            <a:endParaRPr b="1">
              <a:latin typeface="Cambria"/>
              <a:ea typeface="Cambria"/>
              <a:cs typeface="Cambria"/>
              <a:sym typeface="Cambria"/>
            </a:endParaRPr>
          </a:p>
        </p:txBody>
      </p:sp>
      <p:sp>
        <p:nvSpPr>
          <p:cNvPr id="274" name="Google Shape;274;g6c2a7ca31c_0_35"/>
          <p:cNvSpPr/>
          <p:nvPr/>
        </p:nvSpPr>
        <p:spPr>
          <a:xfrm>
            <a:off x="349822" y="0"/>
            <a:ext cx="324600" cy="1391400"/>
          </a:xfrm>
          <a:prstGeom prst="rect">
            <a:avLst/>
          </a:prstGeom>
          <a:gradFill>
            <a:gsLst>
              <a:gs pos="0">
                <a:srgbClr val="F6F7F7"/>
              </a:gs>
              <a:gs pos="6000">
                <a:srgbClr val="F6F7F7"/>
              </a:gs>
              <a:gs pos="27000">
                <a:srgbClr val="B9BCBD"/>
              </a:gs>
              <a:gs pos="62000">
                <a:srgbClr val="63696B"/>
              </a:gs>
              <a:gs pos="95830">
                <a:schemeClr val="dk2"/>
              </a:gs>
              <a:gs pos="100000">
                <a:schemeClr val="dk2"/>
              </a:gs>
            </a:gsLst>
            <a:lin ang="1499992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orbel"/>
              <a:ea typeface="Corbel"/>
              <a:cs typeface="Corbel"/>
              <a:sym typeface="Corbel"/>
            </a:endParaRPr>
          </a:p>
        </p:txBody>
      </p:sp>
      <p:sp>
        <p:nvSpPr>
          <p:cNvPr id="275" name="Google Shape;275;g6c2a7ca31c_0_35"/>
          <p:cNvSpPr/>
          <p:nvPr/>
        </p:nvSpPr>
        <p:spPr>
          <a:xfrm>
            <a:off x="674500" y="0"/>
            <a:ext cx="324600" cy="1391400"/>
          </a:xfrm>
          <a:prstGeom prst="rect">
            <a:avLst/>
          </a:prstGeom>
          <a:gradFill>
            <a:gsLst>
              <a:gs pos="0">
                <a:srgbClr val="F5F5F5"/>
              </a:gs>
              <a:gs pos="17000">
                <a:srgbClr val="F5F5F5"/>
              </a:gs>
              <a:gs pos="66000">
                <a:srgbClr val="C00000"/>
              </a:gs>
              <a:gs pos="100000">
                <a:srgbClr val="570D0D"/>
              </a:gs>
            </a:gsLst>
            <a:lin ang="1499992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orbel"/>
              <a:ea typeface="Corbel"/>
              <a:cs typeface="Corbel"/>
              <a:sym typeface="Corbel"/>
            </a:endParaRPr>
          </a:p>
        </p:txBody>
      </p:sp>
      <p:sp>
        <p:nvSpPr>
          <p:cNvPr id="276" name="Google Shape;276;g6c2a7ca31c_0_35"/>
          <p:cNvSpPr txBox="1"/>
          <p:nvPr/>
        </p:nvSpPr>
        <p:spPr>
          <a:xfrm>
            <a:off x="10961414" y="6304623"/>
            <a:ext cx="909600" cy="3693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GB" sz="1800" b="1" dirty="0">
                <a:solidFill>
                  <a:schemeClr val="dk1"/>
                </a:solidFill>
                <a:latin typeface="Cambria"/>
                <a:ea typeface="Cambria"/>
                <a:cs typeface="Cambria"/>
                <a:sym typeface="Cambria"/>
              </a:rPr>
              <a:t>12</a:t>
            </a:r>
            <a:endParaRPr dirty="0"/>
          </a:p>
        </p:txBody>
      </p:sp>
      <p:sp>
        <p:nvSpPr>
          <p:cNvPr id="277" name="Google Shape;277;g6c2a7ca31c_0_35"/>
          <p:cNvSpPr txBox="1"/>
          <p:nvPr/>
        </p:nvSpPr>
        <p:spPr>
          <a:xfrm>
            <a:off x="999100" y="1088263"/>
            <a:ext cx="10166400" cy="1193700"/>
          </a:xfrm>
          <a:prstGeom prst="rect">
            <a:avLst/>
          </a:prstGeom>
          <a:noFill/>
          <a:ln>
            <a:noFill/>
          </a:ln>
        </p:spPr>
        <p:txBody>
          <a:bodyPr spcFirstLastPara="1" wrap="square" lIns="91425" tIns="91425" rIns="91425" bIns="91425" anchor="t" anchorCtr="0">
            <a:noAutofit/>
          </a:bodyPr>
          <a:lstStyle/>
          <a:p>
            <a:pPr marL="0" lvl="0" indent="0">
              <a:spcAft>
                <a:spcPts val="1800"/>
              </a:spcAft>
              <a:buFont typeface="Arial"/>
              <a:buNone/>
            </a:pPr>
            <a:r>
              <a:rPr lang="en-GB" sz="2000" b="1" dirty="0">
                <a:latin typeface="Cambria"/>
                <a:ea typeface="Cambria"/>
                <a:sym typeface="Cambria"/>
              </a:rPr>
              <a:t>Experiment 2 - Regression: Linear Regression</a:t>
            </a:r>
            <a:endParaRPr sz="2000" b="1" dirty="0">
              <a:latin typeface="Cambria"/>
              <a:ea typeface="Cambria"/>
              <a:sym typeface="Cambria"/>
            </a:endParaRPr>
          </a:p>
          <a:p>
            <a:pPr marL="0" lvl="0" indent="360000">
              <a:buFont typeface="Arial"/>
              <a:buNone/>
            </a:pPr>
            <a:r>
              <a:rPr lang="en-GB" sz="1600" dirty="0">
                <a:latin typeface="Cambria"/>
                <a:ea typeface="Cambria"/>
                <a:sym typeface="Cambria"/>
              </a:rPr>
              <a:t>We applied linear regression to our regression data set. We also divided our data in training and testing sets, with a distribution of 70 - 30, respectively. We obtained the model in the image.</a:t>
            </a:r>
            <a:endParaRPr sz="1600" dirty="0">
              <a:latin typeface="Cambria"/>
              <a:ea typeface="Cambria"/>
              <a:sym typeface="Cambria"/>
            </a:endParaRPr>
          </a:p>
        </p:txBody>
      </p:sp>
      <p:sp>
        <p:nvSpPr>
          <p:cNvPr id="278" name="Google Shape;278;g6c2a7ca31c_0_35"/>
          <p:cNvSpPr txBox="1"/>
          <p:nvPr/>
        </p:nvSpPr>
        <p:spPr>
          <a:xfrm>
            <a:off x="6713114" y="2773376"/>
            <a:ext cx="4248300" cy="1193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600" b="1" dirty="0">
                <a:latin typeface="Cambria"/>
                <a:ea typeface="Cambria"/>
                <a:cs typeface="Cambria"/>
                <a:sym typeface="Cambria"/>
              </a:rPr>
              <a:t>Root Mean Squared Error: </a:t>
            </a:r>
            <a:r>
              <a:rPr lang="en-GB" sz="1600" dirty="0">
                <a:latin typeface="Cambria"/>
                <a:ea typeface="Cambria"/>
                <a:cs typeface="Cambria"/>
                <a:sym typeface="Cambria"/>
              </a:rPr>
              <a:t>7,025 +- 0,0</a:t>
            </a:r>
            <a:endParaRPr sz="1600" dirty="0">
              <a:latin typeface="Cambria"/>
              <a:ea typeface="Cambria"/>
              <a:cs typeface="Cambria"/>
              <a:sym typeface="Cambria"/>
            </a:endParaRPr>
          </a:p>
          <a:p>
            <a:pPr marL="0" lvl="0" indent="0" algn="l" rtl="0">
              <a:spcBef>
                <a:spcPts val="0"/>
              </a:spcBef>
              <a:spcAft>
                <a:spcPts val="0"/>
              </a:spcAft>
              <a:buNone/>
            </a:pPr>
            <a:r>
              <a:rPr lang="en-GB" sz="1600" b="1" dirty="0">
                <a:latin typeface="Cambria"/>
                <a:ea typeface="Cambria"/>
                <a:cs typeface="Cambria"/>
                <a:sym typeface="Cambria"/>
              </a:rPr>
              <a:t>Root Relative Squared Error:</a:t>
            </a:r>
            <a:r>
              <a:rPr lang="en-GB" sz="1600" dirty="0">
                <a:latin typeface="Cambria"/>
                <a:ea typeface="Cambria"/>
                <a:cs typeface="Cambria"/>
                <a:sym typeface="Cambria"/>
              </a:rPr>
              <a:t> 0,330</a:t>
            </a:r>
            <a:endParaRPr sz="1600" dirty="0">
              <a:latin typeface="Cambria"/>
              <a:ea typeface="Cambria"/>
              <a:cs typeface="Cambria"/>
              <a:sym typeface="Cambria"/>
            </a:endParaRPr>
          </a:p>
          <a:p>
            <a:pPr marL="0" lvl="0" indent="0" algn="l" rtl="0">
              <a:spcBef>
                <a:spcPts val="0"/>
              </a:spcBef>
              <a:spcAft>
                <a:spcPts val="0"/>
              </a:spcAft>
              <a:buNone/>
            </a:pPr>
            <a:r>
              <a:rPr lang="en-GB" sz="1600" b="1" dirty="0">
                <a:latin typeface="Cambria"/>
                <a:ea typeface="Cambria"/>
                <a:cs typeface="Cambria"/>
                <a:sym typeface="Cambria"/>
              </a:rPr>
              <a:t>Correlation:</a:t>
            </a:r>
            <a:r>
              <a:rPr lang="en-GB" sz="1600" dirty="0">
                <a:latin typeface="Cambria"/>
                <a:ea typeface="Cambria"/>
                <a:cs typeface="Cambria"/>
                <a:sym typeface="Cambria"/>
              </a:rPr>
              <a:t> 0,994</a:t>
            </a:r>
            <a:endParaRPr sz="1600" dirty="0">
              <a:latin typeface="Cambria"/>
              <a:ea typeface="Cambria"/>
              <a:cs typeface="Cambria"/>
              <a:sym typeface="Cambria"/>
            </a:endParaRPr>
          </a:p>
        </p:txBody>
      </p:sp>
      <p:pic>
        <p:nvPicPr>
          <p:cNvPr id="279" name="Google Shape;279;g6c2a7ca31c_0_35"/>
          <p:cNvPicPr preferRelativeResize="0"/>
          <p:nvPr/>
        </p:nvPicPr>
        <p:blipFill>
          <a:blip r:embed="rId3">
            <a:alphaModFix/>
            <a:extLst>
              <a:ext uri="{BEBA8EAE-BF5A-486C-A8C5-ECC9F3942E4B}">
                <a14:imgProps xmlns:a14="http://schemas.microsoft.com/office/drawing/2010/main">
                  <a14:imgLayer r:embed="rId4">
                    <a14:imgEffect>
                      <a14:sharpenSoften amount="25000"/>
                    </a14:imgEffect>
                  </a14:imgLayer>
                </a14:imgProps>
              </a:ext>
            </a:extLst>
          </a:blip>
          <a:stretch>
            <a:fillRect/>
          </a:stretch>
        </p:blipFill>
        <p:spPr>
          <a:xfrm>
            <a:off x="6614900" y="4032541"/>
            <a:ext cx="4248150" cy="1514475"/>
          </a:xfrm>
          <a:prstGeom prst="rect">
            <a:avLst/>
          </a:prstGeom>
          <a:noFill/>
          <a:ln>
            <a:noFill/>
          </a:ln>
        </p:spPr>
      </p:pic>
      <p:sp>
        <p:nvSpPr>
          <p:cNvPr id="280" name="Google Shape;280;g6c2a7ca31c_0_35"/>
          <p:cNvSpPr txBox="1"/>
          <p:nvPr/>
        </p:nvSpPr>
        <p:spPr>
          <a:xfrm>
            <a:off x="999100" y="2638591"/>
            <a:ext cx="4881195" cy="2787900"/>
          </a:xfrm>
          <a:prstGeom prst="rect">
            <a:avLst/>
          </a:prstGeom>
          <a:noFill/>
          <a:ln>
            <a:noFill/>
          </a:ln>
        </p:spPr>
        <p:txBody>
          <a:bodyPr spcFirstLastPara="1" wrap="square" lIns="91425" tIns="91425" rIns="91425" bIns="91425" anchor="t" anchorCtr="0">
            <a:noAutofit/>
          </a:bodyPr>
          <a:lstStyle/>
          <a:p>
            <a:pPr indent="360000"/>
            <a:r>
              <a:rPr lang="en-GB" sz="1600" dirty="0">
                <a:latin typeface="Cambria"/>
                <a:ea typeface="Cambria"/>
                <a:sym typeface="Cambria"/>
              </a:rPr>
              <a:t>Since the root relative squared error belongs to the interval ]0,1[, we can conclude that this model is useful, as the error is lower than the one obtained with trivial prediction.</a:t>
            </a:r>
            <a:endParaRPr sz="1600" dirty="0">
              <a:latin typeface="Cambria"/>
              <a:ea typeface="Cambria"/>
              <a:sym typeface="Cambria"/>
            </a:endParaRPr>
          </a:p>
          <a:p>
            <a:pPr indent="360000"/>
            <a:endParaRPr sz="1600" dirty="0">
              <a:latin typeface="Cambria"/>
              <a:ea typeface="Cambria"/>
              <a:sym typeface="Cambria"/>
            </a:endParaRPr>
          </a:p>
          <a:p>
            <a:pPr indent="360000"/>
            <a:r>
              <a:rPr lang="en-GB" sz="1600" dirty="0">
                <a:latin typeface="Cambria"/>
                <a:ea typeface="Cambria"/>
                <a:sym typeface="Cambria"/>
              </a:rPr>
              <a:t>We can also see that there is a big correlation between the attributes used for prediction and the attribute we wanted to obtain (machine’s execution time).</a:t>
            </a:r>
            <a:endParaRPr sz="1600" dirty="0">
              <a:latin typeface="Cambria"/>
              <a:ea typeface="Cambria"/>
              <a:sym typeface="Cambria"/>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bg>
      <p:bgPr>
        <a:gradFill>
          <a:gsLst>
            <a:gs pos="0">
              <a:schemeClr val="lt1"/>
            </a:gs>
            <a:gs pos="100000">
              <a:srgbClr val="D9D9D9"/>
            </a:gs>
            <a:gs pos="100000">
              <a:srgbClr val="7D8587"/>
            </a:gs>
          </a:gsLst>
          <a:lin ang="5400012" scaled="0"/>
        </a:gradFill>
        <a:effectLst/>
      </p:bgPr>
    </p:bg>
    <p:spTree>
      <p:nvGrpSpPr>
        <p:cNvPr id="1" name="Shape 284"/>
        <p:cNvGrpSpPr/>
        <p:nvPr/>
      </p:nvGrpSpPr>
      <p:grpSpPr>
        <a:xfrm>
          <a:off x="0" y="0"/>
          <a:ext cx="0" cy="0"/>
          <a:chOff x="0" y="0"/>
          <a:chExt cx="0" cy="0"/>
        </a:xfrm>
      </p:grpSpPr>
      <p:sp>
        <p:nvSpPr>
          <p:cNvPr id="285" name="Google Shape;285;g7b6479bcf0_0_57"/>
          <p:cNvSpPr txBox="1">
            <a:spLocks noGrp="1"/>
          </p:cNvSpPr>
          <p:nvPr>
            <p:ph type="title"/>
          </p:nvPr>
        </p:nvSpPr>
        <p:spPr>
          <a:xfrm>
            <a:off x="999178" y="0"/>
            <a:ext cx="7985700" cy="9342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1"/>
              </a:buClr>
              <a:buSzPts val="4000"/>
              <a:buFont typeface="Cambria"/>
              <a:buNone/>
            </a:pPr>
            <a:r>
              <a:rPr lang="en-GB" b="1">
                <a:latin typeface="Cambria"/>
                <a:ea typeface="Cambria"/>
                <a:cs typeface="Cambria"/>
                <a:sym typeface="Cambria"/>
              </a:rPr>
              <a:t>Data analysis with RapidMiner</a:t>
            </a:r>
            <a:endParaRPr b="1">
              <a:latin typeface="Cambria"/>
              <a:ea typeface="Cambria"/>
              <a:cs typeface="Cambria"/>
              <a:sym typeface="Cambria"/>
            </a:endParaRPr>
          </a:p>
        </p:txBody>
      </p:sp>
      <p:sp>
        <p:nvSpPr>
          <p:cNvPr id="286" name="Google Shape;286;g7b6479bcf0_0_57"/>
          <p:cNvSpPr/>
          <p:nvPr/>
        </p:nvSpPr>
        <p:spPr>
          <a:xfrm>
            <a:off x="349822" y="0"/>
            <a:ext cx="324600" cy="1391400"/>
          </a:xfrm>
          <a:prstGeom prst="rect">
            <a:avLst/>
          </a:prstGeom>
          <a:gradFill>
            <a:gsLst>
              <a:gs pos="0">
                <a:srgbClr val="F6F7F7"/>
              </a:gs>
              <a:gs pos="6000">
                <a:srgbClr val="F6F7F7"/>
              </a:gs>
              <a:gs pos="27000">
                <a:srgbClr val="B9BCBD"/>
              </a:gs>
              <a:gs pos="62000">
                <a:srgbClr val="63696B"/>
              </a:gs>
              <a:gs pos="95830">
                <a:schemeClr val="dk2"/>
              </a:gs>
              <a:gs pos="100000">
                <a:schemeClr val="dk2"/>
              </a:gs>
            </a:gsLst>
            <a:lin ang="1499992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orbel"/>
              <a:ea typeface="Corbel"/>
              <a:cs typeface="Corbel"/>
              <a:sym typeface="Corbel"/>
            </a:endParaRPr>
          </a:p>
        </p:txBody>
      </p:sp>
      <p:sp>
        <p:nvSpPr>
          <p:cNvPr id="287" name="Google Shape;287;g7b6479bcf0_0_57"/>
          <p:cNvSpPr/>
          <p:nvPr/>
        </p:nvSpPr>
        <p:spPr>
          <a:xfrm>
            <a:off x="674500" y="0"/>
            <a:ext cx="324600" cy="1391400"/>
          </a:xfrm>
          <a:prstGeom prst="rect">
            <a:avLst/>
          </a:prstGeom>
          <a:gradFill>
            <a:gsLst>
              <a:gs pos="0">
                <a:srgbClr val="F5F5F5"/>
              </a:gs>
              <a:gs pos="17000">
                <a:srgbClr val="F5F5F5"/>
              </a:gs>
              <a:gs pos="66000">
                <a:srgbClr val="C00000"/>
              </a:gs>
              <a:gs pos="100000">
                <a:srgbClr val="570D0D"/>
              </a:gs>
            </a:gsLst>
            <a:lin ang="1499992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orbel"/>
              <a:ea typeface="Corbel"/>
              <a:cs typeface="Corbel"/>
              <a:sym typeface="Corbel"/>
            </a:endParaRPr>
          </a:p>
        </p:txBody>
      </p:sp>
      <p:sp>
        <p:nvSpPr>
          <p:cNvPr id="288" name="Google Shape;288;g7b6479bcf0_0_57"/>
          <p:cNvSpPr txBox="1"/>
          <p:nvPr/>
        </p:nvSpPr>
        <p:spPr>
          <a:xfrm>
            <a:off x="10961414" y="6304623"/>
            <a:ext cx="909600" cy="3693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GB" sz="1800" b="1" dirty="0">
                <a:solidFill>
                  <a:schemeClr val="dk1"/>
                </a:solidFill>
                <a:latin typeface="Cambria"/>
                <a:ea typeface="Cambria"/>
                <a:cs typeface="Cambria"/>
                <a:sym typeface="Cambria"/>
              </a:rPr>
              <a:t>13</a:t>
            </a:r>
            <a:endParaRPr dirty="0"/>
          </a:p>
        </p:txBody>
      </p:sp>
      <p:sp>
        <p:nvSpPr>
          <p:cNvPr id="289" name="Google Shape;289;g7b6479bcf0_0_57"/>
          <p:cNvSpPr txBox="1"/>
          <p:nvPr/>
        </p:nvSpPr>
        <p:spPr>
          <a:xfrm>
            <a:off x="857250" y="1399449"/>
            <a:ext cx="10166400" cy="1573425"/>
          </a:xfrm>
          <a:prstGeom prst="rect">
            <a:avLst/>
          </a:prstGeom>
          <a:noFill/>
          <a:ln>
            <a:noFill/>
          </a:ln>
        </p:spPr>
        <p:txBody>
          <a:bodyPr spcFirstLastPara="1" wrap="square" lIns="91425" tIns="91425" rIns="91425" bIns="91425" anchor="t" anchorCtr="0">
            <a:noAutofit/>
          </a:bodyPr>
          <a:lstStyle/>
          <a:p>
            <a:pPr>
              <a:spcAft>
                <a:spcPts val="1800"/>
              </a:spcAft>
            </a:pPr>
            <a:r>
              <a:rPr lang="en-GB" sz="2000" b="1" dirty="0">
                <a:latin typeface="Cambria"/>
                <a:ea typeface="Cambria"/>
                <a:sym typeface="Cambria"/>
              </a:rPr>
              <a:t>Experiment 2 - Regression: Neural Network</a:t>
            </a:r>
            <a:endParaRPr sz="2000" b="1" dirty="0">
              <a:latin typeface="Cambria"/>
              <a:ea typeface="Cambria"/>
              <a:sym typeface="Cambria"/>
            </a:endParaRPr>
          </a:p>
          <a:p>
            <a:pPr marL="0" lvl="0" indent="360000">
              <a:buFont typeface="Arial"/>
              <a:buNone/>
            </a:pPr>
            <a:r>
              <a:rPr lang="en-GB" sz="1600" dirty="0">
                <a:latin typeface="Cambria"/>
                <a:ea typeface="Cambria"/>
                <a:sym typeface="Cambria"/>
              </a:rPr>
              <a:t>We applied the neural network model to our regression data set, with a training set of 70% of the data and the testing set with the remaining 30%. We tried with 200 training cycles. We also tried changing this number between 150 and 300 but the resulting error was around the same value.</a:t>
            </a:r>
            <a:endParaRPr sz="1600" dirty="0">
              <a:latin typeface="Cambria"/>
              <a:ea typeface="Cambria"/>
              <a:sym typeface="Cambria"/>
            </a:endParaRPr>
          </a:p>
        </p:txBody>
      </p:sp>
      <p:sp>
        <p:nvSpPr>
          <p:cNvPr id="290" name="Google Shape;290;g7b6479bcf0_0_57"/>
          <p:cNvSpPr txBox="1"/>
          <p:nvPr/>
        </p:nvSpPr>
        <p:spPr>
          <a:xfrm>
            <a:off x="6588000" y="3138450"/>
            <a:ext cx="4248300" cy="1193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600" b="1" dirty="0">
                <a:latin typeface="Cambria"/>
                <a:ea typeface="Cambria"/>
                <a:cs typeface="Cambria"/>
                <a:sym typeface="Cambria"/>
              </a:rPr>
              <a:t>Root Mean Squared Error: </a:t>
            </a:r>
            <a:r>
              <a:rPr lang="en-GB" sz="1600" dirty="0">
                <a:latin typeface="Cambria"/>
                <a:ea typeface="Cambria"/>
                <a:cs typeface="Cambria"/>
                <a:sym typeface="Cambria"/>
              </a:rPr>
              <a:t>5,369 +- 0,0</a:t>
            </a:r>
            <a:endParaRPr sz="1600" dirty="0">
              <a:latin typeface="Cambria"/>
              <a:ea typeface="Cambria"/>
              <a:cs typeface="Cambria"/>
              <a:sym typeface="Cambria"/>
            </a:endParaRPr>
          </a:p>
          <a:p>
            <a:pPr marL="0" lvl="0" indent="0" algn="l" rtl="0">
              <a:spcBef>
                <a:spcPts val="0"/>
              </a:spcBef>
              <a:spcAft>
                <a:spcPts val="0"/>
              </a:spcAft>
              <a:buNone/>
            </a:pPr>
            <a:r>
              <a:rPr lang="en-GB" sz="1600" b="1" dirty="0">
                <a:latin typeface="Cambria"/>
                <a:ea typeface="Cambria"/>
                <a:cs typeface="Cambria"/>
                <a:sym typeface="Cambria"/>
              </a:rPr>
              <a:t>Root Relative Squared Error:</a:t>
            </a:r>
            <a:r>
              <a:rPr lang="en-GB" sz="1600" dirty="0">
                <a:latin typeface="Cambria"/>
                <a:ea typeface="Cambria"/>
                <a:cs typeface="Cambria"/>
                <a:sym typeface="Cambria"/>
              </a:rPr>
              <a:t> 0,252</a:t>
            </a:r>
            <a:endParaRPr sz="1600" dirty="0">
              <a:latin typeface="Cambria"/>
              <a:ea typeface="Cambria"/>
              <a:cs typeface="Cambria"/>
              <a:sym typeface="Cambria"/>
            </a:endParaRPr>
          </a:p>
          <a:p>
            <a:pPr marL="0" lvl="0" indent="0" algn="l" rtl="0">
              <a:spcBef>
                <a:spcPts val="0"/>
              </a:spcBef>
              <a:spcAft>
                <a:spcPts val="0"/>
              </a:spcAft>
              <a:buNone/>
            </a:pPr>
            <a:r>
              <a:rPr lang="en-GB" sz="1600" b="1" dirty="0">
                <a:latin typeface="Cambria"/>
                <a:ea typeface="Cambria"/>
                <a:cs typeface="Cambria"/>
                <a:sym typeface="Cambria"/>
              </a:rPr>
              <a:t>Correlation:</a:t>
            </a:r>
            <a:r>
              <a:rPr lang="en-GB" sz="1600" dirty="0">
                <a:latin typeface="Cambria"/>
                <a:ea typeface="Cambria"/>
                <a:cs typeface="Cambria"/>
                <a:sym typeface="Cambria"/>
              </a:rPr>
              <a:t> 0,969</a:t>
            </a:r>
            <a:endParaRPr sz="1600" dirty="0">
              <a:latin typeface="Cambria"/>
              <a:ea typeface="Cambria"/>
              <a:cs typeface="Cambria"/>
              <a:sym typeface="Cambria"/>
            </a:endParaRPr>
          </a:p>
        </p:txBody>
      </p:sp>
      <p:sp>
        <p:nvSpPr>
          <p:cNvPr id="291" name="Google Shape;291;g7b6479bcf0_0_57"/>
          <p:cNvSpPr txBox="1"/>
          <p:nvPr/>
        </p:nvSpPr>
        <p:spPr>
          <a:xfrm>
            <a:off x="911984" y="3377002"/>
            <a:ext cx="4393500" cy="2400151"/>
          </a:xfrm>
          <a:prstGeom prst="rect">
            <a:avLst/>
          </a:prstGeom>
          <a:noFill/>
          <a:ln>
            <a:noFill/>
          </a:ln>
        </p:spPr>
        <p:txBody>
          <a:bodyPr spcFirstLastPara="1" wrap="square" lIns="91425" tIns="91425" rIns="91425" bIns="91425" anchor="t" anchorCtr="0">
            <a:noAutofit/>
          </a:bodyPr>
          <a:lstStyle/>
          <a:p>
            <a:pPr indent="360000"/>
            <a:r>
              <a:rPr lang="en-GB" sz="1600" dirty="0">
                <a:latin typeface="Cambria"/>
                <a:ea typeface="Cambria"/>
                <a:sym typeface="Cambria"/>
              </a:rPr>
              <a:t>Since the root relative squared error belongs to the interval ]0,1[, we can conclude that this model is useful, as the error is lower than the one obtained with trivial prediction.</a:t>
            </a:r>
            <a:endParaRPr sz="1600" dirty="0">
              <a:latin typeface="Cambria"/>
              <a:ea typeface="Cambria"/>
              <a:sym typeface="Cambria"/>
            </a:endParaRPr>
          </a:p>
          <a:p>
            <a:pPr indent="360000"/>
            <a:endParaRPr sz="1600" dirty="0">
              <a:latin typeface="Cambria"/>
              <a:ea typeface="Cambria"/>
              <a:sym typeface="Cambria"/>
            </a:endParaRPr>
          </a:p>
          <a:p>
            <a:pPr indent="360000"/>
            <a:r>
              <a:rPr lang="en-GB" sz="1600" dirty="0">
                <a:latin typeface="Cambria"/>
                <a:ea typeface="Cambria"/>
                <a:sym typeface="Cambria"/>
              </a:rPr>
              <a:t>There is a big correlation between the attributes used for prediction and the attribute we wanted to obtain (machine’s execution time).</a:t>
            </a:r>
            <a:endParaRPr sz="1600" dirty="0">
              <a:latin typeface="Cambria"/>
              <a:ea typeface="Cambria"/>
              <a:sym typeface="Cambria"/>
            </a:endParaRPr>
          </a:p>
        </p:txBody>
      </p:sp>
      <p:sp>
        <p:nvSpPr>
          <p:cNvPr id="292" name="Google Shape;292;g7b6479bcf0_0_57"/>
          <p:cNvSpPr txBox="1"/>
          <p:nvPr/>
        </p:nvSpPr>
        <p:spPr>
          <a:xfrm>
            <a:off x="6442800" y="4577078"/>
            <a:ext cx="4393500" cy="881473"/>
          </a:xfrm>
          <a:prstGeom prst="rect">
            <a:avLst/>
          </a:prstGeom>
          <a:noFill/>
          <a:ln>
            <a:noFill/>
          </a:ln>
        </p:spPr>
        <p:txBody>
          <a:bodyPr spcFirstLastPara="1" wrap="square" lIns="91425" tIns="91425" rIns="91425" bIns="91425" anchor="t" anchorCtr="0">
            <a:noAutofit/>
          </a:bodyPr>
          <a:lstStyle/>
          <a:p>
            <a:pPr marL="0" lvl="0" indent="360000">
              <a:buFont typeface="Arial"/>
              <a:buNone/>
            </a:pPr>
            <a:r>
              <a:rPr lang="en-GB" sz="1600" b="1" dirty="0">
                <a:latin typeface="Cambria"/>
                <a:ea typeface="Cambria"/>
                <a:sym typeface="Cambria"/>
              </a:rPr>
              <a:t>Compared to linear regression, this model obtained a lower error, which might mean that it’s better.</a:t>
            </a:r>
            <a:endParaRPr sz="1600" b="1" dirty="0">
              <a:latin typeface="Cambria"/>
              <a:ea typeface="Cambria"/>
              <a:sym typeface="Cambria"/>
            </a:endParaRPr>
          </a:p>
        </p:txBody>
      </p:sp>
      <p:cxnSp>
        <p:nvCxnSpPr>
          <p:cNvPr id="3" name="Conexão reta unidirecional 2">
            <a:extLst>
              <a:ext uri="{FF2B5EF4-FFF2-40B4-BE49-F238E27FC236}">
                <a16:creationId xmlns:a16="http://schemas.microsoft.com/office/drawing/2014/main" id="{44D8F5E6-14FF-4FE6-A48B-368FF2E445D2}"/>
              </a:ext>
            </a:extLst>
          </p:cNvPr>
          <p:cNvCxnSpPr>
            <a:cxnSpLocks/>
          </p:cNvCxnSpPr>
          <p:nvPr/>
        </p:nvCxnSpPr>
        <p:spPr>
          <a:xfrm>
            <a:off x="8360458" y="4093588"/>
            <a:ext cx="0" cy="397063"/>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bg>
      <p:bgPr>
        <a:gradFill>
          <a:gsLst>
            <a:gs pos="0">
              <a:schemeClr val="lt1"/>
            </a:gs>
            <a:gs pos="100000">
              <a:srgbClr val="D9D9D9"/>
            </a:gs>
            <a:gs pos="100000">
              <a:srgbClr val="7D8587"/>
            </a:gs>
          </a:gsLst>
          <a:lin ang="5400012" scaled="0"/>
        </a:gradFill>
        <a:effectLst/>
      </p:bgPr>
    </p:bg>
    <p:spTree>
      <p:nvGrpSpPr>
        <p:cNvPr id="1" name="Shape 296"/>
        <p:cNvGrpSpPr/>
        <p:nvPr/>
      </p:nvGrpSpPr>
      <p:grpSpPr>
        <a:xfrm>
          <a:off x="0" y="0"/>
          <a:ext cx="0" cy="0"/>
          <a:chOff x="0" y="0"/>
          <a:chExt cx="0" cy="0"/>
        </a:xfrm>
      </p:grpSpPr>
      <p:sp>
        <p:nvSpPr>
          <p:cNvPr id="297" name="Google Shape;297;g7b6479bcf0_0_68"/>
          <p:cNvSpPr txBox="1">
            <a:spLocks noGrp="1"/>
          </p:cNvSpPr>
          <p:nvPr>
            <p:ph type="title"/>
          </p:nvPr>
        </p:nvSpPr>
        <p:spPr>
          <a:xfrm>
            <a:off x="999178" y="0"/>
            <a:ext cx="7985700" cy="9342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1"/>
              </a:buClr>
              <a:buSzPts val="4000"/>
              <a:buFont typeface="Cambria"/>
              <a:buNone/>
            </a:pPr>
            <a:r>
              <a:rPr lang="en-GB" b="1">
                <a:latin typeface="Cambria"/>
                <a:ea typeface="Cambria"/>
                <a:cs typeface="Cambria"/>
                <a:sym typeface="Cambria"/>
              </a:rPr>
              <a:t>Data analysis with RapidMiner</a:t>
            </a:r>
            <a:endParaRPr b="1">
              <a:latin typeface="Cambria"/>
              <a:ea typeface="Cambria"/>
              <a:cs typeface="Cambria"/>
              <a:sym typeface="Cambria"/>
            </a:endParaRPr>
          </a:p>
        </p:txBody>
      </p:sp>
      <p:sp>
        <p:nvSpPr>
          <p:cNvPr id="298" name="Google Shape;298;g7b6479bcf0_0_68"/>
          <p:cNvSpPr/>
          <p:nvPr/>
        </p:nvSpPr>
        <p:spPr>
          <a:xfrm>
            <a:off x="349822" y="0"/>
            <a:ext cx="324600" cy="1391400"/>
          </a:xfrm>
          <a:prstGeom prst="rect">
            <a:avLst/>
          </a:prstGeom>
          <a:gradFill>
            <a:gsLst>
              <a:gs pos="0">
                <a:srgbClr val="F6F7F7"/>
              </a:gs>
              <a:gs pos="6000">
                <a:srgbClr val="F6F7F7"/>
              </a:gs>
              <a:gs pos="27000">
                <a:srgbClr val="B9BCBD"/>
              </a:gs>
              <a:gs pos="62000">
                <a:srgbClr val="63696B"/>
              </a:gs>
              <a:gs pos="95830">
                <a:schemeClr val="dk2"/>
              </a:gs>
              <a:gs pos="100000">
                <a:schemeClr val="dk2"/>
              </a:gs>
            </a:gsLst>
            <a:lin ang="1499992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orbel"/>
              <a:ea typeface="Corbel"/>
              <a:cs typeface="Corbel"/>
              <a:sym typeface="Corbel"/>
            </a:endParaRPr>
          </a:p>
        </p:txBody>
      </p:sp>
      <p:sp>
        <p:nvSpPr>
          <p:cNvPr id="299" name="Google Shape;299;g7b6479bcf0_0_68"/>
          <p:cNvSpPr/>
          <p:nvPr/>
        </p:nvSpPr>
        <p:spPr>
          <a:xfrm>
            <a:off x="674500" y="0"/>
            <a:ext cx="324600" cy="1391400"/>
          </a:xfrm>
          <a:prstGeom prst="rect">
            <a:avLst/>
          </a:prstGeom>
          <a:gradFill>
            <a:gsLst>
              <a:gs pos="0">
                <a:srgbClr val="F5F5F5"/>
              </a:gs>
              <a:gs pos="17000">
                <a:srgbClr val="F5F5F5"/>
              </a:gs>
              <a:gs pos="66000">
                <a:srgbClr val="C00000"/>
              </a:gs>
              <a:gs pos="100000">
                <a:srgbClr val="570D0D"/>
              </a:gs>
            </a:gsLst>
            <a:lin ang="1499992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orbel"/>
              <a:ea typeface="Corbel"/>
              <a:cs typeface="Corbel"/>
              <a:sym typeface="Corbel"/>
            </a:endParaRPr>
          </a:p>
        </p:txBody>
      </p:sp>
      <p:sp>
        <p:nvSpPr>
          <p:cNvPr id="300" name="Google Shape;300;g7b6479bcf0_0_68"/>
          <p:cNvSpPr txBox="1"/>
          <p:nvPr/>
        </p:nvSpPr>
        <p:spPr>
          <a:xfrm>
            <a:off x="10961414" y="6304623"/>
            <a:ext cx="909600" cy="3693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GB" sz="1800" b="1" dirty="0">
                <a:solidFill>
                  <a:schemeClr val="dk1"/>
                </a:solidFill>
                <a:latin typeface="Cambria"/>
                <a:ea typeface="Cambria"/>
                <a:cs typeface="Cambria"/>
                <a:sym typeface="Cambria"/>
              </a:rPr>
              <a:t>14</a:t>
            </a:r>
            <a:endParaRPr dirty="0"/>
          </a:p>
        </p:txBody>
      </p:sp>
      <p:sp>
        <p:nvSpPr>
          <p:cNvPr id="301" name="Google Shape;301;g7b6479bcf0_0_68"/>
          <p:cNvSpPr txBox="1"/>
          <p:nvPr/>
        </p:nvSpPr>
        <p:spPr>
          <a:xfrm>
            <a:off x="857250" y="1395513"/>
            <a:ext cx="10166400" cy="1193700"/>
          </a:xfrm>
          <a:prstGeom prst="rect">
            <a:avLst/>
          </a:prstGeom>
          <a:noFill/>
          <a:ln>
            <a:noFill/>
          </a:ln>
        </p:spPr>
        <p:txBody>
          <a:bodyPr spcFirstLastPara="1" wrap="square" lIns="91425" tIns="91425" rIns="91425" bIns="91425" anchor="t" anchorCtr="0">
            <a:noAutofit/>
          </a:bodyPr>
          <a:lstStyle/>
          <a:p>
            <a:pPr marL="0" lvl="0" indent="0">
              <a:spcAft>
                <a:spcPts val="1800"/>
              </a:spcAft>
              <a:buFont typeface="Arial"/>
              <a:buNone/>
            </a:pPr>
            <a:r>
              <a:rPr lang="en-GB" sz="2000" b="1" dirty="0">
                <a:latin typeface="Cambria"/>
                <a:ea typeface="Cambria"/>
                <a:sym typeface="Cambria"/>
              </a:rPr>
              <a:t>Experiment 2 - Regression: </a:t>
            </a:r>
            <a:r>
              <a:rPr lang="en-GB" sz="2000" b="1" i="1" dirty="0">
                <a:latin typeface="Cambria"/>
                <a:ea typeface="Cambria"/>
                <a:sym typeface="Cambria"/>
              </a:rPr>
              <a:t>Decision Tree</a:t>
            </a:r>
            <a:endParaRPr sz="2000" b="1" i="1" dirty="0">
              <a:latin typeface="Cambria"/>
              <a:ea typeface="Cambria"/>
              <a:sym typeface="Cambria"/>
            </a:endParaRPr>
          </a:p>
          <a:p>
            <a:pPr indent="360000"/>
            <a:r>
              <a:rPr lang="en-GB" sz="1600" dirty="0">
                <a:latin typeface="Cambria"/>
                <a:ea typeface="Cambria"/>
                <a:sym typeface="Cambria"/>
              </a:rPr>
              <a:t>We applied the decision tree model to our regression data set, with a training set of 70% of the data and the testing set with the remaining 30%. We tried the decision tree model that gave us the best results in classification: maximal depth 10 and minimal leaf size 10.</a:t>
            </a:r>
            <a:endParaRPr sz="1600" dirty="0">
              <a:latin typeface="Cambria"/>
              <a:ea typeface="Cambria"/>
              <a:sym typeface="Cambria"/>
            </a:endParaRPr>
          </a:p>
        </p:txBody>
      </p:sp>
      <p:sp>
        <p:nvSpPr>
          <p:cNvPr id="302" name="Google Shape;302;g7b6479bcf0_0_68"/>
          <p:cNvSpPr txBox="1"/>
          <p:nvPr/>
        </p:nvSpPr>
        <p:spPr>
          <a:xfrm>
            <a:off x="6574650" y="3130625"/>
            <a:ext cx="4248300" cy="1193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700" b="1">
                <a:latin typeface="Cambria"/>
                <a:ea typeface="Cambria"/>
                <a:cs typeface="Cambria"/>
                <a:sym typeface="Cambria"/>
              </a:rPr>
              <a:t>Root Mean Squared Error: </a:t>
            </a:r>
            <a:r>
              <a:rPr lang="en-GB" sz="1700">
                <a:latin typeface="Cambria"/>
                <a:ea typeface="Cambria"/>
                <a:cs typeface="Cambria"/>
                <a:sym typeface="Cambria"/>
              </a:rPr>
              <a:t>4,323 +- 0,0</a:t>
            </a:r>
            <a:endParaRPr sz="1700">
              <a:latin typeface="Cambria"/>
              <a:ea typeface="Cambria"/>
              <a:cs typeface="Cambria"/>
              <a:sym typeface="Cambria"/>
            </a:endParaRPr>
          </a:p>
          <a:p>
            <a:pPr marL="0" lvl="0" indent="0" algn="l" rtl="0">
              <a:spcBef>
                <a:spcPts val="0"/>
              </a:spcBef>
              <a:spcAft>
                <a:spcPts val="0"/>
              </a:spcAft>
              <a:buNone/>
            </a:pPr>
            <a:r>
              <a:rPr lang="en-GB" sz="1700" b="1">
                <a:latin typeface="Cambria"/>
                <a:ea typeface="Cambria"/>
                <a:cs typeface="Cambria"/>
                <a:sym typeface="Cambria"/>
              </a:rPr>
              <a:t>Root Relative Squared Error:</a:t>
            </a:r>
            <a:r>
              <a:rPr lang="en-GB" sz="1700">
                <a:latin typeface="Cambria"/>
                <a:ea typeface="Cambria"/>
                <a:cs typeface="Cambria"/>
                <a:sym typeface="Cambria"/>
              </a:rPr>
              <a:t> 0,203</a:t>
            </a:r>
            <a:endParaRPr sz="1700">
              <a:latin typeface="Cambria"/>
              <a:ea typeface="Cambria"/>
              <a:cs typeface="Cambria"/>
              <a:sym typeface="Cambria"/>
            </a:endParaRPr>
          </a:p>
          <a:p>
            <a:pPr marL="0" lvl="0" indent="0" algn="l" rtl="0">
              <a:spcBef>
                <a:spcPts val="0"/>
              </a:spcBef>
              <a:spcAft>
                <a:spcPts val="0"/>
              </a:spcAft>
              <a:buNone/>
            </a:pPr>
            <a:r>
              <a:rPr lang="en-GB" sz="1700" b="1">
                <a:latin typeface="Cambria"/>
                <a:ea typeface="Cambria"/>
                <a:cs typeface="Cambria"/>
                <a:sym typeface="Cambria"/>
              </a:rPr>
              <a:t>Correlation:</a:t>
            </a:r>
            <a:r>
              <a:rPr lang="en-GB" sz="1700">
                <a:latin typeface="Cambria"/>
                <a:ea typeface="Cambria"/>
                <a:cs typeface="Cambria"/>
                <a:sym typeface="Cambria"/>
              </a:rPr>
              <a:t> 0,979</a:t>
            </a:r>
            <a:endParaRPr sz="1700">
              <a:latin typeface="Cambria"/>
              <a:ea typeface="Cambria"/>
              <a:cs typeface="Cambria"/>
              <a:sym typeface="Cambria"/>
            </a:endParaRPr>
          </a:p>
        </p:txBody>
      </p:sp>
      <p:sp>
        <p:nvSpPr>
          <p:cNvPr id="303" name="Google Shape;303;g7b6479bcf0_0_68"/>
          <p:cNvSpPr txBox="1"/>
          <p:nvPr/>
        </p:nvSpPr>
        <p:spPr>
          <a:xfrm>
            <a:off x="877304" y="3433222"/>
            <a:ext cx="4393500" cy="2188799"/>
          </a:xfrm>
          <a:prstGeom prst="rect">
            <a:avLst/>
          </a:prstGeom>
          <a:noFill/>
          <a:ln>
            <a:noFill/>
          </a:ln>
        </p:spPr>
        <p:txBody>
          <a:bodyPr spcFirstLastPara="1" wrap="square" lIns="91425" tIns="91425" rIns="91425" bIns="91425" anchor="t" anchorCtr="0">
            <a:noAutofit/>
          </a:bodyPr>
          <a:lstStyle/>
          <a:p>
            <a:pPr marL="0" lvl="0" indent="360000">
              <a:buFont typeface="Arial"/>
              <a:buNone/>
            </a:pPr>
            <a:r>
              <a:rPr lang="en-GB" sz="1600" dirty="0">
                <a:latin typeface="Cambria"/>
                <a:ea typeface="Cambria"/>
                <a:sym typeface="Cambria"/>
              </a:rPr>
              <a:t>Since the root relative squared error belongs to the interval ]0,1[, we can conclude that this model is useful, as the error is lower than the one obtained with trivial prediction.</a:t>
            </a:r>
            <a:endParaRPr sz="1600" dirty="0">
              <a:latin typeface="Cambria"/>
              <a:ea typeface="Cambria"/>
              <a:sym typeface="Cambria"/>
            </a:endParaRPr>
          </a:p>
          <a:p>
            <a:pPr marL="0" lvl="0" indent="360000">
              <a:buFont typeface="Arial"/>
              <a:buNone/>
            </a:pPr>
            <a:endParaRPr sz="1600" dirty="0">
              <a:latin typeface="Cambria"/>
              <a:ea typeface="Cambria"/>
              <a:sym typeface="Cambria"/>
            </a:endParaRPr>
          </a:p>
          <a:p>
            <a:pPr marL="0" lvl="0" indent="360000">
              <a:buFont typeface="Arial"/>
              <a:buNone/>
            </a:pPr>
            <a:r>
              <a:rPr lang="en-GB" sz="1600" dirty="0">
                <a:latin typeface="Cambria"/>
                <a:ea typeface="Cambria"/>
                <a:sym typeface="Cambria"/>
              </a:rPr>
              <a:t>There is a big correlation between the attributes used for prediction and the attribute we wanted to obtain (machine’s execution time).</a:t>
            </a:r>
            <a:endParaRPr sz="1600" dirty="0">
              <a:latin typeface="Cambria"/>
              <a:ea typeface="Cambria"/>
              <a:sym typeface="Cambria"/>
            </a:endParaRPr>
          </a:p>
        </p:txBody>
      </p:sp>
      <p:sp>
        <p:nvSpPr>
          <p:cNvPr id="304" name="Google Shape;304;g7b6479bcf0_0_68"/>
          <p:cNvSpPr txBox="1"/>
          <p:nvPr/>
        </p:nvSpPr>
        <p:spPr>
          <a:xfrm>
            <a:off x="6567914" y="4547488"/>
            <a:ext cx="4393500" cy="1479600"/>
          </a:xfrm>
          <a:prstGeom prst="rect">
            <a:avLst/>
          </a:prstGeom>
          <a:noFill/>
          <a:ln>
            <a:noFill/>
          </a:ln>
        </p:spPr>
        <p:txBody>
          <a:bodyPr spcFirstLastPara="1" wrap="square" lIns="91425" tIns="91425" rIns="91425" bIns="91425" anchor="t" anchorCtr="0">
            <a:noAutofit/>
          </a:bodyPr>
          <a:lstStyle/>
          <a:p>
            <a:pPr indent="360000"/>
            <a:r>
              <a:rPr lang="en-GB" sz="1600" b="1" dirty="0">
                <a:latin typeface="Cambria"/>
                <a:ea typeface="Cambria"/>
                <a:sym typeface="Cambria"/>
              </a:rPr>
              <a:t>The error obtained using this set is even better than the error obtained using a neural network, which might mean that this model is better suited for regression in this data set.</a:t>
            </a:r>
            <a:endParaRPr sz="1600" b="1" dirty="0">
              <a:latin typeface="Cambria"/>
              <a:ea typeface="Cambria"/>
              <a:sym typeface="Cambria"/>
            </a:endParaRPr>
          </a:p>
        </p:txBody>
      </p:sp>
      <p:cxnSp>
        <p:nvCxnSpPr>
          <p:cNvPr id="10" name="Conexão reta unidirecional 9">
            <a:extLst>
              <a:ext uri="{FF2B5EF4-FFF2-40B4-BE49-F238E27FC236}">
                <a16:creationId xmlns:a16="http://schemas.microsoft.com/office/drawing/2014/main" id="{3336D8C0-F728-4380-A8F4-3AAB7802DD47}"/>
              </a:ext>
            </a:extLst>
          </p:cNvPr>
          <p:cNvCxnSpPr>
            <a:cxnSpLocks/>
          </p:cNvCxnSpPr>
          <p:nvPr/>
        </p:nvCxnSpPr>
        <p:spPr>
          <a:xfrm>
            <a:off x="8360458" y="4093588"/>
            <a:ext cx="0" cy="397063"/>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bg>
      <p:bgPr>
        <a:gradFill>
          <a:gsLst>
            <a:gs pos="0">
              <a:schemeClr val="lt1"/>
            </a:gs>
            <a:gs pos="100000">
              <a:srgbClr val="D9D9D9"/>
            </a:gs>
            <a:gs pos="100000">
              <a:srgbClr val="7D8587"/>
            </a:gs>
          </a:gsLst>
          <a:lin ang="5400012" scaled="0"/>
        </a:gradFill>
        <a:effectLst/>
      </p:bgPr>
    </p:bg>
    <p:spTree>
      <p:nvGrpSpPr>
        <p:cNvPr id="1" name="Shape 308"/>
        <p:cNvGrpSpPr/>
        <p:nvPr/>
      </p:nvGrpSpPr>
      <p:grpSpPr>
        <a:xfrm>
          <a:off x="0" y="0"/>
          <a:ext cx="0" cy="0"/>
          <a:chOff x="0" y="0"/>
          <a:chExt cx="0" cy="0"/>
        </a:xfrm>
      </p:grpSpPr>
      <p:sp>
        <p:nvSpPr>
          <p:cNvPr id="309" name="Google Shape;309;p6"/>
          <p:cNvSpPr txBox="1">
            <a:spLocks noGrp="1"/>
          </p:cNvSpPr>
          <p:nvPr>
            <p:ph type="title"/>
          </p:nvPr>
        </p:nvSpPr>
        <p:spPr>
          <a:xfrm>
            <a:off x="999177" y="0"/>
            <a:ext cx="10534167" cy="934278"/>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4000"/>
              <a:buFont typeface="Cambria"/>
              <a:buNone/>
            </a:pPr>
            <a:r>
              <a:rPr lang="en-GB" b="1" dirty="0">
                <a:latin typeface="Cambria"/>
                <a:ea typeface="Cambria"/>
                <a:cs typeface="Cambria"/>
                <a:sym typeface="Cambria"/>
              </a:rPr>
              <a:t>Conclusions</a:t>
            </a:r>
            <a:endParaRPr b="1" dirty="0">
              <a:latin typeface="Cambria"/>
              <a:ea typeface="Cambria"/>
              <a:cs typeface="Cambria"/>
              <a:sym typeface="Cambria"/>
            </a:endParaRPr>
          </a:p>
        </p:txBody>
      </p:sp>
      <p:sp>
        <p:nvSpPr>
          <p:cNvPr id="310" name="Google Shape;310;p6"/>
          <p:cNvSpPr/>
          <p:nvPr/>
        </p:nvSpPr>
        <p:spPr>
          <a:xfrm>
            <a:off x="349822" y="0"/>
            <a:ext cx="324678" cy="1391478"/>
          </a:xfrm>
          <a:prstGeom prst="rect">
            <a:avLst/>
          </a:prstGeom>
          <a:gradFill>
            <a:gsLst>
              <a:gs pos="0">
                <a:srgbClr val="F6F7F7"/>
              </a:gs>
              <a:gs pos="6000">
                <a:srgbClr val="F6F7F7"/>
              </a:gs>
              <a:gs pos="27000">
                <a:srgbClr val="B9BCBD"/>
              </a:gs>
              <a:gs pos="62000">
                <a:srgbClr val="63696B"/>
              </a:gs>
              <a:gs pos="95833">
                <a:schemeClr val="dk2"/>
              </a:gs>
              <a:gs pos="100000">
                <a:schemeClr val="dk2"/>
              </a:gs>
            </a:gsLst>
            <a:lin ang="150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orbel"/>
              <a:ea typeface="Corbel"/>
              <a:cs typeface="Corbel"/>
              <a:sym typeface="Corbel"/>
            </a:endParaRPr>
          </a:p>
        </p:txBody>
      </p:sp>
      <p:sp>
        <p:nvSpPr>
          <p:cNvPr id="311" name="Google Shape;311;p6"/>
          <p:cNvSpPr/>
          <p:nvPr/>
        </p:nvSpPr>
        <p:spPr>
          <a:xfrm>
            <a:off x="674500" y="0"/>
            <a:ext cx="324678" cy="1391478"/>
          </a:xfrm>
          <a:prstGeom prst="rect">
            <a:avLst/>
          </a:prstGeom>
          <a:gradFill>
            <a:gsLst>
              <a:gs pos="0">
                <a:srgbClr val="F5F5F5"/>
              </a:gs>
              <a:gs pos="17000">
                <a:srgbClr val="F5F5F5"/>
              </a:gs>
              <a:gs pos="66000">
                <a:srgbClr val="C00000"/>
              </a:gs>
              <a:gs pos="100000">
                <a:srgbClr val="570D0D"/>
              </a:gs>
            </a:gsLst>
            <a:lin ang="150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orbel"/>
              <a:ea typeface="Corbel"/>
              <a:cs typeface="Corbel"/>
              <a:sym typeface="Corbel"/>
            </a:endParaRPr>
          </a:p>
        </p:txBody>
      </p:sp>
      <p:sp>
        <p:nvSpPr>
          <p:cNvPr id="312" name="Google Shape;312;p6"/>
          <p:cNvSpPr txBox="1"/>
          <p:nvPr/>
        </p:nvSpPr>
        <p:spPr>
          <a:xfrm>
            <a:off x="10961414" y="6304623"/>
            <a:ext cx="909484" cy="369332"/>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GB" sz="1800" b="1" dirty="0">
                <a:solidFill>
                  <a:schemeClr val="dk1"/>
                </a:solidFill>
                <a:latin typeface="Cambria"/>
                <a:ea typeface="Cambria"/>
                <a:cs typeface="Cambria"/>
                <a:sym typeface="Cambria"/>
              </a:rPr>
              <a:t>15</a:t>
            </a:r>
            <a:endParaRPr dirty="0"/>
          </a:p>
        </p:txBody>
      </p:sp>
      <p:sp>
        <p:nvSpPr>
          <p:cNvPr id="313" name="Google Shape;313;p6"/>
          <p:cNvSpPr txBox="1"/>
          <p:nvPr/>
        </p:nvSpPr>
        <p:spPr>
          <a:xfrm>
            <a:off x="674500" y="1008253"/>
            <a:ext cx="10842999" cy="5665701"/>
          </a:xfrm>
          <a:prstGeom prst="rect">
            <a:avLst/>
          </a:prstGeom>
          <a:noFill/>
          <a:ln>
            <a:noFill/>
          </a:ln>
        </p:spPr>
        <p:txBody>
          <a:bodyPr spcFirstLastPara="1" wrap="square" lIns="91425" tIns="91425" rIns="91425" bIns="91425" anchor="t" anchorCtr="0">
            <a:noAutofit/>
          </a:bodyPr>
          <a:lstStyle/>
          <a:p>
            <a:pPr>
              <a:spcAft>
                <a:spcPts val="1800"/>
              </a:spcAft>
            </a:pPr>
            <a:r>
              <a:rPr lang="en-GB" sz="2000" b="1" dirty="0">
                <a:latin typeface="Cambria"/>
                <a:ea typeface="Cambria"/>
                <a:sym typeface="Cambria"/>
              </a:rPr>
              <a:t>Experiment 1 - Classification:</a:t>
            </a:r>
            <a:endParaRPr sz="2000" b="1" dirty="0">
              <a:latin typeface="Cambria"/>
              <a:ea typeface="Cambria"/>
              <a:sym typeface="Cambria"/>
            </a:endParaRPr>
          </a:p>
          <a:p>
            <a:pPr indent="360000"/>
            <a:r>
              <a:rPr lang="en-GB" sz="1600" dirty="0">
                <a:latin typeface="Cambria"/>
                <a:ea typeface="Cambria"/>
                <a:sym typeface="Cambria"/>
              </a:rPr>
              <a:t>There were two models that obtained similar results in terms of accuracy: </a:t>
            </a:r>
            <a:r>
              <a:rPr lang="en-GB" sz="1600" b="1" i="1" dirty="0">
                <a:latin typeface="Cambria"/>
                <a:ea typeface="Cambria"/>
                <a:sym typeface="Cambria"/>
              </a:rPr>
              <a:t>Decision Tree</a:t>
            </a:r>
            <a:r>
              <a:rPr lang="en-GB" sz="1600" dirty="0">
                <a:latin typeface="Cambria"/>
                <a:ea typeface="Cambria"/>
                <a:sym typeface="Cambria"/>
              </a:rPr>
              <a:t>, with maximal depth of 10 and minimal leaf size of 10 (error of 3,07%) and </a:t>
            </a:r>
            <a:r>
              <a:rPr lang="en-GB" sz="1600" b="1" i="1" dirty="0">
                <a:latin typeface="Cambria"/>
                <a:ea typeface="Cambria"/>
                <a:sym typeface="Cambria"/>
              </a:rPr>
              <a:t>Neural Network</a:t>
            </a:r>
            <a:r>
              <a:rPr lang="en-GB" sz="1600" dirty="0">
                <a:latin typeface="Cambria"/>
                <a:ea typeface="Cambria"/>
                <a:sym typeface="Cambria"/>
              </a:rPr>
              <a:t>, with 200 training cycles (error of 3,10%).</a:t>
            </a:r>
          </a:p>
          <a:p>
            <a:pPr indent="360000"/>
            <a:r>
              <a:rPr lang="en-GB" sz="1600" dirty="0">
                <a:latin typeface="Cambria"/>
                <a:ea typeface="Cambria"/>
                <a:sym typeface="Cambria"/>
              </a:rPr>
              <a:t>The results were so similar that it’s not possible to say which one is the best. With the </a:t>
            </a:r>
            <a:r>
              <a:rPr lang="en-GB" sz="1600" b="1" i="1" dirty="0">
                <a:latin typeface="Cambria"/>
                <a:ea typeface="Cambria"/>
                <a:sym typeface="Cambria"/>
              </a:rPr>
              <a:t>K-Nearest Neighbour algorithm</a:t>
            </a:r>
            <a:r>
              <a:rPr lang="en-GB" sz="1600" dirty="0">
                <a:latin typeface="Cambria"/>
                <a:ea typeface="Cambria"/>
                <a:sym typeface="Cambria"/>
              </a:rPr>
              <a:t>, we obtained unexpected results, with higher errors, which makes this model the worst of the ones studied.</a:t>
            </a:r>
            <a:endParaRPr sz="1600" dirty="0">
              <a:latin typeface="Cambria"/>
              <a:ea typeface="Cambria"/>
              <a:sym typeface="Cambria"/>
            </a:endParaRPr>
          </a:p>
          <a:p>
            <a:pPr marL="0" lvl="0" indent="0" algn="l" rtl="0">
              <a:spcBef>
                <a:spcPts val="0"/>
              </a:spcBef>
              <a:spcAft>
                <a:spcPts val="0"/>
              </a:spcAft>
              <a:buNone/>
            </a:pPr>
            <a:endParaRPr sz="1700" dirty="0">
              <a:latin typeface="Cambria"/>
              <a:ea typeface="Cambria"/>
              <a:cs typeface="Cambria"/>
              <a:sym typeface="Cambria"/>
            </a:endParaRPr>
          </a:p>
          <a:p>
            <a:pPr marL="0" lvl="0" indent="0">
              <a:spcAft>
                <a:spcPts val="1800"/>
              </a:spcAft>
              <a:buSzPts val="1100"/>
              <a:buFont typeface="Arial"/>
              <a:buNone/>
            </a:pPr>
            <a:r>
              <a:rPr lang="en-GB" sz="2000" b="1" dirty="0">
                <a:latin typeface="Cambria"/>
                <a:ea typeface="Cambria"/>
                <a:sym typeface="Cambria"/>
              </a:rPr>
              <a:t>Experiment 2 - Regression:</a:t>
            </a:r>
            <a:endParaRPr sz="2000" b="1" dirty="0">
              <a:latin typeface="Cambria"/>
              <a:ea typeface="Cambria"/>
              <a:sym typeface="Cambria"/>
            </a:endParaRPr>
          </a:p>
          <a:p>
            <a:pPr marL="0" lvl="0" indent="360000">
              <a:buFont typeface="Arial"/>
              <a:buNone/>
            </a:pPr>
            <a:r>
              <a:rPr lang="en-GB" sz="1600" dirty="0">
                <a:latin typeface="Cambria"/>
                <a:ea typeface="Cambria"/>
                <a:sym typeface="Cambria"/>
              </a:rPr>
              <a:t>All the models applied gave us satisfying results, with low errors. Of the three used, the </a:t>
            </a:r>
            <a:r>
              <a:rPr lang="en-GB" sz="1600" b="1" i="1" dirty="0">
                <a:latin typeface="Cambria"/>
                <a:ea typeface="Cambria"/>
                <a:sym typeface="Cambria"/>
              </a:rPr>
              <a:t>Decision Tree model </a:t>
            </a:r>
            <a:r>
              <a:rPr lang="en-GB" sz="1600" dirty="0">
                <a:latin typeface="Cambria"/>
                <a:ea typeface="Cambria"/>
                <a:sym typeface="Cambria"/>
              </a:rPr>
              <a:t>seemed slightly better than the rest, but the difference is not so significant that we can conclude that it’s the best.</a:t>
            </a:r>
            <a:endParaRPr sz="1600" dirty="0">
              <a:latin typeface="Cambria"/>
              <a:ea typeface="Cambria"/>
              <a:sym typeface="Cambria"/>
            </a:endParaRPr>
          </a:p>
          <a:p>
            <a:pPr marL="0" lvl="0" indent="360000">
              <a:buFont typeface="Arial"/>
              <a:buNone/>
            </a:pPr>
            <a:endParaRPr sz="1600" dirty="0">
              <a:latin typeface="Cambria"/>
              <a:ea typeface="Cambria"/>
              <a:sym typeface="Cambria"/>
            </a:endParaRPr>
          </a:p>
          <a:p>
            <a:pPr>
              <a:spcAft>
                <a:spcPts val="1800"/>
              </a:spcAft>
              <a:buSzPts val="1100"/>
            </a:pPr>
            <a:r>
              <a:rPr lang="en-GB" sz="2000" b="1" dirty="0">
                <a:latin typeface="Cambria"/>
                <a:ea typeface="Cambria"/>
                <a:sym typeface="Cambria"/>
              </a:rPr>
              <a:t>In general:</a:t>
            </a:r>
          </a:p>
          <a:p>
            <a:pPr marL="0" lvl="0" indent="360000">
              <a:buSzPts val="1100"/>
              <a:buFont typeface="Arial"/>
              <a:buNone/>
            </a:pPr>
            <a:r>
              <a:rPr lang="en-GB" sz="1600" dirty="0">
                <a:latin typeface="Cambria"/>
                <a:ea typeface="Cambria"/>
                <a:sym typeface="Cambria"/>
              </a:rPr>
              <a:t>We obtained satisfying results, with low errors. The only model that presented unexpected results was the </a:t>
            </a:r>
            <a:r>
              <a:rPr lang="en-GB" sz="1600" b="1" i="1" dirty="0">
                <a:latin typeface="Cambria"/>
                <a:ea typeface="Cambria"/>
                <a:sym typeface="Cambria"/>
              </a:rPr>
              <a:t>K-Nearest Neighbours </a:t>
            </a:r>
            <a:r>
              <a:rPr lang="en-GB" sz="1600" dirty="0">
                <a:latin typeface="Cambria"/>
                <a:ea typeface="Cambria"/>
                <a:sym typeface="Cambria"/>
              </a:rPr>
              <a:t>when applied to classification.</a:t>
            </a:r>
            <a:endParaRPr sz="1600" dirty="0">
              <a:latin typeface="Cambria"/>
              <a:ea typeface="Cambria"/>
              <a:sym typeface="Cambria"/>
            </a:endParaRPr>
          </a:p>
          <a:p>
            <a:pPr marL="0" lvl="0" indent="360000">
              <a:buSzPts val="1100"/>
              <a:buFont typeface="Arial"/>
              <a:buNone/>
            </a:pPr>
            <a:endParaRPr sz="1600" dirty="0">
              <a:latin typeface="Cambria"/>
              <a:ea typeface="Cambria"/>
              <a:sym typeface="Cambria"/>
            </a:endParaRPr>
          </a:p>
          <a:p>
            <a:pPr marL="0" lvl="0" indent="360000">
              <a:buSzPts val="1100"/>
              <a:buFont typeface="Arial"/>
              <a:buNone/>
            </a:pPr>
            <a:r>
              <a:rPr lang="en-GB" sz="1600" dirty="0">
                <a:latin typeface="Cambria"/>
                <a:ea typeface="Cambria"/>
                <a:sym typeface="Cambria"/>
              </a:rPr>
              <a:t>There were some limitations in terms of data, such as the low variation in number of machines and orders, which could influence the results obtained. In the future, we could consider increasing our data sets by exploring the different values that many variables can take and see how different the results are when compared with this limited dataset.</a:t>
            </a:r>
            <a:endParaRPr sz="1600" dirty="0">
              <a:latin typeface="Cambria"/>
              <a:ea typeface="Cambria"/>
              <a:sym typeface="Cambria"/>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18" name="Google Shape;318;p7"/>
          <p:cNvSpPr txBox="1">
            <a:spLocks noGrp="1"/>
          </p:cNvSpPr>
          <p:nvPr>
            <p:ph type="title"/>
          </p:nvPr>
        </p:nvSpPr>
        <p:spPr>
          <a:xfrm>
            <a:off x="3033427" y="2315497"/>
            <a:ext cx="7128745" cy="1752599"/>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orbel"/>
              <a:buNone/>
            </a:pPr>
            <a:r>
              <a:rPr lang="en-GB" sz="4400" b="1" i="1"/>
              <a:t>Additional Information</a:t>
            </a:r>
            <a:endParaRPr/>
          </a:p>
        </p:txBody>
      </p:sp>
      <p:sp>
        <p:nvSpPr>
          <p:cNvPr id="319" name="Google Shape;319;p7"/>
          <p:cNvSpPr txBox="1"/>
          <p:nvPr/>
        </p:nvSpPr>
        <p:spPr>
          <a:xfrm>
            <a:off x="1233589" y="1422487"/>
            <a:ext cx="8574622" cy="1564794"/>
          </a:xfrm>
          <a:prstGeom prst="rect">
            <a:avLst/>
          </a:prstGeom>
          <a:noFill/>
          <a:ln>
            <a:noFill/>
          </a:ln>
        </p:spPr>
        <p:txBody>
          <a:bodyPr spcFirstLastPara="1" wrap="square" lIns="91425" tIns="45700" rIns="91425" bIns="45700" anchor="ctr" anchorCtr="0">
            <a:normAutofit/>
          </a:bodyPr>
          <a:lstStyle/>
          <a:p>
            <a:pPr marL="0" marR="0" lvl="0" indent="0" algn="ctr" rtl="0">
              <a:spcBef>
                <a:spcPts val="0"/>
              </a:spcBef>
              <a:spcAft>
                <a:spcPts val="0"/>
              </a:spcAft>
              <a:buClr>
                <a:schemeClr val="dk1"/>
              </a:buClr>
              <a:buSzPts val="6600"/>
              <a:buFont typeface="Corbel"/>
              <a:buNone/>
            </a:pPr>
            <a:r>
              <a:rPr lang="en-GB" sz="6600" b="1" cap="none">
                <a:solidFill>
                  <a:schemeClr val="dk1"/>
                </a:solidFill>
                <a:latin typeface="Corbel"/>
                <a:ea typeface="Corbel"/>
                <a:cs typeface="Corbel"/>
                <a:sym typeface="Corbel"/>
              </a:rPr>
              <a:t>Intelligent Factory</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bg>
      <p:bgPr>
        <a:gradFill>
          <a:gsLst>
            <a:gs pos="0">
              <a:schemeClr val="lt1"/>
            </a:gs>
            <a:gs pos="100000">
              <a:srgbClr val="D9D9D9"/>
            </a:gs>
            <a:gs pos="100000">
              <a:srgbClr val="7D8587"/>
            </a:gs>
          </a:gsLst>
          <a:lin ang="5400012" scaled="0"/>
        </a:gradFill>
        <a:effectLst/>
      </p:bgPr>
    </p:bg>
    <p:spTree>
      <p:nvGrpSpPr>
        <p:cNvPr id="1" name="Shape 323"/>
        <p:cNvGrpSpPr/>
        <p:nvPr/>
      </p:nvGrpSpPr>
      <p:grpSpPr>
        <a:xfrm>
          <a:off x="0" y="0"/>
          <a:ext cx="0" cy="0"/>
          <a:chOff x="0" y="0"/>
          <a:chExt cx="0" cy="0"/>
        </a:xfrm>
      </p:grpSpPr>
      <p:sp>
        <p:nvSpPr>
          <p:cNvPr id="324" name="Google Shape;324;p8"/>
          <p:cNvSpPr txBox="1">
            <a:spLocks noGrp="1"/>
          </p:cNvSpPr>
          <p:nvPr>
            <p:ph type="title"/>
          </p:nvPr>
        </p:nvSpPr>
        <p:spPr>
          <a:xfrm>
            <a:off x="999177" y="0"/>
            <a:ext cx="10534167" cy="934278"/>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4000"/>
              <a:buFont typeface="Cambria"/>
              <a:buNone/>
            </a:pPr>
            <a:r>
              <a:rPr lang="en-GB" b="1">
                <a:latin typeface="Cambria"/>
                <a:ea typeface="Cambria"/>
                <a:cs typeface="Cambria"/>
                <a:sym typeface="Cambria"/>
              </a:rPr>
              <a:t>RapidMiner Processes</a:t>
            </a:r>
            <a:endParaRPr/>
          </a:p>
        </p:txBody>
      </p:sp>
      <p:sp>
        <p:nvSpPr>
          <p:cNvPr id="325" name="Google Shape;325;p8"/>
          <p:cNvSpPr/>
          <p:nvPr/>
        </p:nvSpPr>
        <p:spPr>
          <a:xfrm>
            <a:off x="349822" y="0"/>
            <a:ext cx="324678" cy="1391478"/>
          </a:xfrm>
          <a:prstGeom prst="rect">
            <a:avLst/>
          </a:prstGeom>
          <a:gradFill>
            <a:gsLst>
              <a:gs pos="0">
                <a:srgbClr val="F6F7F7"/>
              </a:gs>
              <a:gs pos="6000">
                <a:srgbClr val="F6F7F7"/>
              </a:gs>
              <a:gs pos="27000">
                <a:srgbClr val="B9BCBD"/>
              </a:gs>
              <a:gs pos="62000">
                <a:srgbClr val="63696B"/>
              </a:gs>
              <a:gs pos="95833">
                <a:schemeClr val="dk2"/>
              </a:gs>
              <a:gs pos="100000">
                <a:schemeClr val="dk2"/>
              </a:gs>
            </a:gsLst>
            <a:lin ang="150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orbel"/>
              <a:ea typeface="Corbel"/>
              <a:cs typeface="Corbel"/>
              <a:sym typeface="Corbel"/>
            </a:endParaRPr>
          </a:p>
        </p:txBody>
      </p:sp>
      <p:sp>
        <p:nvSpPr>
          <p:cNvPr id="326" name="Google Shape;326;p8"/>
          <p:cNvSpPr/>
          <p:nvPr/>
        </p:nvSpPr>
        <p:spPr>
          <a:xfrm>
            <a:off x="674500" y="0"/>
            <a:ext cx="324678" cy="1391478"/>
          </a:xfrm>
          <a:prstGeom prst="rect">
            <a:avLst/>
          </a:prstGeom>
          <a:gradFill>
            <a:gsLst>
              <a:gs pos="0">
                <a:srgbClr val="F5F5F5"/>
              </a:gs>
              <a:gs pos="17000">
                <a:srgbClr val="F5F5F5"/>
              </a:gs>
              <a:gs pos="66000">
                <a:srgbClr val="C00000"/>
              </a:gs>
              <a:gs pos="100000">
                <a:srgbClr val="570D0D"/>
              </a:gs>
            </a:gsLst>
            <a:lin ang="150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orbel"/>
              <a:ea typeface="Corbel"/>
              <a:cs typeface="Corbel"/>
              <a:sym typeface="Corbel"/>
            </a:endParaRPr>
          </a:p>
        </p:txBody>
      </p:sp>
      <p:sp>
        <p:nvSpPr>
          <p:cNvPr id="327" name="Google Shape;327;p8"/>
          <p:cNvSpPr txBox="1"/>
          <p:nvPr/>
        </p:nvSpPr>
        <p:spPr>
          <a:xfrm>
            <a:off x="10961414" y="6304623"/>
            <a:ext cx="909484" cy="369332"/>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GB" sz="1800" b="1">
                <a:solidFill>
                  <a:schemeClr val="dk1"/>
                </a:solidFill>
                <a:latin typeface="Cambria"/>
                <a:ea typeface="Cambria"/>
                <a:cs typeface="Cambria"/>
                <a:sym typeface="Cambria"/>
              </a:rPr>
              <a:t>16</a:t>
            </a:r>
            <a:endParaRPr/>
          </a:p>
        </p:txBody>
      </p:sp>
      <p:sp>
        <p:nvSpPr>
          <p:cNvPr id="328" name="Google Shape;328;p8"/>
          <p:cNvSpPr/>
          <p:nvPr/>
        </p:nvSpPr>
        <p:spPr>
          <a:xfrm>
            <a:off x="5943600" y="3276600"/>
            <a:ext cx="304800" cy="30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orbel"/>
              <a:ea typeface="Corbel"/>
              <a:cs typeface="Corbel"/>
              <a:sym typeface="Corbel"/>
            </a:endParaRPr>
          </a:p>
        </p:txBody>
      </p:sp>
      <p:sp>
        <p:nvSpPr>
          <p:cNvPr id="329" name="Google Shape;329;p8"/>
          <p:cNvSpPr txBox="1"/>
          <p:nvPr/>
        </p:nvSpPr>
        <p:spPr>
          <a:xfrm>
            <a:off x="931675" y="1878375"/>
            <a:ext cx="8513400" cy="993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Corbel"/>
              <a:ea typeface="Corbel"/>
              <a:cs typeface="Corbel"/>
              <a:sym typeface="Corbel"/>
            </a:endParaRPr>
          </a:p>
        </p:txBody>
      </p:sp>
      <p:sp>
        <p:nvSpPr>
          <p:cNvPr id="330" name="Google Shape;330;p8"/>
          <p:cNvSpPr txBox="1"/>
          <p:nvPr/>
        </p:nvSpPr>
        <p:spPr>
          <a:xfrm>
            <a:off x="931675" y="1613250"/>
            <a:ext cx="10166400" cy="3936300"/>
          </a:xfrm>
          <a:prstGeom prst="rect">
            <a:avLst/>
          </a:prstGeom>
          <a:noFill/>
          <a:ln>
            <a:noFill/>
          </a:ln>
        </p:spPr>
        <p:txBody>
          <a:bodyPr spcFirstLastPara="1" wrap="square" lIns="91425" tIns="91425" rIns="91425" bIns="91425" anchor="t" anchorCtr="0">
            <a:noAutofit/>
          </a:bodyPr>
          <a:lstStyle/>
          <a:p>
            <a:pPr indent="360000">
              <a:buSzPts val="1100"/>
            </a:pPr>
            <a:r>
              <a:rPr lang="en-GB" sz="1600" dirty="0">
                <a:latin typeface="Cambria"/>
                <a:ea typeface="Cambria"/>
                <a:sym typeface="Cambria"/>
              </a:rPr>
              <a:t>In every process we used the operator </a:t>
            </a:r>
            <a:r>
              <a:rPr lang="en-GB" sz="1600" b="1" i="1" dirty="0">
                <a:latin typeface="Cambria"/>
                <a:ea typeface="Cambria"/>
                <a:sym typeface="Cambria"/>
              </a:rPr>
              <a:t>Split Validation</a:t>
            </a:r>
            <a:r>
              <a:rPr lang="en-GB" sz="1600" dirty="0">
                <a:latin typeface="Cambria"/>
                <a:ea typeface="Cambria"/>
                <a:sym typeface="Cambria"/>
              </a:rPr>
              <a:t>, with stratified sampling so that the class distribution in the subsets is the same as the whole data set. We used 70% of the data for the training set and 30% for the testing set.</a:t>
            </a:r>
            <a:endParaRPr sz="1600" dirty="0">
              <a:latin typeface="Cambria"/>
              <a:ea typeface="Cambria"/>
              <a:sym typeface="Cambria"/>
            </a:endParaRPr>
          </a:p>
          <a:p>
            <a:pPr indent="360000">
              <a:buSzPts val="1100"/>
            </a:pPr>
            <a:endParaRPr sz="1600" dirty="0">
              <a:latin typeface="Cambria"/>
              <a:ea typeface="Cambria"/>
              <a:sym typeface="Cambria"/>
            </a:endParaRPr>
          </a:p>
          <a:p>
            <a:pPr indent="360000">
              <a:buSzPts val="1100"/>
            </a:pPr>
            <a:r>
              <a:rPr lang="en-GB" sz="1600" dirty="0">
                <a:latin typeface="Cambria"/>
                <a:ea typeface="Cambria"/>
                <a:sym typeface="Cambria"/>
              </a:rPr>
              <a:t>For </a:t>
            </a:r>
            <a:r>
              <a:rPr lang="en-GB" sz="1600" b="1" dirty="0">
                <a:latin typeface="Cambria"/>
                <a:ea typeface="Cambria"/>
                <a:sym typeface="Cambria"/>
              </a:rPr>
              <a:t>classification</a:t>
            </a:r>
            <a:r>
              <a:rPr lang="en-GB" sz="1600" dirty="0">
                <a:latin typeface="Cambria"/>
                <a:ea typeface="Cambria"/>
                <a:sym typeface="Cambria"/>
              </a:rPr>
              <a:t> we used the operators </a:t>
            </a:r>
            <a:r>
              <a:rPr lang="en-GB" sz="1600" b="1" i="1" dirty="0">
                <a:latin typeface="Cambria"/>
                <a:ea typeface="Cambria"/>
                <a:sym typeface="Cambria"/>
              </a:rPr>
              <a:t>Decision Tree</a:t>
            </a:r>
            <a:r>
              <a:rPr lang="en-GB" sz="1600" dirty="0">
                <a:latin typeface="Cambria"/>
                <a:ea typeface="Cambria"/>
                <a:sym typeface="Cambria"/>
              </a:rPr>
              <a:t>, </a:t>
            </a:r>
            <a:r>
              <a:rPr lang="en-GB" sz="1600" b="1" i="1" dirty="0">
                <a:latin typeface="Cambria"/>
                <a:ea typeface="Cambria"/>
                <a:sym typeface="Cambria"/>
              </a:rPr>
              <a:t>k-NN</a:t>
            </a:r>
            <a:r>
              <a:rPr lang="en-GB" sz="1600" dirty="0">
                <a:latin typeface="Cambria"/>
                <a:ea typeface="Cambria"/>
                <a:sym typeface="Cambria"/>
              </a:rPr>
              <a:t> and </a:t>
            </a:r>
            <a:r>
              <a:rPr lang="en-GB" sz="1600" b="1" i="1" dirty="0">
                <a:latin typeface="Cambria"/>
                <a:ea typeface="Cambria"/>
                <a:sym typeface="Cambria"/>
              </a:rPr>
              <a:t>Neural Net</a:t>
            </a:r>
            <a:r>
              <a:rPr lang="en-GB" sz="1600" dirty="0">
                <a:latin typeface="Cambria"/>
                <a:ea typeface="Cambria"/>
                <a:sym typeface="Cambria"/>
              </a:rPr>
              <a:t>. We applied the models obtained with the training set to both the training set and the testing set (except the k-NN operator which was only applied to the testing set) and obtained the resulting </a:t>
            </a:r>
            <a:r>
              <a:rPr lang="en-GB" sz="1600" b="1" dirty="0">
                <a:latin typeface="Cambria"/>
                <a:ea typeface="Cambria"/>
                <a:sym typeface="Cambria"/>
              </a:rPr>
              <a:t>accuracy / classification error</a:t>
            </a:r>
            <a:r>
              <a:rPr lang="en-GB" sz="1600" dirty="0">
                <a:latin typeface="Cambria"/>
                <a:ea typeface="Cambria"/>
                <a:sym typeface="Cambria"/>
              </a:rPr>
              <a:t>, by using the operator </a:t>
            </a:r>
            <a:r>
              <a:rPr lang="en-GB" sz="1600" b="1" i="1" dirty="0">
                <a:latin typeface="Cambria"/>
                <a:ea typeface="Cambria"/>
                <a:sym typeface="Cambria"/>
              </a:rPr>
              <a:t>Performance</a:t>
            </a:r>
            <a:r>
              <a:rPr lang="en-GB" sz="1600" dirty="0">
                <a:latin typeface="Cambria"/>
                <a:ea typeface="Cambria"/>
                <a:sym typeface="Cambria"/>
              </a:rPr>
              <a:t> (Classification). The reason we applied the model also to the training set was to see how the resulting error would change when applying the same model with different variables.</a:t>
            </a:r>
            <a:endParaRPr sz="1600" dirty="0">
              <a:latin typeface="Cambria"/>
              <a:ea typeface="Cambria"/>
              <a:sym typeface="Cambria"/>
            </a:endParaRPr>
          </a:p>
          <a:p>
            <a:pPr indent="360000">
              <a:buSzPts val="1100"/>
            </a:pPr>
            <a:endParaRPr sz="1600" dirty="0">
              <a:latin typeface="Cambria"/>
              <a:ea typeface="Cambria"/>
              <a:sym typeface="Cambria"/>
            </a:endParaRPr>
          </a:p>
          <a:p>
            <a:pPr indent="360000">
              <a:buSzPts val="1100"/>
            </a:pPr>
            <a:r>
              <a:rPr lang="en-GB" sz="1600" dirty="0">
                <a:latin typeface="Cambria"/>
                <a:ea typeface="Cambria"/>
                <a:sym typeface="Cambria"/>
              </a:rPr>
              <a:t>For </a:t>
            </a:r>
            <a:r>
              <a:rPr lang="en-GB" sz="1600" b="1" dirty="0">
                <a:latin typeface="Cambria"/>
                <a:ea typeface="Cambria"/>
                <a:sym typeface="Cambria"/>
              </a:rPr>
              <a:t>regression</a:t>
            </a:r>
            <a:r>
              <a:rPr lang="en-GB" sz="1600" dirty="0">
                <a:latin typeface="Cambria"/>
                <a:ea typeface="Cambria"/>
                <a:sym typeface="Cambria"/>
              </a:rPr>
              <a:t> we used the operators </a:t>
            </a:r>
            <a:r>
              <a:rPr lang="en-GB" sz="1600" b="1" i="1" dirty="0">
                <a:latin typeface="Cambria"/>
                <a:ea typeface="Cambria"/>
                <a:sym typeface="Cambria"/>
              </a:rPr>
              <a:t>Linear Regression</a:t>
            </a:r>
            <a:r>
              <a:rPr lang="en-GB" sz="1600" dirty="0">
                <a:latin typeface="Cambria"/>
                <a:ea typeface="Cambria"/>
                <a:sym typeface="Cambria"/>
              </a:rPr>
              <a:t>, </a:t>
            </a:r>
            <a:r>
              <a:rPr lang="en-GB" sz="1600" b="1" i="1" dirty="0">
                <a:latin typeface="Cambria"/>
                <a:ea typeface="Cambria"/>
                <a:sym typeface="Cambria"/>
              </a:rPr>
              <a:t>Decision Tree </a:t>
            </a:r>
            <a:r>
              <a:rPr lang="en-GB" sz="1600" dirty="0">
                <a:latin typeface="Cambria"/>
                <a:ea typeface="Cambria"/>
                <a:sym typeface="Cambria"/>
              </a:rPr>
              <a:t>and </a:t>
            </a:r>
            <a:r>
              <a:rPr lang="en-GB" sz="1600" b="1" i="1" dirty="0">
                <a:latin typeface="Cambria"/>
                <a:ea typeface="Cambria"/>
                <a:sym typeface="Cambria"/>
              </a:rPr>
              <a:t>Neural Net</a:t>
            </a:r>
            <a:r>
              <a:rPr lang="en-GB" sz="1600" dirty="0">
                <a:latin typeface="Cambria"/>
                <a:ea typeface="Cambria"/>
                <a:sym typeface="Cambria"/>
              </a:rPr>
              <a:t>. We applied this to both the training set and the testing set  and obtained the resulting </a:t>
            </a:r>
            <a:r>
              <a:rPr lang="en-GB" sz="1600" b="1" dirty="0">
                <a:latin typeface="Cambria"/>
                <a:ea typeface="Cambria"/>
                <a:sym typeface="Cambria"/>
              </a:rPr>
              <a:t>accuracy / classification error</a:t>
            </a:r>
            <a:r>
              <a:rPr lang="en-GB" sz="1600" dirty="0">
                <a:latin typeface="Cambria"/>
                <a:ea typeface="Cambria"/>
                <a:sym typeface="Cambria"/>
              </a:rPr>
              <a:t>, by using the operator </a:t>
            </a:r>
            <a:r>
              <a:rPr lang="en-GB" sz="1600" b="1" i="1" dirty="0">
                <a:latin typeface="Cambria"/>
                <a:ea typeface="Cambria"/>
                <a:sym typeface="Cambria"/>
              </a:rPr>
              <a:t>Performance</a:t>
            </a:r>
            <a:r>
              <a:rPr lang="en-GB" sz="1600" dirty="0">
                <a:latin typeface="Cambria"/>
                <a:ea typeface="Cambria"/>
                <a:sym typeface="Cambria"/>
              </a:rPr>
              <a:t> (Regression).</a:t>
            </a:r>
            <a:endParaRPr sz="1600" dirty="0">
              <a:latin typeface="Cambria"/>
              <a:ea typeface="Cambria"/>
              <a:sym typeface="Cambria"/>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bg>
      <p:bgPr>
        <a:gradFill>
          <a:gsLst>
            <a:gs pos="0">
              <a:schemeClr val="lt1"/>
            </a:gs>
            <a:gs pos="100000">
              <a:srgbClr val="D9D9D9"/>
            </a:gs>
            <a:gs pos="100000">
              <a:srgbClr val="7D8587"/>
            </a:gs>
          </a:gsLst>
          <a:lin ang="5400012" scaled="0"/>
        </a:gradFill>
        <a:effectLst/>
      </p:bgPr>
    </p:bg>
    <p:spTree>
      <p:nvGrpSpPr>
        <p:cNvPr id="1" name="Shape 334"/>
        <p:cNvGrpSpPr/>
        <p:nvPr/>
      </p:nvGrpSpPr>
      <p:grpSpPr>
        <a:xfrm>
          <a:off x="0" y="0"/>
          <a:ext cx="0" cy="0"/>
          <a:chOff x="0" y="0"/>
          <a:chExt cx="0" cy="0"/>
        </a:xfrm>
      </p:grpSpPr>
      <p:sp>
        <p:nvSpPr>
          <p:cNvPr id="335" name="Google Shape;335;g7b6ccae1fe_0_0"/>
          <p:cNvSpPr txBox="1">
            <a:spLocks noGrp="1"/>
          </p:cNvSpPr>
          <p:nvPr>
            <p:ph type="title"/>
          </p:nvPr>
        </p:nvSpPr>
        <p:spPr>
          <a:xfrm>
            <a:off x="999177" y="0"/>
            <a:ext cx="10534200" cy="9342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1"/>
              </a:buClr>
              <a:buSzPts val="4000"/>
              <a:buFont typeface="Cambria"/>
              <a:buNone/>
            </a:pPr>
            <a:r>
              <a:rPr lang="en-GB" b="1">
                <a:latin typeface="Cambria"/>
                <a:ea typeface="Cambria"/>
                <a:cs typeface="Cambria"/>
                <a:sym typeface="Cambria"/>
              </a:rPr>
              <a:t>Other Comments</a:t>
            </a:r>
            <a:endParaRPr/>
          </a:p>
        </p:txBody>
      </p:sp>
      <p:sp>
        <p:nvSpPr>
          <p:cNvPr id="336" name="Google Shape;336;g7b6ccae1fe_0_0"/>
          <p:cNvSpPr/>
          <p:nvPr/>
        </p:nvSpPr>
        <p:spPr>
          <a:xfrm>
            <a:off x="349822" y="0"/>
            <a:ext cx="324600" cy="1391400"/>
          </a:xfrm>
          <a:prstGeom prst="rect">
            <a:avLst/>
          </a:prstGeom>
          <a:gradFill>
            <a:gsLst>
              <a:gs pos="0">
                <a:srgbClr val="F6F7F7"/>
              </a:gs>
              <a:gs pos="6000">
                <a:srgbClr val="F6F7F7"/>
              </a:gs>
              <a:gs pos="27000">
                <a:srgbClr val="B9BCBD"/>
              </a:gs>
              <a:gs pos="62000">
                <a:srgbClr val="63696B"/>
              </a:gs>
              <a:gs pos="95830">
                <a:schemeClr val="dk2"/>
              </a:gs>
              <a:gs pos="100000">
                <a:schemeClr val="dk2"/>
              </a:gs>
            </a:gsLst>
            <a:lin ang="1499992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orbel"/>
              <a:ea typeface="Corbel"/>
              <a:cs typeface="Corbel"/>
              <a:sym typeface="Corbel"/>
            </a:endParaRPr>
          </a:p>
        </p:txBody>
      </p:sp>
      <p:sp>
        <p:nvSpPr>
          <p:cNvPr id="337" name="Google Shape;337;g7b6ccae1fe_0_0"/>
          <p:cNvSpPr/>
          <p:nvPr/>
        </p:nvSpPr>
        <p:spPr>
          <a:xfrm>
            <a:off x="674500" y="0"/>
            <a:ext cx="324600" cy="1391400"/>
          </a:xfrm>
          <a:prstGeom prst="rect">
            <a:avLst/>
          </a:prstGeom>
          <a:gradFill>
            <a:gsLst>
              <a:gs pos="0">
                <a:srgbClr val="F5F5F5"/>
              </a:gs>
              <a:gs pos="17000">
                <a:srgbClr val="F5F5F5"/>
              </a:gs>
              <a:gs pos="66000">
                <a:srgbClr val="C00000"/>
              </a:gs>
              <a:gs pos="100000">
                <a:srgbClr val="570D0D"/>
              </a:gs>
            </a:gsLst>
            <a:lin ang="1499992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orbel"/>
              <a:ea typeface="Corbel"/>
              <a:cs typeface="Corbel"/>
              <a:sym typeface="Corbel"/>
            </a:endParaRPr>
          </a:p>
        </p:txBody>
      </p:sp>
      <p:sp>
        <p:nvSpPr>
          <p:cNvPr id="338" name="Google Shape;338;g7b6ccae1fe_0_0"/>
          <p:cNvSpPr txBox="1"/>
          <p:nvPr/>
        </p:nvSpPr>
        <p:spPr>
          <a:xfrm>
            <a:off x="10961414" y="6304623"/>
            <a:ext cx="909600" cy="3693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GB" sz="1800" b="1" dirty="0">
                <a:solidFill>
                  <a:schemeClr val="dk1"/>
                </a:solidFill>
                <a:latin typeface="Cambria"/>
                <a:ea typeface="Cambria"/>
                <a:cs typeface="Cambria"/>
                <a:sym typeface="Cambria"/>
              </a:rPr>
              <a:t>17</a:t>
            </a:r>
            <a:endParaRPr dirty="0"/>
          </a:p>
        </p:txBody>
      </p:sp>
      <p:sp>
        <p:nvSpPr>
          <p:cNvPr id="339" name="Google Shape;339;g7b6ccae1fe_0_0"/>
          <p:cNvSpPr/>
          <p:nvPr/>
        </p:nvSpPr>
        <p:spPr>
          <a:xfrm>
            <a:off x="5943600" y="3276600"/>
            <a:ext cx="304800" cy="30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orbel"/>
              <a:ea typeface="Corbel"/>
              <a:cs typeface="Corbel"/>
              <a:sym typeface="Corbel"/>
            </a:endParaRPr>
          </a:p>
        </p:txBody>
      </p:sp>
      <p:sp>
        <p:nvSpPr>
          <p:cNvPr id="340" name="Google Shape;340;g7b6ccae1fe_0_0"/>
          <p:cNvSpPr txBox="1"/>
          <p:nvPr/>
        </p:nvSpPr>
        <p:spPr>
          <a:xfrm>
            <a:off x="931675" y="1878375"/>
            <a:ext cx="8513400" cy="993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Corbel"/>
              <a:ea typeface="Corbel"/>
              <a:cs typeface="Corbel"/>
              <a:sym typeface="Corbel"/>
            </a:endParaRPr>
          </a:p>
        </p:txBody>
      </p:sp>
      <p:sp>
        <p:nvSpPr>
          <p:cNvPr id="341" name="Google Shape;341;g7b6ccae1fe_0_0"/>
          <p:cNvSpPr txBox="1"/>
          <p:nvPr/>
        </p:nvSpPr>
        <p:spPr>
          <a:xfrm>
            <a:off x="723941" y="934200"/>
            <a:ext cx="10692273" cy="5478300"/>
          </a:xfrm>
          <a:prstGeom prst="rect">
            <a:avLst/>
          </a:prstGeom>
          <a:noFill/>
          <a:ln>
            <a:noFill/>
          </a:ln>
        </p:spPr>
        <p:txBody>
          <a:bodyPr spcFirstLastPara="1" wrap="square" lIns="91425" tIns="91425" rIns="91425" bIns="91425" anchor="t" anchorCtr="0">
            <a:noAutofit/>
          </a:bodyPr>
          <a:lstStyle/>
          <a:p>
            <a:pPr marL="0" lvl="0" indent="360000">
              <a:buSzPts val="1100"/>
              <a:buFont typeface="Arial"/>
              <a:buNone/>
            </a:pPr>
            <a:r>
              <a:rPr lang="en-GB" sz="1600" dirty="0">
                <a:latin typeface="Cambria"/>
                <a:ea typeface="Cambria"/>
                <a:sym typeface="Cambria"/>
              </a:rPr>
              <a:t>To run the processes, there might be a need to either organize the folders according to the defined paths or to change the path where each process obtains the data.</a:t>
            </a:r>
            <a:endParaRPr sz="1600" dirty="0">
              <a:latin typeface="Cambria"/>
              <a:ea typeface="Cambria"/>
              <a:sym typeface="Cambria"/>
            </a:endParaRPr>
          </a:p>
          <a:p>
            <a:pPr marL="0" lvl="0" indent="360000">
              <a:buSzPts val="1100"/>
              <a:buFont typeface="Arial"/>
              <a:buNone/>
            </a:pPr>
            <a:endParaRPr sz="1600" dirty="0">
              <a:latin typeface="Cambria"/>
              <a:ea typeface="Cambria"/>
              <a:sym typeface="Cambria"/>
            </a:endParaRPr>
          </a:p>
          <a:p>
            <a:pPr marL="0" lvl="0" indent="360000">
              <a:spcAft>
                <a:spcPts val="1200"/>
              </a:spcAft>
              <a:buSzPts val="1100"/>
              <a:buFont typeface="Arial"/>
              <a:buNone/>
            </a:pPr>
            <a:r>
              <a:rPr lang="en-GB" sz="1600" dirty="0">
                <a:latin typeface="Cambria"/>
                <a:ea typeface="Cambria"/>
                <a:sym typeface="Cambria"/>
              </a:rPr>
              <a:t>The folders in the paths are organized in this manner:</a:t>
            </a:r>
          </a:p>
          <a:p>
            <a:pPr marL="360000" lvl="1" indent="360000">
              <a:buSzPts val="1100"/>
            </a:pPr>
            <a:r>
              <a:rPr lang="en-GB" sz="1600" b="1" dirty="0">
                <a:latin typeface="Cambria"/>
                <a:ea typeface="Cambria"/>
                <a:cs typeface="Cambria"/>
                <a:sym typeface="Cambria"/>
              </a:rPr>
              <a:t>classification</a:t>
            </a:r>
            <a:endParaRPr sz="1600" b="1" dirty="0">
              <a:latin typeface="Cambria"/>
              <a:ea typeface="Cambria"/>
              <a:cs typeface="Cambria"/>
              <a:sym typeface="Cambria"/>
            </a:endParaRPr>
          </a:p>
          <a:p>
            <a:pPr marL="1152000" indent="-336550">
              <a:buClr>
                <a:srgbClr val="C00000"/>
              </a:buClr>
              <a:buSzPts val="1700"/>
              <a:buFont typeface="Wingdings" panose="05000000000000000000" pitchFamily="2" charset="2"/>
              <a:buChar char="§"/>
            </a:pPr>
            <a:r>
              <a:rPr lang="en-GB" sz="1600" dirty="0">
                <a:latin typeface="Cambria"/>
                <a:ea typeface="Cambria"/>
                <a:cs typeface="Cambria"/>
                <a:sym typeface="Cambria"/>
              </a:rPr>
              <a:t>processes</a:t>
            </a:r>
            <a:endParaRPr sz="1600" dirty="0">
              <a:latin typeface="Cambria"/>
              <a:ea typeface="Cambria"/>
              <a:cs typeface="Cambria"/>
              <a:sym typeface="Cambria"/>
            </a:endParaRPr>
          </a:p>
          <a:p>
            <a:pPr marL="1152000" lvl="2" indent="-336550">
              <a:spcAft>
                <a:spcPts val="600"/>
              </a:spcAft>
              <a:buClr>
                <a:srgbClr val="C00000"/>
              </a:buClr>
              <a:buSzPts val="1700"/>
              <a:buFont typeface="Wingdings" panose="05000000000000000000" pitchFamily="2" charset="2"/>
              <a:buChar char="§"/>
            </a:pPr>
            <a:r>
              <a:rPr lang="en-GB" sz="1600" dirty="0">
                <a:latin typeface="Cambria"/>
                <a:ea typeface="Cambria"/>
                <a:cs typeface="Cambria"/>
                <a:sym typeface="Cambria"/>
              </a:rPr>
              <a:t>results</a:t>
            </a:r>
          </a:p>
          <a:p>
            <a:pPr marL="360000" lvl="1" indent="360000">
              <a:spcAft>
                <a:spcPts val="600"/>
              </a:spcAft>
              <a:buSzPts val="1100"/>
            </a:pPr>
            <a:r>
              <a:rPr lang="en-GB" sz="1600" b="1" dirty="0">
                <a:latin typeface="Cambria"/>
                <a:ea typeface="Cambria"/>
                <a:sym typeface="Cambria"/>
              </a:rPr>
              <a:t>data</a:t>
            </a:r>
          </a:p>
          <a:p>
            <a:pPr marL="360000" lvl="1" indent="360000">
              <a:buSzPts val="1100"/>
            </a:pPr>
            <a:r>
              <a:rPr lang="en-GB" sz="1600" b="1" dirty="0">
                <a:latin typeface="Cambria"/>
                <a:ea typeface="Cambria"/>
                <a:sym typeface="Cambria"/>
              </a:rPr>
              <a:t>regression</a:t>
            </a:r>
            <a:endParaRPr sz="1600" b="1" dirty="0">
              <a:latin typeface="Cambria"/>
              <a:ea typeface="Cambria"/>
              <a:sym typeface="Cambria"/>
            </a:endParaRPr>
          </a:p>
          <a:p>
            <a:pPr marL="1152000" lvl="2" indent="-336550">
              <a:buClr>
                <a:srgbClr val="C00000"/>
              </a:buClr>
              <a:buSzPts val="1700"/>
              <a:buFont typeface="Wingdings" panose="05000000000000000000" pitchFamily="2" charset="2"/>
              <a:buChar char="§"/>
            </a:pPr>
            <a:r>
              <a:rPr lang="en-GB" sz="1600" dirty="0">
                <a:latin typeface="Cambria"/>
                <a:ea typeface="Cambria"/>
                <a:sym typeface="Cambria"/>
              </a:rPr>
              <a:t>processes	</a:t>
            </a:r>
            <a:endParaRPr sz="1600" dirty="0">
              <a:latin typeface="Cambria"/>
              <a:ea typeface="Cambria"/>
              <a:sym typeface="Cambria"/>
            </a:endParaRPr>
          </a:p>
          <a:p>
            <a:pPr marL="1152000" lvl="2" indent="-336550">
              <a:buClr>
                <a:srgbClr val="C00000"/>
              </a:buClr>
              <a:buSzPts val="1700"/>
              <a:buFont typeface="Wingdings" panose="05000000000000000000" pitchFamily="2" charset="2"/>
              <a:buChar char="§"/>
            </a:pPr>
            <a:r>
              <a:rPr lang="en-GB" sz="1600" dirty="0">
                <a:latin typeface="Cambria"/>
                <a:ea typeface="Cambria"/>
                <a:sym typeface="Cambria"/>
              </a:rPr>
              <a:t>results</a:t>
            </a:r>
            <a:endParaRPr sz="1600" dirty="0">
              <a:latin typeface="Cambria"/>
              <a:ea typeface="Cambria"/>
              <a:sym typeface="Cambria"/>
            </a:endParaRPr>
          </a:p>
          <a:p>
            <a:pPr marL="0" lvl="0" indent="0" algn="l" rtl="0">
              <a:spcBef>
                <a:spcPts val="0"/>
              </a:spcBef>
              <a:spcAft>
                <a:spcPts val="0"/>
              </a:spcAft>
              <a:buNone/>
            </a:pPr>
            <a:endParaRPr sz="1600" dirty="0">
              <a:latin typeface="Cambria"/>
              <a:ea typeface="Cambria"/>
              <a:cs typeface="Cambria"/>
              <a:sym typeface="Cambria"/>
            </a:endParaRPr>
          </a:p>
          <a:p>
            <a:pPr indent="360000">
              <a:buSzPts val="1100"/>
            </a:pPr>
            <a:r>
              <a:rPr lang="en-GB" sz="1600" dirty="0">
                <a:latin typeface="Cambria"/>
                <a:ea typeface="Cambria"/>
                <a:sym typeface="Cambria"/>
              </a:rPr>
              <a:t>The processes are saved inside </a:t>
            </a:r>
            <a:r>
              <a:rPr lang="en-GB" sz="1600" b="1" dirty="0">
                <a:latin typeface="Cambria"/>
                <a:ea typeface="Cambria"/>
                <a:sym typeface="Cambria"/>
              </a:rPr>
              <a:t>classification/processes </a:t>
            </a:r>
            <a:r>
              <a:rPr lang="en-GB" sz="1600" dirty="0">
                <a:latin typeface="Cambria"/>
                <a:ea typeface="Cambria"/>
                <a:sym typeface="Cambria"/>
              </a:rPr>
              <a:t>and </a:t>
            </a:r>
            <a:r>
              <a:rPr lang="en-GB" sz="1600" b="1" dirty="0">
                <a:latin typeface="Cambria"/>
                <a:ea typeface="Cambria"/>
                <a:sym typeface="Cambria"/>
              </a:rPr>
              <a:t>regression/processes</a:t>
            </a:r>
            <a:r>
              <a:rPr lang="en-GB" sz="1600" dirty="0">
                <a:latin typeface="Cambria"/>
                <a:ea typeface="Cambria"/>
                <a:sym typeface="Cambria"/>
              </a:rPr>
              <a:t>. </a:t>
            </a:r>
          </a:p>
          <a:p>
            <a:pPr indent="360000">
              <a:buSzPts val="1100"/>
            </a:pPr>
            <a:r>
              <a:rPr lang="en-GB" sz="1600" dirty="0">
                <a:latin typeface="Cambria"/>
                <a:ea typeface="Cambria"/>
                <a:sym typeface="Cambria"/>
              </a:rPr>
              <a:t>The data is saved inside the </a:t>
            </a:r>
            <a:r>
              <a:rPr lang="en-GB" sz="1600" b="1" dirty="0">
                <a:latin typeface="Cambria"/>
                <a:ea typeface="Cambria"/>
                <a:sym typeface="Cambria"/>
              </a:rPr>
              <a:t>data </a:t>
            </a:r>
            <a:r>
              <a:rPr lang="en-GB" sz="1600" dirty="0">
                <a:latin typeface="Cambria"/>
                <a:ea typeface="Cambria"/>
                <a:sym typeface="Cambria"/>
              </a:rPr>
              <a:t>folder. </a:t>
            </a:r>
          </a:p>
          <a:p>
            <a:pPr indent="360000">
              <a:buSzPts val="1100"/>
            </a:pPr>
            <a:r>
              <a:rPr lang="en-GB" sz="1600" dirty="0">
                <a:latin typeface="Cambria"/>
                <a:ea typeface="Cambria"/>
                <a:sym typeface="Cambria"/>
              </a:rPr>
              <a:t>The results after running the processes appear in the </a:t>
            </a:r>
            <a:r>
              <a:rPr lang="en-GB" sz="1600" b="1" dirty="0">
                <a:latin typeface="Cambria"/>
                <a:ea typeface="Cambria"/>
                <a:sym typeface="Cambria"/>
              </a:rPr>
              <a:t>results </a:t>
            </a:r>
            <a:r>
              <a:rPr lang="en-GB" sz="1600" dirty="0">
                <a:latin typeface="Cambria"/>
                <a:ea typeface="Cambria"/>
                <a:sym typeface="Cambria"/>
              </a:rPr>
              <a:t>folders.</a:t>
            </a:r>
            <a:endParaRPr sz="1600" dirty="0">
              <a:latin typeface="Cambria"/>
              <a:ea typeface="Cambria"/>
              <a:sym typeface="Cambria"/>
            </a:endParaRPr>
          </a:p>
          <a:p>
            <a:pPr indent="360000">
              <a:buSzPts val="1100"/>
            </a:pPr>
            <a:endParaRPr sz="1600" dirty="0">
              <a:latin typeface="Cambria"/>
              <a:ea typeface="Cambria"/>
              <a:sym typeface="Cambria"/>
            </a:endParaRPr>
          </a:p>
          <a:p>
            <a:pPr indent="360000">
              <a:buSzPts val="1100"/>
            </a:pPr>
            <a:r>
              <a:rPr lang="en-GB" sz="1600" dirty="0">
                <a:latin typeface="Cambria"/>
                <a:ea typeface="Cambria"/>
                <a:sym typeface="Cambria"/>
              </a:rPr>
              <a:t>We only submitted a process for each operator applied, even though we might have used the same process with different variables throughout the project. For example, on the </a:t>
            </a:r>
            <a:r>
              <a:rPr lang="en-GB" sz="1600" b="1" i="1" dirty="0">
                <a:latin typeface="Cambria"/>
                <a:ea typeface="Cambria"/>
                <a:sym typeface="Cambria"/>
              </a:rPr>
              <a:t>Decision Tree </a:t>
            </a:r>
            <a:r>
              <a:rPr lang="en-GB" sz="1600" dirty="0">
                <a:latin typeface="Cambria"/>
                <a:ea typeface="Cambria"/>
                <a:sym typeface="Cambria"/>
              </a:rPr>
              <a:t>for </a:t>
            </a:r>
            <a:r>
              <a:rPr lang="en-GB" sz="1600" b="1" dirty="0">
                <a:latin typeface="Cambria"/>
                <a:ea typeface="Cambria"/>
                <a:sym typeface="Cambria"/>
              </a:rPr>
              <a:t>classification</a:t>
            </a:r>
            <a:r>
              <a:rPr lang="en-GB" sz="1600" dirty="0">
                <a:latin typeface="Cambria"/>
                <a:ea typeface="Cambria"/>
                <a:sym typeface="Cambria"/>
              </a:rPr>
              <a:t>, we changed the variables maximal depth and minimal leaf size, but we only submitted the process with maximal depth 10 and minimal leaf size 10, since all the processes would be the exact same, only with different values for these variables, so we didn’t feel the need to submit all 8 processes. </a:t>
            </a:r>
            <a:endParaRPr sz="1600" dirty="0">
              <a:latin typeface="Cambria"/>
              <a:ea typeface="Cambria"/>
              <a:sym typeface="Cambri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gradFill>
          <a:gsLst>
            <a:gs pos="0">
              <a:schemeClr val="lt1"/>
            </a:gs>
            <a:gs pos="100000">
              <a:srgbClr val="D9D9D9"/>
            </a:gs>
            <a:gs pos="100000">
              <a:srgbClr val="7D8587"/>
            </a:gs>
          </a:gsLst>
          <a:lin ang="5400012" scaled="0"/>
        </a:gradFill>
        <a:effectLst/>
      </p:bgPr>
    </p:bg>
    <p:spTree>
      <p:nvGrpSpPr>
        <p:cNvPr id="1" name="Shape 154"/>
        <p:cNvGrpSpPr/>
        <p:nvPr/>
      </p:nvGrpSpPr>
      <p:grpSpPr>
        <a:xfrm>
          <a:off x="0" y="0"/>
          <a:ext cx="0" cy="0"/>
          <a:chOff x="0" y="0"/>
          <a:chExt cx="0" cy="0"/>
        </a:xfrm>
      </p:grpSpPr>
      <p:sp>
        <p:nvSpPr>
          <p:cNvPr id="155" name="Google Shape;155;p2"/>
          <p:cNvSpPr txBox="1">
            <a:spLocks noGrp="1"/>
          </p:cNvSpPr>
          <p:nvPr>
            <p:ph type="title"/>
          </p:nvPr>
        </p:nvSpPr>
        <p:spPr>
          <a:xfrm>
            <a:off x="512161" y="0"/>
            <a:ext cx="9657148" cy="934278"/>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000"/>
              <a:buFont typeface="Cambria"/>
              <a:buNone/>
            </a:pPr>
            <a:r>
              <a:rPr lang="en-GB" b="1">
                <a:latin typeface="Cambria"/>
                <a:ea typeface="Cambria"/>
                <a:cs typeface="Cambria"/>
                <a:sym typeface="Cambria"/>
              </a:rPr>
              <a:t>Description of data analysis problem</a:t>
            </a:r>
            <a:endParaRPr b="1"/>
          </a:p>
        </p:txBody>
      </p:sp>
      <p:sp>
        <p:nvSpPr>
          <p:cNvPr id="156" name="Google Shape;156;p2"/>
          <p:cNvSpPr/>
          <p:nvPr/>
        </p:nvSpPr>
        <p:spPr>
          <a:xfrm>
            <a:off x="349822" y="0"/>
            <a:ext cx="324678" cy="1391478"/>
          </a:xfrm>
          <a:prstGeom prst="rect">
            <a:avLst/>
          </a:prstGeom>
          <a:gradFill>
            <a:gsLst>
              <a:gs pos="0">
                <a:srgbClr val="F6F7F7"/>
              </a:gs>
              <a:gs pos="6000">
                <a:srgbClr val="F6F7F7"/>
              </a:gs>
              <a:gs pos="27000">
                <a:srgbClr val="B9BCBD"/>
              </a:gs>
              <a:gs pos="62000">
                <a:srgbClr val="63696B"/>
              </a:gs>
              <a:gs pos="95833">
                <a:schemeClr val="dk2"/>
              </a:gs>
              <a:gs pos="100000">
                <a:schemeClr val="dk2"/>
              </a:gs>
            </a:gsLst>
            <a:lin ang="150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orbel"/>
              <a:ea typeface="Corbel"/>
              <a:cs typeface="Corbel"/>
              <a:sym typeface="Corbel"/>
            </a:endParaRPr>
          </a:p>
        </p:txBody>
      </p:sp>
      <p:sp>
        <p:nvSpPr>
          <p:cNvPr id="157" name="Google Shape;157;p2"/>
          <p:cNvSpPr/>
          <p:nvPr/>
        </p:nvSpPr>
        <p:spPr>
          <a:xfrm>
            <a:off x="674500" y="0"/>
            <a:ext cx="324678" cy="1391478"/>
          </a:xfrm>
          <a:prstGeom prst="rect">
            <a:avLst/>
          </a:prstGeom>
          <a:gradFill>
            <a:gsLst>
              <a:gs pos="0">
                <a:srgbClr val="F5F5F5"/>
              </a:gs>
              <a:gs pos="17000">
                <a:srgbClr val="F5F5F5"/>
              </a:gs>
              <a:gs pos="66000">
                <a:srgbClr val="C00000"/>
              </a:gs>
              <a:gs pos="100000">
                <a:srgbClr val="570D0D"/>
              </a:gs>
            </a:gsLst>
            <a:lin ang="150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orbel"/>
              <a:ea typeface="Corbel"/>
              <a:cs typeface="Corbel"/>
              <a:sym typeface="Corbel"/>
            </a:endParaRPr>
          </a:p>
        </p:txBody>
      </p:sp>
      <p:sp>
        <p:nvSpPr>
          <p:cNvPr id="158" name="Google Shape;158;p2"/>
          <p:cNvSpPr txBox="1"/>
          <p:nvPr/>
        </p:nvSpPr>
        <p:spPr>
          <a:xfrm>
            <a:off x="10961414" y="6304623"/>
            <a:ext cx="909484" cy="369332"/>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GB" sz="1800" b="1">
                <a:solidFill>
                  <a:schemeClr val="dk1"/>
                </a:solidFill>
                <a:latin typeface="Cambria"/>
                <a:ea typeface="Cambria"/>
                <a:cs typeface="Cambria"/>
                <a:sym typeface="Cambria"/>
              </a:rPr>
              <a:t>1</a:t>
            </a:r>
            <a:endParaRPr/>
          </a:p>
        </p:txBody>
      </p:sp>
      <p:sp>
        <p:nvSpPr>
          <p:cNvPr id="159" name="Google Shape;159;p2"/>
          <p:cNvSpPr txBox="1"/>
          <p:nvPr/>
        </p:nvSpPr>
        <p:spPr>
          <a:xfrm>
            <a:off x="887511" y="1522216"/>
            <a:ext cx="10416978" cy="3813567"/>
          </a:xfrm>
          <a:prstGeom prst="rect">
            <a:avLst/>
          </a:prstGeom>
          <a:noFill/>
          <a:ln>
            <a:noFill/>
          </a:ln>
        </p:spPr>
        <p:txBody>
          <a:bodyPr spcFirstLastPara="1" wrap="square" lIns="91425" tIns="91425" rIns="91425" bIns="91425" anchor="t" anchorCtr="0">
            <a:noAutofit/>
          </a:bodyPr>
          <a:lstStyle/>
          <a:p>
            <a:pPr marL="0" lvl="0" indent="360000" algn="l" rtl="0">
              <a:spcBef>
                <a:spcPts val="0"/>
              </a:spcBef>
              <a:spcAft>
                <a:spcPts val="0"/>
              </a:spcAft>
              <a:buNone/>
            </a:pPr>
            <a:r>
              <a:rPr lang="en-GB" sz="1600" b="1" dirty="0">
                <a:latin typeface="Cambria"/>
                <a:ea typeface="Cambria"/>
                <a:cs typeface="Cambria"/>
                <a:sym typeface="Cambria"/>
              </a:rPr>
              <a:t>In the first part of the project </a:t>
            </a:r>
            <a:r>
              <a:rPr lang="en-GB" sz="1600" dirty="0">
                <a:latin typeface="Cambria"/>
                <a:ea typeface="Cambria"/>
                <a:cs typeface="Cambria"/>
                <a:sym typeface="Cambria"/>
              </a:rPr>
              <a:t>we developed a factory which had machines and received orders with tasks that needed to be fulfilled by the machines. The goal was to allocate machines to do the orders while minimizing the time needed to fulfil each order.</a:t>
            </a:r>
            <a:endParaRPr sz="1600" dirty="0">
              <a:latin typeface="Cambria"/>
              <a:ea typeface="Cambria"/>
              <a:cs typeface="Cambria"/>
              <a:sym typeface="Cambria"/>
            </a:endParaRPr>
          </a:p>
          <a:p>
            <a:pPr marL="0" lvl="0" indent="360000" algn="l" rtl="0">
              <a:spcBef>
                <a:spcPts val="0"/>
              </a:spcBef>
              <a:spcAft>
                <a:spcPts val="0"/>
              </a:spcAft>
              <a:buNone/>
            </a:pPr>
            <a:endParaRPr sz="1600" dirty="0">
              <a:latin typeface="Cambria"/>
              <a:ea typeface="Cambria"/>
              <a:cs typeface="Cambria"/>
              <a:sym typeface="Cambria"/>
            </a:endParaRPr>
          </a:p>
          <a:p>
            <a:pPr marL="0" lvl="0" indent="360000" algn="l" rtl="0">
              <a:spcBef>
                <a:spcPts val="0"/>
              </a:spcBef>
              <a:spcAft>
                <a:spcPts val="0"/>
              </a:spcAft>
              <a:buNone/>
            </a:pPr>
            <a:r>
              <a:rPr lang="en-GB" sz="1600" dirty="0">
                <a:latin typeface="Cambria"/>
                <a:ea typeface="Cambria"/>
                <a:cs typeface="Cambria"/>
                <a:sym typeface="Cambria"/>
              </a:rPr>
              <a:t>The orders offered credits to the machines that did each of its tasks. When an order was not satisfied with the finish time proposed by the machines that wanted to do the task, it would enter a process of negotiation by increasing the credits given, in order to obtain better times.</a:t>
            </a:r>
            <a:endParaRPr sz="1600" dirty="0">
              <a:latin typeface="Cambria"/>
              <a:ea typeface="Cambria"/>
              <a:cs typeface="Cambria"/>
              <a:sym typeface="Cambria"/>
            </a:endParaRPr>
          </a:p>
          <a:p>
            <a:pPr marL="0" lvl="0" indent="360000" algn="l" rtl="0">
              <a:spcBef>
                <a:spcPts val="0"/>
              </a:spcBef>
              <a:spcAft>
                <a:spcPts val="0"/>
              </a:spcAft>
              <a:buNone/>
            </a:pPr>
            <a:endParaRPr sz="1600" dirty="0">
              <a:latin typeface="Cambria"/>
              <a:ea typeface="Cambria"/>
              <a:cs typeface="Cambria"/>
              <a:sym typeface="Cambria"/>
            </a:endParaRPr>
          </a:p>
          <a:p>
            <a:pPr marL="0" lvl="0" indent="360000" algn="l" rtl="0">
              <a:spcBef>
                <a:spcPts val="0"/>
              </a:spcBef>
              <a:spcAft>
                <a:spcPts val="1200"/>
              </a:spcAft>
              <a:buNone/>
            </a:pPr>
            <a:r>
              <a:rPr lang="en-GB" sz="1600" b="1" dirty="0">
                <a:latin typeface="Cambria"/>
                <a:ea typeface="Cambria"/>
                <a:cs typeface="Cambria"/>
                <a:sym typeface="Cambria"/>
              </a:rPr>
              <a:t>The purpose of the second part of the project </a:t>
            </a:r>
            <a:r>
              <a:rPr lang="en-GB" sz="1600" dirty="0">
                <a:latin typeface="Cambria"/>
                <a:ea typeface="Cambria"/>
                <a:cs typeface="Cambria"/>
                <a:sym typeface="Cambria"/>
              </a:rPr>
              <a:t>is to study the number of credits that the orders need to increase during the negotiation process so that the machines execute the task in a satisfying time, considering the independent variables that are accessible to the orders. Therefore we will answer the following questions:</a:t>
            </a:r>
            <a:endParaRPr sz="1600" dirty="0">
              <a:latin typeface="Cambria"/>
              <a:ea typeface="Cambria"/>
              <a:cs typeface="Cambria"/>
              <a:sym typeface="Cambria"/>
            </a:endParaRPr>
          </a:p>
          <a:p>
            <a:pPr marL="742950" lvl="0" indent="-285750" algn="l" rtl="0">
              <a:spcBef>
                <a:spcPts val="0"/>
              </a:spcBef>
              <a:spcAft>
                <a:spcPts val="600"/>
              </a:spcAft>
              <a:buClr>
                <a:srgbClr val="C00000"/>
              </a:buClr>
              <a:buSzPts val="1700"/>
              <a:buFont typeface="Wingdings" panose="05000000000000000000" pitchFamily="2" charset="2"/>
              <a:buChar char="§"/>
            </a:pPr>
            <a:r>
              <a:rPr lang="en-GB" sz="1600" dirty="0">
                <a:solidFill>
                  <a:schemeClr val="dk1"/>
                </a:solidFill>
                <a:latin typeface="Cambria"/>
                <a:ea typeface="Cambria"/>
                <a:cs typeface="Cambria"/>
                <a:sym typeface="Cambria"/>
              </a:rPr>
              <a:t>If the order gives more credits to the machine, will it execute the task at the desired time?</a:t>
            </a:r>
            <a:endParaRPr sz="1600" dirty="0">
              <a:solidFill>
                <a:schemeClr val="dk1"/>
              </a:solidFill>
              <a:latin typeface="Cambria"/>
              <a:ea typeface="Cambria"/>
              <a:cs typeface="Cambria"/>
              <a:sym typeface="Cambria"/>
            </a:endParaRPr>
          </a:p>
          <a:p>
            <a:pPr marL="742950" lvl="0" indent="-285750" algn="l" rtl="0">
              <a:spcBef>
                <a:spcPts val="0"/>
              </a:spcBef>
              <a:spcAft>
                <a:spcPts val="600"/>
              </a:spcAft>
              <a:buClr>
                <a:srgbClr val="C00000"/>
              </a:buClr>
              <a:buSzPts val="1700"/>
              <a:buFont typeface="Wingdings" panose="05000000000000000000" pitchFamily="2" charset="2"/>
              <a:buChar char="§"/>
            </a:pPr>
            <a:r>
              <a:rPr lang="en-GB" sz="1600" dirty="0">
                <a:solidFill>
                  <a:schemeClr val="dk1"/>
                </a:solidFill>
                <a:latin typeface="Cambria"/>
                <a:ea typeface="Cambria"/>
                <a:cs typeface="Cambria"/>
                <a:sym typeface="Cambria"/>
              </a:rPr>
              <a:t>How does a machine’s execution time improve when the order increases the credits given during the negotiation process?</a:t>
            </a:r>
            <a:endParaRPr sz="1600" dirty="0">
              <a:solidFill>
                <a:schemeClr val="dk1"/>
              </a:solidFill>
              <a:latin typeface="Cambria"/>
              <a:ea typeface="Cambria"/>
              <a:cs typeface="Cambria"/>
              <a:sym typeface="Cambri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gradFill>
          <a:gsLst>
            <a:gs pos="0">
              <a:schemeClr val="lt1"/>
            </a:gs>
            <a:gs pos="100000">
              <a:srgbClr val="D9D9D9"/>
            </a:gs>
            <a:gs pos="100000">
              <a:srgbClr val="7D8587"/>
            </a:gs>
          </a:gsLst>
          <a:lin ang="5400012" scaled="0"/>
        </a:gradFill>
        <a:effectLst/>
      </p:bgPr>
    </p:bg>
    <p:spTree>
      <p:nvGrpSpPr>
        <p:cNvPr id="1" name="Shape 163"/>
        <p:cNvGrpSpPr/>
        <p:nvPr/>
      </p:nvGrpSpPr>
      <p:grpSpPr>
        <a:xfrm>
          <a:off x="0" y="0"/>
          <a:ext cx="0" cy="0"/>
          <a:chOff x="0" y="0"/>
          <a:chExt cx="0" cy="0"/>
        </a:xfrm>
      </p:grpSpPr>
      <p:sp>
        <p:nvSpPr>
          <p:cNvPr id="164" name="Google Shape;164;p3"/>
          <p:cNvSpPr txBox="1">
            <a:spLocks noGrp="1"/>
          </p:cNvSpPr>
          <p:nvPr>
            <p:ph type="title"/>
          </p:nvPr>
        </p:nvSpPr>
        <p:spPr>
          <a:xfrm>
            <a:off x="999178" y="16554"/>
            <a:ext cx="7265385" cy="934278"/>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4000"/>
              <a:buFont typeface="Cambria"/>
              <a:buNone/>
            </a:pPr>
            <a:r>
              <a:rPr lang="en-GB" b="1">
                <a:latin typeface="Cambria"/>
                <a:ea typeface="Cambria"/>
                <a:cs typeface="Cambria"/>
                <a:sym typeface="Cambria"/>
              </a:rPr>
              <a:t>Experiments</a:t>
            </a:r>
            <a:endParaRPr b="1">
              <a:latin typeface="Cambria"/>
              <a:ea typeface="Cambria"/>
              <a:cs typeface="Cambria"/>
              <a:sym typeface="Cambria"/>
            </a:endParaRPr>
          </a:p>
        </p:txBody>
      </p:sp>
      <p:sp>
        <p:nvSpPr>
          <p:cNvPr id="165" name="Google Shape;165;p3"/>
          <p:cNvSpPr/>
          <p:nvPr/>
        </p:nvSpPr>
        <p:spPr>
          <a:xfrm>
            <a:off x="349822" y="0"/>
            <a:ext cx="324678" cy="1391478"/>
          </a:xfrm>
          <a:prstGeom prst="rect">
            <a:avLst/>
          </a:prstGeom>
          <a:gradFill>
            <a:gsLst>
              <a:gs pos="0">
                <a:srgbClr val="F6F7F7"/>
              </a:gs>
              <a:gs pos="6000">
                <a:srgbClr val="F6F7F7"/>
              </a:gs>
              <a:gs pos="27000">
                <a:srgbClr val="B9BCBD"/>
              </a:gs>
              <a:gs pos="62000">
                <a:srgbClr val="63696B"/>
              </a:gs>
              <a:gs pos="95833">
                <a:schemeClr val="dk2"/>
              </a:gs>
              <a:gs pos="100000">
                <a:schemeClr val="dk2"/>
              </a:gs>
            </a:gsLst>
            <a:lin ang="150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orbel"/>
              <a:ea typeface="Corbel"/>
              <a:cs typeface="Corbel"/>
              <a:sym typeface="Corbel"/>
            </a:endParaRPr>
          </a:p>
        </p:txBody>
      </p:sp>
      <p:sp>
        <p:nvSpPr>
          <p:cNvPr id="166" name="Google Shape;166;p3"/>
          <p:cNvSpPr/>
          <p:nvPr/>
        </p:nvSpPr>
        <p:spPr>
          <a:xfrm>
            <a:off x="674500" y="0"/>
            <a:ext cx="324678" cy="1391478"/>
          </a:xfrm>
          <a:prstGeom prst="rect">
            <a:avLst/>
          </a:prstGeom>
          <a:gradFill>
            <a:gsLst>
              <a:gs pos="0">
                <a:srgbClr val="F5F5F5"/>
              </a:gs>
              <a:gs pos="17000">
                <a:srgbClr val="F5F5F5"/>
              </a:gs>
              <a:gs pos="66000">
                <a:srgbClr val="C00000"/>
              </a:gs>
              <a:gs pos="100000">
                <a:srgbClr val="570D0D"/>
              </a:gs>
            </a:gsLst>
            <a:lin ang="150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orbel"/>
              <a:ea typeface="Corbel"/>
              <a:cs typeface="Corbel"/>
              <a:sym typeface="Corbel"/>
            </a:endParaRPr>
          </a:p>
        </p:txBody>
      </p:sp>
      <p:sp>
        <p:nvSpPr>
          <p:cNvPr id="167" name="Google Shape;167;p3"/>
          <p:cNvSpPr txBox="1"/>
          <p:nvPr/>
        </p:nvSpPr>
        <p:spPr>
          <a:xfrm>
            <a:off x="10961414" y="6304623"/>
            <a:ext cx="909484" cy="369332"/>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GB" sz="1800" b="1">
                <a:solidFill>
                  <a:schemeClr val="dk1"/>
                </a:solidFill>
                <a:latin typeface="Cambria"/>
                <a:ea typeface="Cambria"/>
                <a:cs typeface="Cambria"/>
                <a:sym typeface="Cambria"/>
              </a:rPr>
              <a:t>2</a:t>
            </a:r>
            <a:endParaRPr/>
          </a:p>
        </p:txBody>
      </p:sp>
      <p:sp>
        <p:nvSpPr>
          <p:cNvPr id="168" name="Google Shape;168;p3"/>
          <p:cNvSpPr txBox="1"/>
          <p:nvPr/>
        </p:nvSpPr>
        <p:spPr>
          <a:xfrm>
            <a:off x="999178" y="967386"/>
            <a:ext cx="10518322" cy="5354039"/>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1200"/>
              </a:spcAft>
              <a:buNone/>
            </a:pPr>
            <a:r>
              <a:rPr lang="en-GB" sz="1800" b="1" dirty="0">
                <a:latin typeface="Cambria"/>
                <a:ea typeface="Cambria"/>
                <a:cs typeface="Cambria"/>
                <a:sym typeface="Cambria"/>
              </a:rPr>
              <a:t>Experiment 1 - Classification</a:t>
            </a:r>
            <a:endParaRPr sz="1800" b="1" dirty="0">
              <a:latin typeface="Cambria"/>
              <a:ea typeface="Cambria"/>
              <a:cs typeface="Cambria"/>
              <a:sym typeface="Cambria"/>
            </a:endParaRPr>
          </a:p>
          <a:p>
            <a:pPr indent="360000"/>
            <a:r>
              <a:rPr lang="en-GB" sz="1600" dirty="0">
                <a:latin typeface="Cambria"/>
                <a:ea typeface="Cambria"/>
                <a:sym typeface="Cambria"/>
              </a:rPr>
              <a:t>If the order gives more credits to the machine, will it execute the task at the desired time?</a:t>
            </a:r>
            <a:endParaRPr sz="1600" dirty="0">
              <a:latin typeface="Cambria"/>
              <a:ea typeface="Cambria"/>
              <a:sym typeface="Cambria"/>
            </a:endParaRPr>
          </a:p>
          <a:p>
            <a:pPr marL="0" lvl="0" indent="0" algn="l" rtl="0">
              <a:spcBef>
                <a:spcPts val="0"/>
              </a:spcBef>
              <a:spcAft>
                <a:spcPts val="0"/>
              </a:spcAft>
              <a:buNone/>
            </a:pPr>
            <a:endParaRPr sz="1700" dirty="0">
              <a:latin typeface="Cambria"/>
              <a:ea typeface="Cambria"/>
              <a:cs typeface="Cambria"/>
              <a:sym typeface="Cambria"/>
            </a:endParaRPr>
          </a:p>
          <a:p>
            <a:pPr marL="0" lvl="0" indent="360000">
              <a:spcAft>
                <a:spcPts val="600"/>
              </a:spcAft>
              <a:buFont typeface="Arial"/>
              <a:buNone/>
            </a:pPr>
            <a:r>
              <a:rPr lang="en-GB" sz="1700" b="1" dirty="0">
                <a:solidFill>
                  <a:schemeClr val="dk1"/>
                </a:solidFill>
                <a:latin typeface="Cambria"/>
                <a:ea typeface="Cambria"/>
                <a:cs typeface="Cambria"/>
                <a:sym typeface="Cambria"/>
              </a:rPr>
              <a:t>Independent </a:t>
            </a:r>
            <a:r>
              <a:rPr lang="en-GB" sz="1700" b="1" dirty="0">
                <a:latin typeface="Cambria"/>
                <a:ea typeface="Cambria"/>
                <a:cs typeface="Cambria"/>
                <a:sym typeface="Cambria"/>
              </a:rPr>
              <a:t>Variables:</a:t>
            </a:r>
            <a:r>
              <a:rPr lang="en-GB" sz="1700" dirty="0">
                <a:latin typeface="Cambria"/>
                <a:ea typeface="Cambria"/>
                <a:cs typeface="Cambria"/>
                <a:sym typeface="Cambria"/>
              </a:rPr>
              <a:t> </a:t>
            </a:r>
          </a:p>
          <a:p>
            <a:pPr marL="742950" indent="-285750">
              <a:spcAft>
                <a:spcPts val="300"/>
              </a:spcAft>
              <a:buClr>
                <a:srgbClr val="C00000"/>
              </a:buClr>
              <a:buSzPts val="1700"/>
              <a:buFont typeface="Wingdings" panose="05000000000000000000" pitchFamily="2" charset="2"/>
              <a:buChar char="§"/>
            </a:pPr>
            <a:r>
              <a:rPr lang="en-GB" sz="1600" dirty="0">
                <a:solidFill>
                  <a:schemeClr val="dk1"/>
                </a:solidFill>
                <a:latin typeface="Cambria"/>
                <a:ea typeface="Cambria"/>
                <a:sym typeface="Cambria"/>
              </a:rPr>
              <a:t>initial credits, increased credits, increment in credits, </a:t>
            </a:r>
          </a:p>
          <a:p>
            <a:pPr marL="742950" indent="-285750">
              <a:spcAft>
                <a:spcPts val="300"/>
              </a:spcAft>
              <a:buClr>
                <a:srgbClr val="C00000"/>
              </a:buClr>
              <a:buSzPts val="1700"/>
              <a:buFont typeface="Wingdings" panose="05000000000000000000" pitchFamily="2" charset="2"/>
              <a:buChar char="§"/>
            </a:pPr>
            <a:r>
              <a:rPr lang="en-GB" sz="1600" dirty="0">
                <a:solidFill>
                  <a:schemeClr val="dk1"/>
                </a:solidFill>
                <a:latin typeface="Cambria"/>
                <a:ea typeface="Cambria"/>
                <a:sym typeface="Cambria"/>
              </a:rPr>
              <a:t>number of machines competing,</a:t>
            </a:r>
          </a:p>
          <a:p>
            <a:pPr marL="742950" indent="-285750">
              <a:spcAft>
                <a:spcPts val="300"/>
              </a:spcAft>
              <a:buClr>
                <a:srgbClr val="C00000"/>
              </a:buClr>
              <a:buSzPts val="1700"/>
              <a:buFont typeface="Wingdings" panose="05000000000000000000" pitchFamily="2" charset="2"/>
              <a:buChar char="§"/>
            </a:pPr>
            <a:r>
              <a:rPr lang="en-GB" sz="1600" dirty="0">
                <a:solidFill>
                  <a:schemeClr val="dk1"/>
                </a:solidFill>
                <a:latin typeface="Cambria"/>
                <a:ea typeface="Cambria"/>
                <a:sym typeface="Cambria"/>
              </a:rPr>
              <a:t>number of orders that machine has fulfilled, </a:t>
            </a:r>
          </a:p>
          <a:p>
            <a:pPr marL="742950" indent="-285750">
              <a:spcAft>
                <a:spcPts val="300"/>
              </a:spcAft>
              <a:buClr>
                <a:srgbClr val="C00000"/>
              </a:buClr>
              <a:buSzPts val="1700"/>
              <a:buFont typeface="Wingdings" panose="05000000000000000000" pitchFamily="2" charset="2"/>
              <a:buChar char="§"/>
            </a:pPr>
            <a:r>
              <a:rPr lang="en-GB" sz="1600" dirty="0">
                <a:solidFill>
                  <a:schemeClr val="dk1"/>
                </a:solidFill>
                <a:latin typeface="Cambria"/>
                <a:ea typeface="Cambria"/>
                <a:sym typeface="Cambria"/>
              </a:rPr>
              <a:t>machine’s initial execution time,</a:t>
            </a:r>
          </a:p>
          <a:p>
            <a:pPr marL="742950" indent="-285750">
              <a:spcAft>
                <a:spcPts val="300"/>
              </a:spcAft>
              <a:buClr>
                <a:srgbClr val="C00000"/>
              </a:buClr>
              <a:buSzPts val="1700"/>
              <a:buFont typeface="Wingdings" panose="05000000000000000000" pitchFamily="2" charset="2"/>
              <a:buChar char="§"/>
            </a:pPr>
            <a:r>
              <a:rPr lang="en-GB" sz="1600" dirty="0">
                <a:solidFill>
                  <a:schemeClr val="dk1"/>
                </a:solidFill>
                <a:latin typeface="Cambria"/>
                <a:ea typeface="Cambria"/>
                <a:sym typeface="Cambria"/>
              </a:rPr>
              <a:t>order’s desired execution time,</a:t>
            </a:r>
          </a:p>
          <a:p>
            <a:pPr marL="742950" indent="-285750">
              <a:spcAft>
                <a:spcPts val="300"/>
              </a:spcAft>
              <a:buClr>
                <a:srgbClr val="C00000"/>
              </a:buClr>
              <a:buSzPts val="1700"/>
              <a:buFont typeface="Wingdings" panose="05000000000000000000" pitchFamily="2" charset="2"/>
              <a:buChar char="§"/>
            </a:pPr>
            <a:r>
              <a:rPr lang="en-GB" sz="1600" dirty="0">
                <a:solidFill>
                  <a:schemeClr val="dk1"/>
                </a:solidFill>
                <a:latin typeface="Cambria"/>
                <a:ea typeface="Cambria"/>
                <a:sym typeface="Cambria"/>
              </a:rPr>
              <a:t>desired improvement in execution time.</a:t>
            </a:r>
            <a:endParaRPr sz="1600" dirty="0">
              <a:solidFill>
                <a:schemeClr val="dk1"/>
              </a:solidFill>
              <a:latin typeface="Cambria"/>
              <a:ea typeface="Cambria"/>
              <a:sym typeface="Cambria"/>
            </a:endParaRPr>
          </a:p>
          <a:p>
            <a:pPr marL="0" lvl="0" indent="0" algn="l" rtl="0">
              <a:spcBef>
                <a:spcPts val="0"/>
              </a:spcBef>
              <a:spcAft>
                <a:spcPts val="0"/>
              </a:spcAft>
              <a:buNone/>
            </a:pPr>
            <a:endParaRPr sz="1700" dirty="0">
              <a:latin typeface="Cambria"/>
              <a:ea typeface="Cambria"/>
              <a:cs typeface="Cambria"/>
              <a:sym typeface="Cambria"/>
            </a:endParaRPr>
          </a:p>
          <a:p>
            <a:pPr indent="360000"/>
            <a:r>
              <a:rPr lang="en-GB" sz="1700" b="1" dirty="0">
                <a:solidFill>
                  <a:schemeClr val="dk1"/>
                </a:solidFill>
                <a:latin typeface="Cambria"/>
                <a:ea typeface="Cambria"/>
                <a:sym typeface="Cambria"/>
              </a:rPr>
              <a:t>Dependent Variable: </a:t>
            </a:r>
          </a:p>
          <a:p>
            <a:pPr marL="742950" indent="-285750">
              <a:spcAft>
                <a:spcPts val="300"/>
              </a:spcAft>
              <a:buClr>
                <a:srgbClr val="C00000"/>
              </a:buClr>
              <a:buSzPts val="1700"/>
              <a:buFont typeface="Wingdings" panose="05000000000000000000" pitchFamily="2" charset="2"/>
              <a:buChar char="§"/>
            </a:pPr>
            <a:r>
              <a:rPr lang="en-GB" sz="1600" dirty="0">
                <a:solidFill>
                  <a:schemeClr val="dk1"/>
                </a:solidFill>
                <a:latin typeface="Cambria"/>
                <a:ea typeface="Cambria"/>
                <a:sym typeface="Cambria"/>
              </a:rPr>
              <a:t>whether the machine accepts the proposal.</a:t>
            </a:r>
            <a:endParaRPr sz="1600" dirty="0">
              <a:solidFill>
                <a:schemeClr val="dk1"/>
              </a:solidFill>
              <a:latin typeface="Cambria"/>
              <a:ea typeface="Cambria"/>
              <a:sym typeface="Cambria"/>
            </a:endParaRPr>
          </a:p>
          <a:p>
            <a:pPr marL="742950" indent="-285750">
              <a:spcAft>
                <a:spcPts val="300"/>
              </a:spcAft>
              <a:buClr>
                <a:srgbClr val="C00000"/>
              </a:buClr>
              <a:buSzPts val="1700"/>
              <a:buFont typeface="Wingdings" panose="05000000000000000000" pitchFamily="2" charset="2"/>
              <a:buChar char="§"/>
            </a:pPr>
            <a:endParaRPr sz="1600" dirty="0">
              <a:solidFill>
                <a:schemeClr val="dk1"/>
              </a:solidFill>
              <a:latin typeface="Cambria"/>
              <a:ea typeface="Cambria"/>
              <a:sym typeface="Cambria"/>
            </a:endParaRPr>
          </a:p>
          <a:p>
            <a:pPr indent="360000">
              <a:spcAft>
                <a:spcPts val="600"/>
              </a:spcAft>
            </a:pPr>
            <a:r>
              <a:rPr lang="en-GB" sz="1700" b="1" dirty="0">
                <a:solidFill>
                  <a:schemeClr val="dk1"/>
                </a:solidFill>
                <a:latin typeface="Cambria"/>
                <a:ea typeface="Cambria"/>
                <a:sym typeface="Cambria"/>
              </a:rPr>
              <a:t>Models: </a:t>
            </a:r>
            <a:endParaRPr sz="1700" b="1" dirty="0">
              <a:solidFill>
                <a:schemeClr val="dk1"/>
              </a:solidFill>
              <a:latin typeface="Cambria"/>
              <a:ea typeface="Cambria"/>
              <a:sym typeface="Cambria"/>
            </a:endParaRPr>
          </a:p>
          <a:p>
            <a:pPr marL="742950" indent="-285750">
              <a:spcAft>
                <a:spcPts val="300"/>
              </a:spcAft>
              <a:buClr>
                <a:srgbClr val="C00000"/>
              </a:buClr>
              <a:buSzPts val="1700"/>
              <a:buFont typeface="Wingdings" panose="05000000000000000000" pitchFamily="2" charset="2"/>
              <a:buChar char="§"/>
            </a:pPr>
            <a:r>
              <a:rPr lang="en-GB" sz="1600" dirty="0">
                <a:solidFill>
                  <a:schemeClr val="dk1"/>
                </a:solidFill>
                <a:latin typeface="Cambria"/>
                <a:ea typeface="Cambria"/>
                <a:sym typeface="Cambria"/>
              </a:rPr>
              <a:t>Decision Tree,</a:t>
            </a:r>
            <a:endParaRPr sz="1600" dirty="0">
              <a:solidFill>
                <a:schemeClr val="dk1"/>
              </a:solidFill>
              <a:latin typeface="Cambria"/>
              <a:ea typeface="Cambria"/>
              <a:sym typeface="Cambria"/>
            </a:endParaRPr>
          </a:p>
          <a:p>
            <a:pPr marL="742950" indent="-285750">
              <a:spcAft>
                <a:spcPts val="300"/>
              </a:spcAft>
              <a:buClr>
                <a:srgbClr val="C00000"/>
              </a:buClr>
              <a:buSzPts val="1700"/>
              <a:buFont typeface="Wingdings" panose="05000000000000000000" pitchFamily="2" charset="2"/>
              <a:buChar char="§"/>
            </a:pPr>
            <a:r>
              <a:rPr lang="en-GB" sz="1600" dirty="0">
                <a:solidFill>
                  <a:schemeClr val="dk1"/>
                </a:solidFill>
                <a:latin typeface="Cambria"/>
                <a:ea typeface="Cambria"/>
                <a:sym typeface="Cambria"/>
              </a:rPr>
              <a:t>Neural Network,</a:t>
            </a:r>
            <a:endParaRPr sz="1600" dirty="0">
              <a:solidFill>
                <a:schemeClr val="dk1"/>
              </a:solidFill>
              <a:latin typeface="Cambria"/>
              <a:ea typeface="Cambria"/>
              <a:sym typeface="Cambria"/>
            </a:endParaRPr>
          </a:p>
          <a:p>
            <a:pPr marL="742950" indent="-285750">
              <a:spcAft>
                <a:spcPts val="300"/>
              </a:spcAft>
              <a:buClr>
                <a:srgbClr val="C00000"/>
              </a:buClr>
              <a:buSzPts val="1700"/>
              <a:buFont typeface="Wingdings" panose="05000000000000000000" pitchFamily="2" charset="2"/>
              <a:buChar char="§"/>
            </a:pPr>
            <a:r>
              <a:rPr lang="en-GB" sz="1600" dirty="0">
                <a:solidFill>
                  <a:schemeClr val="dk1"/>
                </a:solidFill>
                <a:latin typeface="Cambria"/>
                <a:ea typeface="Cambria"/>
                <a:sym typeface="Cambria"/>
              </a:rPr>
              <a:t>K-Nearest Neighbours.</a:t>
            </a:r>
            <a:endParaRPr sz="1600" dirty="0">
              <a:solidFill>
                <a:schemeClr val="dk1"/>
              </a:solidFill>
              <a:latin typeface="Cambria"/>
              <a:ea typeface="Cambria"/>
              <a:sym typeface="Cambri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bg>
      <p:bgPr>
        <a:gradFill>
          <a:gsLst>
            <a:gs pos="0">
              <a:schemeClr val="lt1"/>
            </a:gs>
            <a:gs pos="100000">
              <a:srgbClr val="D9D9D9"/>
            </a:gs>
            <a:gs pos="100000">
              <a:srgbClr val="7D8587"/>
            </a:gs>
          </a:gsLst>
          <a:lin ang="5400012" scaled="0"/>
        </a:gradFill>
        <a:effectLst/>
      </p:bgPr>
    </p:bg>
    <p:spTree>
      <p:nvGrpSpPr>
        <p:cNvPr id="1" name="Shape 163"/>
        <p:cNvGrpSpPr/>
        <p:nvPr/>
      </p:nvGrpSpPr>
      <p:grpSpPr>
        <a:xfrm>
          <a:off x="0" y="0"/>
          <a:ext cx="0" cy="0"/>
          <a:chOff x="0" y="0"/>
          <a:chExt cx="0" cy="0"/>
        </a:xfrm>
      </p:grpSpPr>
      <p:sp>
        <p:nvSpPr>
          <p:cNvPr id="164" name="Google Shape;164;p3"/>
          <p:cNvSpPr txBox="1">
            <a:spLocks noGrp="1"/>
          </p:cNvSpPr>
          <p:nvPr>
            <p:ph type="title"/>
          </p:nvPr>
        </p:nvSpPr>
        <p:spPr>
          <a:xfrm>
            <a:off x="999178" y="16554"/>
            <a:ext cx="7265385" cy="934278"/>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4000"/>
              <a:buFont typeface="Cambria"/>
              <a:buNone/>
            </a:pPr>
            <a:r>
              <a:rPr lang="en-GB" b="1">
                <a:latin typeface="Cambria"/>
                <a:ea typeface="Cambria"/>
                <a:cs typeface="Cambria"/>
                <a:sym typeface="Cambria"/>
              </a:rPr>
              <a:t>Experiments</a:t>
            </a:r>
            <a:endParaRPr b="1">
              <a:latin typeface="Cambria"/>
              <a:ea typeface="Cambria"/>
              <a:cs typeface="Cambria"/>
              <a:sym typeface="Cambria"/>
            </a:endParaRPr>
          </a:p>
        </p:txBody>
      </p:sp>
      <p:sp>
        <p:nvSpPr>
          <p:cNvPr id="165" name="Google Shape;165;p3"/>
          <p:cNvSpPr/>
          <p:nvPr/>
        </p:nvSpPr>
        <p:spPr>
          <a:xfrm>
            <a:off x="349822" y="0"/>
            <a:ext cx="324678" cy="1391478"/>
          </a:xfrm>
          <a:prstGeom prst="rect">
            <a:avLst/>
          </a:prstGeom>
          <a:gradFill>
            <a:gsLst>
              <a:gs pos="0">
                <a:srgbClr val="F6F7F7"/>
              </a:gs>
              <a:gs pos="6000">
                <a:srgbClr val="F6F7F7"/>
              </a:gs>
              <a:gs pos="27000">
                <a:srgbClr val="B9BCBD"/>
              </a:gs>
              <a:gs pos="62000">
                <a:srgbClr val="63696B"/>
              </a:gs>
              <a:gs pos="95833">
                <a:schemeClr val="dk2"/>
              </a:gs>
              <a:gs pos="100000">
                <a:schemeClr val="dk2"/>
              </a:gs>
            </a:gsLst>
            <a:lin ang="150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orbel"/>
              <a:ea typeface="Corbel"/>
              <a:cs typeface="Corbel"/>
              <a:sym typeface="Corbel"/>
            </a:endParaRPr>
          </a:p>
        </p:txBody>
      </p:sp>
      <p:sp>
        <p:nvSpPr>
          <p:cNvPr id="166" name="Google Shape;166;p3"/>
          <p:cNvSpPr/>
          <p:nvPr/>
        </p:nvSpPr>
        <p:spPr>
          <a:xfrm>
            <a:off x="674500" y="0"/>
            <a:ext cx="324678" cy="1391478"/>
          </a:xfrm>
          <a:prstGeom prst="rect">
            <a:avLst/>
          </a:prstGeom>
          <a:gradFill>
            <a:gsLst>
              <a:gs pos="0">
                <a:srgbClr val="F5F5F5"/>
              </a:gs>
              <a:gs pos="17000">
                <a:srgbClr val="F5F5F5"/>
              </a:gs>
              <a:gs pos="66000">
                <a:srgbClr val="C00000"/>
              </a:gs>
              <a:gs pos="100000">
                <a:srgbClr val="570D0D"/>
              </a:gs>
            </a:gsLst>
            <a:lin ang="150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orbel"/>
              <a:ea typeface="Corbel"/>
              <a:cs typeface="Corbel"/>
              <a:sym typeface="Corbel"/>
            </a:endParaRPr>
          </a:p>
        </p:txBody>
      </p:sp>
      <p:sp>
        <p:nvSpPr>
          <p:cNvPr id="167" name="Google Shape;167;p3"/>
          <p:cNvSpPr txBox="1"/>
          <p:nvPr/>
        </p:nvSpPr>
        <p:spPr>
          <a:xfrm>
            <a:off x="10961414" y="6304623"/>
            <a:ext cx="909484" cy="369332"/>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GB" sz="1800" b="1" dirty="0">
                <a:solidFill>
                  <a:schemeClr val="dk1"/>
                </a:solidFill>
                <a:latin typeface="Cambria"/>
                <a:ea typeface="Cambria"/>
                <a:cs typeface="Cambria"/>
                <a:sym typeface="Cambria"/>
              </a:rPr>
              <a:t>3</a:t>
            </a:r>
            <a:endParaRPr dirty="0"/>
          </a:p>
        </p:txBody>
      </p:sp>
      <p:sp>
        <p:nvSpPr>
          <p:cNvPr id="7" name="Google Shape;169;p3">
            <a:extLst>
              <a:ext uri="{FF2B5EF4-FFF2-40B4-BE49-F238E27FC236}">
                <a16:creationId xmlns:a16="http://schemas.microsoft.com/office/drawing/2014/main" id="{7543C068-96E9-489D-B195-3E2533459DF8}"/>
              </a:ext>
            </a:extLst>
          </p:cNvPr>
          <p:cNvSpPr txBox="1"/>
          <p:nvPr/>
        </p:nvSpPr>
        <p:spPr>
          <a:xfrm>
            <a:off x="999178" y="950832"/>
            <a:ext cx="10367517" cy="5282477"/>
          </a:xfrm>
          <a:prstGeom prst="rect">
            <a:avLst/>
          </a:prstGeom>
          <a:noFill/>
          <a:ln>
            <a:noFill/>
          </a:ln>
        </p:spPr>
        <p:txBody>
          <a:bodyPr spcFirstLastPara="1" wrap="square" lIns="91425" tIns="91425" rIns="91425" bIns="91425" anchor="t" anchorCtr="0">
            <a:noAutofit/>
          </a:bodyPr>
          <a:lstStyle/>
          <a:p>
            <a:pPr>
              <a:spcAft>
                <a:spcPts val="1200"/>
              </a:spcAft>
            </a:pPr>
            <a:r>
              <a:rPr lang="en-GB" sz="1800" b="1" dirty="0">
                <a:latin typeface="Cambria"/>
                <a:ea typeface="Cambria"/>
                <a:sym typeface="Cambria"/>
              </a:rPr>
              <a:t>Experiment 2 - Regression</a:t>
            </a:r>
            <a:endParaRPr sz="1800" b="1" dirty="0">
              <a:latin typeface="Cambria"/>
              <a:ea typeface="Cambria"/>
              <a:sym typeface="Cambria"/>
            </a:endParaRPr>
          </a:p>
          <a:p>
            <a:pPr marL="0" lvl="0" indent="360000">
              <a:buFont typeface="Arial"/>
              <a:buNone/>
            </a:pPr>
            <a:r>
              <a:rPr lang="en-GB" sz="1600" dirty="0">
                <a:latin typeface="Cambria"/>
                <a:ea typeface="Cambria"/>
                <a:sym typeface="Cambria"/>
              </a:rPr>
              <a:t>How does a machine’s execution time improve when the order increases the credits given during the negotiation process?</a:t>
            </a:r>
            <a:endParaRPr sz="1600" dirty="0">
              <a:latin typeface="Cambria"/>
              <a:ea typeface="Cambria"/>
              <a:sym typeface="Cambria"/>
            </a:endParaRPr>
          </a:p>
          <a:p>
            <a:pPr marL="0" lvl="0" indent="0" algn="l" rtl="0">
              <a:spcBef>
                <a:spcPts val="0"/>
              </a:spcBef>
              <a:spcAft>
                <a:spcPts val="0"/>
              </a:spcAft>
              <a:buNone/>
            </a:pPr>
            <a:endParaRPr sz="1700" dirty="0">
              <a:latin typeface="Cambria"/>
              <a:ea typeface="Cambria"/>
              <a:cs typeface="Cambria"/>
              <a:sym typeface="Cambria"/>
            </a:endParaRPr>
          </a:p>
          <a:p>
            <a:pPr marL="0" lvl="0" indent="360000">
              <a:spcAft>
                <a:spcPts val="600"/>
              </a:spcAft>
              <a:buFont typeface="Arial"/>
              <a:buNone/>
            </a:pPr>
            <a:r>
              <a:rPr lang="en-GB" sz="1700" b="1" dirty="0">
                <a:solidFill>
                  <a:schemeClr val="dk1"/>
                </a:solidFill>
                <a:latin typeface="Cambria"/>
                <a:ea typeface="Cambria"/>
                <a:sym typeface="Cambria"/>
              </a:rPr>
              <a:t>Independent Variables: </a:t>
            </a:r>
          </a:p>
          <a:p>
            <a:pPr marL="742950" lvl="0" indent="-285750">
              <a:spcAft>
                <a:spcPts val="300"/>
              </a:spcAft>
              <a:buClr>
                <a:srgbClr val="C00000"/>
              </a:buClr>
              <a:buSzPts val="1700"/>
              <a:buFont typeface="Wingdings" panose="05000000000000000000" pitchFamily="2" charset="2"/>
              <a:buChar char="§"/>
            </a:pPr>
            <a:r>
              <a:rPr lang="en-GB" sz="1600" dirty="0">
                <a:solidFill>
                  <a:schemeClr val="dk1"/>
                </a:solidFill>
                <a:latin typeface="Cambria"/>
                <a:ea typeface="Cambria"/>
                <a:sym typeface="Cambria"/>
              </a:rPr>
              <a:t>initial credits, increased credits, increment in credits, </a:t>
            </a:r>
          </a:p>
          <a:p>
            <a:pPr marL="742950" lvl="0" indent="-285750">
              <a:spcAft>
                <a:spcPts val="300"/>
              </a:spcAft>
              <a:buClr>
                <a:srgbClr val="C00000"/>
              </a:buClr>
              <a:buSzPts val="1700"/>
              <a:buFont typeface="Wingdings" panose="05000000000000000000" pitchFamily="2" charset="2"/>
              <a:buChar char="§"/>
            </a:pPr>
            <a:r>
              <a:rPr lang="en-GB" sz="1600" dirty="0">
                <a:solidFill>
                  <a:schemeClr val="dk1"/>
                </a:solidFill>
                <a:latin typeface="Cambria"/>
                <a:ea typeface="Cambria"/>
                <a:sym typeface="Cambria"/>
              </a:rPr>
              <a:t>number of machines competing, </a:t>
            </a:r>
          </a:p>
          <a:p>
            <a:pPr marL="742950" lvl="0" indent="-285750">
              <a:spcAft>
                <a:spcPts val="300"/>
              </a:spcAft>
              <a:buClr>
                <a:srgbClr val="C00000"/>
              </a:buClr>
              <a:buSzPts val="1700"/>
              <a:buFont typeface="Wingdings" panose="05000000000000000000" pitchFamily="2" charset="2"/>
              <a:buChar char="§"/>
            </a:pPr>
            <a:r>
              <a:rPr lang="en-GB" sz="1600" dirty="0">
                <a:solidFill>
                  <a:schemeClr val="dk1"/>
                </a:solidFill>
                <a:latin typeface="Cambria"/>
                <a:ea typeface="Cambria"/>
                <a:sym typeface="Cambria"/>
              </a:rPr>
              <a:t>number of orders that machine has fulfilled, </a:t>
            </a:r>
          </a:p>
          <a:p>
            <a:pPr marL="742950" lvl="0" indent="-285750">
              <a:spcAft>
                <a:spcPts val="300"/>
              </a:spcAft>
              <a:buClr>
                <a:srgbClr val="C00000"/>
              </a:buClr>
              <a:buSzPts val="1700"/>
              <a:buFont typeface="Wingdings" panose="05000000000000000000" pitchFamily="2" charset="2"/>
              <a:buChar char="§"/>
            </a:pPr>
            <a:r>
              <a:rPr lang="en-GB" sz="1600" dirty="0">
                <a:solidFill>
                  <a:schemeClr val="dk1"/>
                </a:solidFill>
                <a:latin typeface="Cambria"/>
                <a:ea typeface="Cambria"/>
                <a:sym typeface="Cambria"/>
              </a:rPr>
              <a:t>machine’s initial execution time</a:t>
            </a:r>
            <a:endParaRPr sz="1600" dirty="0">
              <a:solidFill>
                <a:schemeClr val="dk1"/>
              </a:solidFill>
              <a:latin typeface="Cambria"/>
              <a:ea typeface="Cambria"/>
              <a:sym typeface="Cambria"/>
            </a:endParaRPr>
          </a:p>
          <a:p>
            <a:pPr marL="0" lvl="0" indent="0" algn="l" rtl="0">
              <a:spcBef>
                <a:spcPts val="0"/>
              </a:spcBef>
              <a:spcAft>
                <a:spcPts val="0"/>
              </a:spcAft>
              <a:buNone/>
            </a:pPr>
            <a:endParaRPr sz="1700" dirty="0">
              <a:latin typeface="Cambria"/>
              <a:ea typeface="Cambria"/>
              <a:cs typeface="Cambria"/>
              <a:sym typeface="Cambria"/>
            </a:endParaRPr>
          </a:p>
          <a:p>
            <a:pPr indent="360000">
              <a:spcAft>
                <a:spcPts val="600"/>
              </a:spcAft>
            </a:pPr>
            <a:r>
              <a:rPr lang="en-GB" sz="1700" b="1" dirty="0">
                <a:solidFill>
                  <a:schemeClr val="dk1"/>
                </a:solidFill>
                <a:latin typeface="Cambria"/>
                <a:ea typeface="Cambria"/>
                <a:sym typeface="Cambria"/>
              </a:rPr>
              <a:t>Dependent Variable:</a:t>
            </a:r>
          </a:p>
          <a:p>
            <a:pPr marL="742950" indent="-285750">
              <a:spcAft>
                <a:spcPts val="300"/>
              </a:spcAft>
              <a:buClr>
                <a:srgbClr val="C00000"/>
              </a:buClr>
              <a:buSzPts val="1700"/>
              <a:buFont typeface="Wingdings" panose="05000000000000000000" pitchFamily="2" charset="2"/>
              <a:buChar char="§"/>
            </a:pPr>
            <a:r>
              <a:rPr lang="en-GB" sz="1600" dirty="0">
                <a:solidFill>
                  <a:schemeClr val="dk1"/>
                </a:solidFill>
                <a:latin typeface="Cambria"/>
                <a:ea typeface="Cambria"/>
                <a:sym typeface="Cambria"/>
              </a:rPr>
              <a:t>machine’s resulting execution time</a:t>
            </a:r>
            <a:endParaRPr sz="1600" dirty="0">
              <a:solidFill>
                <a:schemeClr val="dk1"/>
              </a:solidFill>
              <a:latin typeface="Cambria"/>
              <a:ea typeface="Cambria"/>
              <a:sym typeface="Cambria"/>
            </a:endParaRPr>
          </a:p>
          <a:p>
            <a:pPr marL="0" lvl="0" indent="0" algn="l" rtl="0">
              <a:spcBef>
                <a:spcPts val="0"/>
              </a:spcBef>
              <a:spcAft>
                <a:spcPts val="0"/>
              </a:spcAft>
              <a:buNone/>
            </a:pPr>
            <a:endParaRPr sz="1700" dirty="0">
              <a:latin typeface="Cambria"/>
              <a:ea typeface="Cambria"/>
              <a:cs typeface="Cambria"/>
              <a:sym typeface="Cambria"/>
            </a:endParaRPr>
          </a:p>
          <a:p>
            <a:pPr marL="0" lvl="0" indent="360000">
              <a:spcAft>
                <a:spcPts val="600"/>
              </a:spcAft>
              <a:buFont typeface="Arial"/>
              <a:buNone/>
            </a:pPr>
            <a:r>
              <a:rPr lang="en-GB" sz="1700" b="1" dirty="0">
                <a:solidFill>
                  <a:schemeClr val="dk1"/>
                </a:solidFill>
                <a:latin typeface="Cambria"/>
                <a:ea typeface="Cambria"/>
                <a:sym typeface="Cambria"/>
              </a:rPr>
              <a:t>Models:</a:t>
            </a:r>
            <a:endParaRPr sz="1700" b="1" dirty="0">
              <a:solidFill>
                <a:schemeClr val="dk1"/>
              </a:solidFill>
              <a:latin typeface="Cambria"/>
              <a:ea typeface="Cambria"/>
              <a:sym typeface="Cambria"/>
            </a:endParaRPr>
          </a:p>
          <a:p>
            <a:pPr marL="742950" lvl="0" indent="-285750">
              <a:spcAft>
                <a:spcPts val="300"/>
              </a:spcAft>
              <a:buClr>
                <a:srgbClr val="C00000"/>
              </a:buClr>
              <a:buSzPts val="1700"/>
              <a:buFont typeface="Wingdings" panose="05000000000000000000" pitchFamily="2" charset="2"/>
              <a:buChar char="§"/>
            </a:pPr>
            <a:r>
              <a:rPr lang="en-GB" sz="1600" dirty="0">
                <a:solidFill>
                  <a:schemeClr val="dk1"/>
                </a:solidFill>
                <a:latin typeface="Cambria"/>
                <a:ea typeface="Cambria"/>
                <a:sym typeface="Cambria"/>
              </a:rPr>
              <a:t>Linear Regression</a:t>
            </a:r>
            <a:endParaRPr sz="1600" dirty="0">
              <a:solidFill>
                <a:schemeClr val="dk1"/>
              </a:solidFill>
              <a:latin typeface="Cambria"/>
              <a:ea typeface="Cambria"/>
              <a:sym typeface="Cambria"/>
            </a:endParaRPr>
          </a:p>
          <a:p>
            <a:pPr marL="742950" lvl="0" indent="-285750">
              <a:spcAft>
                <a:spcPts val="300"/>
              </a:spcAft>
              <a:buClr>
                <a:srgbClr val="C00000"/>
              </a:buClr>
              <a:buSzPts val="1700"/>
              <a:buFont typeface="Wingdings" panose="05000000000000000000" pitchFamily="2" charset="2"/>
              <a:buChar char="§"/>
            </a:pPr>
            <a:r>
              <a:rPr lang="en-GB" sz="1600" dirty="0">
                <a:solidFill>
                  <a:schemeClr val="dk1"/>
                </a:solidFill>
                <a:latin typeface="Cambria"/>
                <a:ea typeface="Cambria"/>
                <a:sym typeface="Cambria"/>
              </a:rPr>
              <a:t>Neural Network</a:t>
            </a:r>
            <a:endParaRPr sz="1600" dirty="0">
              <a:solidFill>
                <a:schemeClr val="dk1"/>
              </a:solidFill>
              <a:latin typeface="Cambria"/>
              <a:ea typeface="Cambria"/>
              <a:sym typeface="Cambria"/>
            </a:endParaRPr>
          </a:p>
          <a:p>
            <a:pPr marL="742950" lvl="0" indent="-285750">
              <a:spcAft>
                <a:spcPts val="300"/>
              </a:spcAft>
              <a:buClr>
                <a:srgbClr val="C00000"/>
              </a:buClr>
              <a:buSzPts val="1700"/>
              <a:buFont typeface="Wingdings" panose="05000000000000000000" pitchFamily="2" charset="2"/>
              <a:buChar char="§"/>
            </a:pPr>
            <a:r>
              <a:rPr lang="en-GB" sz="1600" dirty="0">
                <a:solidFill>
                  <a:schemeClr val="dk1"/>
                </a:solidFill>
                <a:latin typeface="Cambria"/>
                <a:ea typeface="Cambria"/>
                <a:sym typeface="Cambria"/>
              </a:rPr>
              <a:t>Decision Tree</a:t>
            </a:r>
            <a:endParaRPr sz="1600" dirty="0">
              <a:solidFill>
                <a:schemeClr val="dk1"/>
              </a:solidFill>
              <a:latin typeface="Cambria"/>
              <a:ea typeface="Cambria"/>
              <a:sym typeface="Cambria"/>
            </a:endParaRPr>
          </a:p>
        </p:txBody>
      </p:sp>
    </p:spTree>
    <p:extLst>
      <p:ext uri="{BB962C8B-B14F-4D97-AF65-F5344CB8AC3E}">
        <p14:creationId xmlns:p14="http://schemas.microsoft.com/office/powerpoint/2010/main" val="40046703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bg>
      <p:bgPr>
        <a:gradFill>
          <a:gsLst>
            <a:gs pos="0">
              <a:schemeClr val="lt1"/>
            </a:gs>
            <a:gs pos="100000">
              <a:srgbClr val="D9D9D9"/>
            </a:gs>
            <a:gs pos="100000">
              <a:srgbClr val="7D8587"/>
            </a:gs>
          </a:gsLst>
          <a:lin ang="5400012" scaled="0"/>
        </a:gradFill>
        <a:effectLst/>
      </p:bgPr>
    </p:bg>
    <p:spTree>
      <p:nvGrpSpPr>
        <p:cNvPr id="1" name="Shape 173"/>
        <p:cNvGrpSpPr/>
        <p:nvPr/>
      </p:nvGrpSpPr>
      <p:grpSpPr>
        <a:xfrm>
          <a:off x="0" y="0"/>
          <a:ext cx="0" cy="0"/>
          <a:chOff x="0" y="0"/>
          <a:chExt cx="0" cy="0"/>
        </a:xfrm>
      </p:grpSpPr>
      <p:sp>
        <p:nvSpPr>
          <p:cNvPr id="174" name="Google Shape;174;p4"/>
          <p:cNvSpPr txBox="1">
            <a:spLocks noGrp="1"/>
          </p:cNvSpPr>
          <p:nvPr>
            <p:ph type="title"/>
          </p:nvPr>
        </p:nvSpPr>
        <p:spPr>
          <a:xfrm>
            <a:off x="999178" y="0"/>
            <a:ext cx="11192822" cy="934278"/>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4000"/>
              <a:buFont typeface="Cambria"/>
              <a:buNone/>
            </a:pPr>
            <a:r>
              <a:rPr lang="en-GB" b="1">
                <a:latin typeface="Cambria"/>
                <a:ea typeface="Cambria"/>
                <a:cs typeface="Cambria"/>
                <a:sym typeface="Cambria"/>
              </a:rPr>
              <a:t>Statistics on collected data</a:t>
            </a:r>
            <a:endParaRPr b="1">
              <a:latin typeface="Cambria"/>
              <a:ea typeface="Cambria"/>
              <a:cs typeface="Cambria"/>
              <a:sym typeface="Cambria"/>
            </a:endParaRPr>
          </a:p>
        </p:txBody>
      </p:sp>
      <p:sp>
        <p:nvSpPr>
          <p:cNvPr id="175" name="Google Shape;175;p4"/>
          <p:cNvSpPr/>
          <p:nvPr/>
        </p:nvSpPr>
        <p:spPr>
          <a:xfrm>
            <a:off x="349822" y="0"/>
            <a:ext cx="324678" cy="1391478"/>
          </a:xfrm>
          <a:prstGeom prst="rect">
            <a:avLst/>
          </a:prstGeom>
          <a:gradFill>
            <a:gsLst>
              <a:gs pos="0">
                <a:srgbClr val="F6F7F7"/>
              </a:gs>
              <a:gs pos="6000">
                <a:srgbClr val="F6F7F7"/>
              </a:gs>
              <a:gs pos="27000">
                <a:srgbClr val="B9BCBD"/>
              </a:gs>
              <a:gs pos="62000">
                <a:srgbClr val="63696B"/>
              </a:gs>
              <a:gs pos="95833">
                <a:schemeClr val="dk2"/>
              </a:gs>
              <a:gs pos="100000">
                <a:schemeClr val="dk2"/>
              </a:gs>
            </a:gsLst>
            <a:lin ang="150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orbel"/>
              <a:ea typeface="Corbel"/>
              <a:cs typeface="Corbel"/>
              <a:sym typeface="Corbel"/>
            </a:endParaRPr>
          </a:p>
        </p:txBody>
      </p:sp>
      <p:sp>
        <p:nvSpPr>
          <p:cNvPr id="176" name="Google Shape;176;p4"/>
          <p:cNvSpPr/>
          <p:nvPr/>
        </p:nvSpPr>
        <p:spPr>
          <a:xfrm>
            <a:off x="674500" y="0"/>
            <a:ext cx="324678" cy="1391478"/>
          </a:xfrm>
          <a:prstGeom prst="rect">
            <a:avLst/>
          </a:prstGeom>
          <a:gradFill>
            <a:gsLst>
              <a:gs pos="0">
                <a:srgbClr val="F5F5F5"/>
              </a:gs>
              <a:gs pos="17000">
                <a:srgbClr val="F5F5F5"/>
              </a:gs>
              <a:gs pos="66000">
                <a:srgbClr val="C00000"/>
              </a:gs>
              <a:gs pos="100000">
                <a:srgbClr val="570D0D"/>
              </a:gs>
            </a:gsLst>
            <a:lin ang="150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orbel"/>
              <a:ea typeface="Corbel"/>
              <a:cs typeface="Corbel"/>
              <a:sym typeface="Corbel"/>
            </a:endParaRPr>
          </a:p>
        </p:txBody>
      </p:sp>
      <p:sp>
        <p:nvSpPr>
          <p:cNvPr id="177" name="Google Shape;177;p4"/>
          <p:cNvSpPr txBox="1"/>
          <p:nvPr/>
        </p:nvSpPr>
        <p:spPr>
          <a:xfrm>
            <a:off x="10961414" y="6304623"/>
            <a:ext cx="909484" cy="369332"/>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GB" sz="1800" b="1" dirty="0">
                <a:solidFill>
                  <a:schemeClr val="dk1"/>
                </a:solidFill>
                <a:latin typeface="Cambria"/>
                <a:ea typeface="Cambria"/>
                <a:cs typeface="Cambria"/>
                <a:sym typeface="Cambria"/>
              </a:rPr>
              <a:t>4</a:t>
            </a:r>
            <a:endParaRPr dirty="0"/>
          </a:p>
        </p:txBody>
      </p:sp>
      <p:pic>
        <p:nvPicPr>
          <p:cNvPr id="178" name="Google Shape;178;p4"/>
          <p:cNvPicPr preferRelativeResize="0"/>
          <p:nvPr/>
        </p:nvPicPr>
        <p:blipFill rotWithShape="1">
          <a:blip r:embed="rId3">
            <a:alphaModFix/>
            <a:extLst>
              <a:ext uri="{BEBA8EAE-BF5A-486C-A8C5-ECC9F3942E4B}">
                <a14:imgProps xmlns:a14="http://schemas.microsoft.com/office/drawing/2010/main">
                  <a14:imgLayer r:embed="rId4">
                    <a14:imgEffect>
                      <a14:sharpenSoften amount="25000"/>
                    </a14:imgEffect>
                  </a14:imgLayer>
                </a14:imgProps>
              </a:ext>
            </a:extLst>
          </a:blip>
          <a:srcRect r="1448" b="1920"/>
          <a:stretch/>
        </p:blipFill>
        <p:spPr>
          <a:xfrm>
            <a:off x="5085456" y="1056123"/>
            <a:ext cx="6432044" cy="5358745"/>
          </a:xfrm>
          <a:prstGeom prst="rect">
            <a:avLst/>
          </a:prstGeom>
          <a:noFill/>
          <a:ln>
            <a:noFill/>
          </a:ln>
        </p:spPr>
      </p:pic>
      <p:sp>
        <p:nvSpPr>
          <p:cNvPr id="179" name="Google Shape;179;p4"/>
          <p:cNvSpPr txBox="1"/>
          <p:nvPr/>
        </p:nvSpPr>
        <p:spPr>
          <a:xfrm>
            <a:off x="349822" y="1466904"/>
            <a:ext cx="4382236" cy="4537182"/>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GB" sz="1800" b="1" dirty="0">
                <a:latin typeface="Cambria"/>
                <a:ea typeface="Cambria"/>
                <a:cs typeface="Cambria"/>
                <a:sym typeface="Cambria"/>
              </a:rPr>
              <a:t>Experiment 1:</a:t>
            </a:r>
            <a:endParaRPr sz="1800" b="1" dirty="0">
              <a:latin typeface="Cambria"/>
              <a:ea typeface="Cambria"/>
              <a:cs typeface="Cambria"/>
              <a:sym typeface="Cambria"/>
            </a:endParaRPr>
          </a:p>
          <a:p>
            <a:pPr marL="0" lvl="0" indent="0" algn="l" rtl="0">
              <a:spcBef>
                <a:spcPts val="0"/>
              </a:spcBef>
              <a:spcAft>
                <a:spcPts val="0"/>
              </a:spcAft>
              <a:buNone/>
            </a:pPr>
            <a:endParaRPr sz="1700" dirty="0">
              <a:latin typeface="Cambria"/>
              <a:ea typeface="Cambria"/>
              <a:cs typeface="Cambria"/>
              <a:sym typeface="Cambria"/>
            </a:endParaRPr>
          </a:p>
          <a:p>
            <a:pPr indent="360000"/>
            <a:r>
              <a:rPr lang="en-GB" sz="1600" dirty="0">
                <a:latin typeface="Cambria"/>
                <a:ea typeface="Cambria"/>
                <a:sym typeface="Cambria"/>
              </a:rPr>
              <a:t>For this experiment we used independent variables that are accessible by the order.</a:t>
            </a:r>
            <a:endParaRPr sz="1600" dirty="0">
              <a:latin typeface="Cambria"/>
              <a:ea typeface="Cambria"/>
              <a:sym typeface="Cambria"/>
            </a:endParaRPr>
          </a:p>
          <a:p>
            <a:pPr indent="360000"/>
            <a:endParaRPr sz="1600" dirty="0">
              <a:latin typeface="Cambria"/>
              <a:ea typeface="Cambria"/>
              <a:sym typeface="Cambria"/>
            </a:endParaRPr>
          </a:p>
          <a:p>
            <a:pPr indent="360000"/>
            <a:r>
              <a:rPr lang="en-GB" sz="1600" dirty="0">
                <a:latin typeface="Cambria"/>
                <a:ea typeface="Cambria"/>
                <a:sym typeface="Cambria"/>
              </a:rPr>
              <a:t>A limitation to the data was that we ran the project a little number of times to get the data, since only running one time already gives us thousands of rows of data, depending on the number of existing agents. As such, in order to not overcrowd the data, we only tested with 5 and 10 machines in the system and with a limited number of orders.</a:t>
            </a:r>
            <a:endParaRPr sz="1600" dirty="0">
              <a:latin typeface="Cambria"/>
              <a:ea typeface="Cambria"/>
              <a:sym typeface="Cambria"/>
            </a:endParaRPr>
          </a:p>
          <a:p>
            <a:pPr indent="360000"/>
            <a:endParaRPr sz="1600" dirty="0">
              <a:latin typeface="Cambria"/>
              <a:ea typeface="Cambria"/>
              <a:sym typeface="Cambria"/>
            </a:endParaRPr>
          </a:p>
          <a:p>
            <a:pPr indent="360000"/>
            <a:r>
              <a:rPr lang="en-GB" sz="1600" dirty="0">
                <a:latin typeface="Cambria"/>
                <a:ea typeface="Cambria"/>
                <a:sym typeface="Cambria"/>
              </a:rPr>
              <a:t> In the future, it would be interesting to increase the number of agents and see how the results change in accordance to that.</a:t>
            </a:r>
            <a:endParaRPr sz="1600" dirty="0">
              <a:latin typeface="Cambria"/>
              <a:ea typeface="Cambria"/>
              <a:sym typeface="Cambri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bg>
      <p:bgPr>
        <a:gradFill>
          <a:gsLst>
            <a:gs pos="0">
              <a:schemeClr val="lt1"/>
            </a:gs>
            <a:gs pos="100000">
              <a:srgbClr val="D9D9D9"/>
            </a:gs>
            <a:gs pos="100000">
              <a:srgbClr val="7D8587"/>
            </a:gs>
          </a:gsLst>
          <a:lin ang="5400012" scaled="0"/>
        </a:gradFill>
        <a:effectLst/>
      </p:bgPr>
    </p:bg>
    <p:spTree>
      <p:nvGrpSpPr>
        <p:cNvPr id="1" name="Shape 183"/>
        <p:cNvGrpSpPr/>
        <p:nvPr/>
      </p:nvGrpSpPr>
      <p:grpSpPr>
        <a:xfrm>
          <a:off x="0" y="0"/>
          <a:ext cx="0" cy="0"/>
          <a:chOff x="0" y="0"/>
          <a:chExt cx="0" cy="0"/>
        </a:xfrm>
      </p:grpSpPr>
      <p:sp>
        <p:nvSpPr>
          <p:cNvPr id="184" name="Google Shape;184;g6c2a7ca31c_0_10"/>
          <p:cNvSpPr txBox="1">
            <a:spLocks noGrp="1"/>
          </p:cNvSpPr>
          <p:nvPr>
            <p:ph type="title"/>
          </p:nvPr>
        </p:nvSpPr>
        <p:spPr>
          <a:xfrm>
            <a:off x="999178" y="0"/>
            <a:ext cx="11192700" cy="9342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1"/>
              </a:buClr>
              <a:buSzPts val="4000"/>
              <a:buFont typeface="Cambria"/>
              <a:buNone/>
            </a:pPr>
            <a:r>
              <a:rPr lang="en-GB" b="1">
                <a:latin typeface="Cambria"/>
                <a:ea typeface="Cambria"/>
                <a:cs typeface="Cambria"/>
                <a:sym typeface="Cambria"/>
              </a:rPr>
              <a:t>Statistics on collected data</a:t>
            </a:r>
            <a:endParaRPr b="1">
              <a:latin typeface="Cambria"/>
              <a:ea typeface="Cambria"/>
              <a:cs typeface="Cambria"/>
              <a:sym typeface="Cambria"/>
            </a:endParaRPr>
          </a:p>
        </p:txBody>
      </p:sp>
      <p:sp>
        <p:nvSpPr>
          <p:cNvPr id="185" name="Google Shape;185;g6c2a7ca31c_0_10"/>
          <p:cNvSpPr/>
          <p:nvPr/>
        </p:nvSpPr>
        <p:spPr>
          <a:xfrm>
            <a:off x="349822" y="0"/>
            <a:ext cx="324600" cy="1391400"/>
          </a:xfrm>
          <a:prstGeom prst="rect">
            <a:avLst/>
          </a:prstGeom>
          <a:gradFill>
            <a:gsLst>
              <a:gs pos="0">
                <a:srgbClr val="F6F7F7"/>
              </a:gs>
              <a:gs pos="6000">
                <a:srgbClr val="F6F7F7"/>
              </a:gs>
              <a:gs pos="27000">
                <a:srgbClr val="B9BCBD"/>
              </a:gs>
              <a:gs pos="62000">
                <a:srgbClr val="63696B"/>
              </a:gs>
              <a:gs pos="95830">
                <a:schemeClr val="dk2"/>
              </a:gs>
              <a:gs pos="100000">
                <a:schemeClr val="dk2"/>
              </a:gs>
            </a:gsLst>
            <a:lin ang="1499992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orbel"/>
              <a:ea typeface="Corbel"/>
              <a:cs typeface="Corbel"/>
              <a:sym typeface="Corbel"/>
            </a:endParaRPr>
          </a:p>
        </p:txBody>
      </p:sp>
      <p:sp>
        <p:nvSpPr>
          <p:cNvPr id="186" name="Google Shape;186;g6c2a7ca31c_0_10"/>
          <p:cNvSpPr/>
          <p:nvPr/>
        </p:nvSpPr>
        <p:spPr>
          <a:xfrm>
            <a:off x="674500" y="0"/>
            <a:ext cx="324600" cy="1391400"/>
          </a:xfrm>
          <a:prstGeom prst="rect">
            <a:avLst/>
          </a:prstGeom>
          <a:gradFill>
            <a:gsLst>
              <a:gs pos="0">
                <a:srgbClr val="F5F5F5"/>
              </a:gs>
              <a:gs pos="17000">
                <a:srgbClr val="F5F5F5"/>
              </a:gs>
              <a:gs pos="66000">
                <a:srgbClr val="C00000"/>
              </a:gs>
              <a:gs pos="100000">
                <a:srgbClr val="570D0D"/>
              </a:gs>
            </a:gsLst>
            <a:lin ang="1499992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orbel"/>
              <a:ea typeface="Corbel"/>
              <a:cs typeface="Corbel"/>
              <a:sym typeface="Corbel"/>
            </a:endParaRPr>
          </a:p>
        </p:txBody>
      </p:sp>
      <p:sp>
        <p:nvSpPr>
          <p:cNvPr id="187" name="Google Shape;187;g6c2a7ca31c_0_10"/>
          <p:cNvSpPr txBox="1"/>
          <p:nvPr/>
        </p:nvSpPr>
        <p:spPr>
          <a:xfrm>
            <a:off x="10961414" y="6304623"/>
            <a:ext cx="909600" cy="3693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GB" sz="1800" b="1" dirty="0">
                <a:solidFill>
                  <a:schemeClr val="dk1"/>
                </a:solidFill>
                <a:latin typeface="Cambria"/>
                <a:ea typeface="Cambria"/>
                <a:cs typeface="Cambria"/>
                <a:sym typeface="Cambria"/>
              </a:rPr>
              <a:t>5</a:t>
            </a:r>
            <a:endParaRPr sz="1800" b="1" dirty="0">
              <a:solidFill>
                <a:schemeClr val="dk1"/>
              </a:solidFill>
              <a:latin typeface="Cambria"/>
              <a:ea typeface="Cambria"/>
              <a:cs typeface="Cambria"/>
              <a:sym typeface="Cambria"/>
            </a:endParaRPr>
          </a:p>
        </p:txBody>
      </p:sp>
      <p:pic>
        <p:nvPicPr>
          <p:cNvPr id="188" name="Google Shape;188;g6c2a7ca31c_0_10"/>
          <p:cNvPicPr preferRelativeResize="0"/>
          <p:nvPr/>
        </p:nvPicPr>
        <p:blipFill rotWithShape="1">
          <a:blip r:embed="rId3">
            <a:alphaModFix/>
            <a:extLst>
              <a:ext uri="{BEBA8EAE-BF5A-486C-A8C5-ECC9F3942E4B}">
                <a14:imgProps xmlns:a14="http://schemas.microsoft.com/office/drawing/2010/main">
                  <a14:imgLayer r:embed="rId4">
                    <a14:imgEffect>
                      <a14:sharpenSoften amount="25000"/>
                    </a14:imgEffect>
                  </a14:imgLayer>
                </a14:imgProps>
              </a:ext>
            </a:extLst>
          </a:blip>
          <a:srcRect r="2380" b="986"/>
          <a:stretch/>
        </p:blipFill>
        <p:spPr>
          <a:xfrm>
            <a:off x="4326175" y="1209822"/>
            <a:ext cx="7307807" cy="4979963"/>
          </a:xfrm>
          <a:prstGeom prst="rect">
            <a:avLst/>
          </a:prstGeom>
          <a:noFill/>
          <a:ln>
            <a:noFill/>
          </a:ln>
        </p:spPr>
      </p:pic>
      <p:sp>
        <p:nvSpPr>
          <p:cNvPr id="189" name="Google Shape;189;g6c2a7ca31c_0_10"/>
          <p:cNvSpPr txBox="1"/>
          <p:nvPr/>
        </p:nvSpPr>
        <p:spPr>
          <a:xfrm>
            <a:off x="349822" y="1391400"/>
            <a:ext cx="3687606" cy="32562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GB" sz="1800" b="1" dirty="0">
                <a:latin typeface="Cambria"/>
                <a:ea typeface="Cambria"/>
                <a:cs typeface="Cambria"/>
                <a:sym typeface="Cambria"/>
              </a:rPr>
              <a:t>Experiment 2:</a:t>
            </a:r>
            <a:endParaRPr sz="1800" b="1" dirty="0">
              <a:latin typeface="Cambria"/>
              <a:ea typeface="Cambria"/>
              <a:cs typeface="Cambria"/>
              <a:sym typeface="Cambria"/>
            </a:endParaRPr>
          </a:p>
          <a:p>
            <a:pPr marL="0" lvl="0" indent="0" algn="l" rtl="0">
              <a:spcBef>
                <a:spcPts val="0"/>
              </a:spcBef>
              <a:spcAft>
                <a:spcPts val="0"/>
              </a:spcAft>
              <a:buNone/>
            </a:pPr>
            <a:endParaRPr sz="1700" dirty="0">
              <a:latin typeface="Cambria"/>
              <a:ea typeface="Cambria"/>
              <a:cs typeface="Cambria"/>
              <a:sym typeface="Cambria"/>
            </a:endParaRPr>
          </a:p>
          <a:p>
            <a:pPr marL="0" lvl="0" indent="360000">
              <a:buFont typeface="Arial"/>
              <a:buNone/>
            </a:pPr>
            <a:r>
              <a:rPr lang="en-GB" sz="1600" dirty="0">
                <a:latin typeface="Cambria"/>
                <a:ea typeface="Cambria"/>
                <a:sym typeface="Cambria"/>
              </a:rPr>
              <a:t>This case is similar to the previous slide.</a:t>
            </a:r>
            <a:endParaRPr sz="1600" dirty="0">
              <a:latin typeface="Cambria"/>
              <a:ea typeface="Cambria"/>
              <a:sym typeface="Cambria"/>
            </a:endParaRPr>
          </a:p>
          <a:p>
            <a:pPr marL="0" lvl="0" indent="360000">
              <a:buFont typeface="Arial"/>
              <a:buNone/>
            </a:pPr>
            <a:endParaRPr sz="1600" dirty="0">
              <a:latin typeface="Cambria"/>
              <a:ea typeface="Cambria"/>
              <a:sym typeface="Cambria"/>
            </a:endParaRPr>
          </a:p>
          <a:p>
            <a:pPr marL="0" lvl="0" indent="360000">
              <a:buFont typeface="Arial"/>
              <a:buNone/>
            </a:pPr>
            <a:r>
              <a:rPr lang="en-GB" sz="1600" dirty="0">
                <a:latin typeface="Cambria"/>
                <a:ea typeface="Cambria"/>
                <a:sym typeface="Cambria"/>
              </a:rPr>
              <a:t>The data used is the same, only the columns available change since there are some, such as the order’s desired credits, that are useless for regression.</a:t>
            </a:r>
            <a:endParaRPr sz="1600" dirty="0">
              <a:latin typeface="Cambria"/>
              <a:ea typeface="Cambria"/>
              <a:sym typeface="Cambria"/>
            </a:endParaRPr>
          </a:p>
          <a:p>
            <a:pPr marL="0" lvl="0" indent="360000">
              <a:buFont typeface="Arial"/>
              <a:buNone/>
            </a:pPr>
            <a:endParaRPr sz="1600" dirty="0">
              <a:latin typeface="Cambria"/>
              <a:ea typeface="Cambria"/>
              <a:sym typeface="Cambria"/>
            </a:endParaRPr>
          </a:p>
          <a:p>
            <a:pPr marL="0" lvl="0" indent="360000">
              <a:buFont typeface="Arial"/>
              <a:buNone/>
            </a:pPr>
            <a:r>
              <a:rPr lang="en-GB" sz="1600" dirty="0">
                <a:latin typeface="Cambria"/>
                <a:ea typeface="Cambria"/>
                <a:sym typeface="Cambria"/>
              </a:rPr>
              <a:t>The data has the same limitations as expressed in the previous slide.</a:t>
            </a:r>
            <a:endParaRPr sz="1600" dirty="0">
              <a:latin typeface="Cambria"/>
              <a:ea typeface="Cambria"/>
              <a:sym typeface="Cambri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bg>
      <p:bgPr>
        <a:gradFill>
          <a:gsLst>
            <a:gs pos="0">
              <a:schemeClr val="lt1"/>
            </a:gs>
            <a:gs pos="100000">
              <a:srgbClr val="D9D9D9"/>
            </a:gs>
            <a:gs pos="100000">
              <a:srgbClr val="7D8587"/>
            </a:gs>
          </a:gsLst>
          <a:lin ang="5400012" scaled="0"/>
        </a:gradFill>
        <a:effectLst/>
      </p:bgPr>
    </p:bg>
    <p:spTree>
      <p:nvGrpSpPr>
        <p:cNvPr id="1" name="Shape 193"/>
        <p:cNvGrpSpPr/>
        <p:nvPr/>
      </p:nvGrpSpPr>
      <p:grpSpPr>
        <a:xfrm>
          <a:off x="0" y="0"/>
          <a:ext cx="0" cy="0"/>
          <a:chOff x="0" y="0"/>
          <a:chExt cx="0" cy="0"/>
        </a:xfrm>
      </p:grpSpPr>
      <p:sp>
        <p:nvSpPr>
          <p:cNvPr id="194" name="Google Shape;194;p5"/>
          <p:cNvSpPr txBox="1">
            <a:spLocks noGrp="1"/>
          </p:cNvSpPr>
          <p:nvPr>
            <p:ph type="title"/>
          </p:nvPr>
        </p:nvSpPr>
        <p:spPr>
          <a:xfrm>
            <a:off x="999178" y="0"/>
            <a:ext cx="7985796" cy="934278"/>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4000"/>
              <a:buFont typeface="Cambria"/>
              <a:buNone/>
            </a:pPr>
            <a:r>
              <a:rPr lang="en-GB" b="1">
                <a:latin typeface="Cambria"/>
                <a:ea typeface="Cambria"/>
                <a:cs typeface="Cambria"/>
                <a:sym typeface="Cambria"/>
              </a:rPr>
              <a:t>Data analysis with RapidMiner</a:t>
            </a:r>
            <a:endParaRPr b="1">
              <a:latin typeface="Cambria"/>
              <a:ea typeface="Cambria"/>
              <a:cs typeface="Cambria"/>
              <a:sym typeface="Cambria"/>
            </a:endParaRPr>
          </a:p>
        </p:txBody>
      </p:sp>
      <p:sp>
        <p:nvSpPr>
          <p:cNvPr id="195" name="Google Shape;195;p5"/>
          <p:cNvSpPr/>
          <p:nvPr/>
        </p:nvSpPr>
        <p:spPr>
          <a:xfrm>
            <a:off x="349822" y="0"/>
            <a:ext cx="324678" cy="1391478"/>
          </a:xfrm>
          <a:prstGeom prst="rect">
            <a:avLst/>
          </a:prstGeom>
          <a:gradFill>
            <a:gsLst>
              <a:gs pos="0">
                <a:srgbClr val="F6F7F7"/>
              </a:gs>
              <a:gs pos="6000">
                <a:srgbClr val="F6F7F7"/>
              </a:gs>
              <a:gs pos="27000">
                <a:srgbClr val="B9BCBD"/>
              </a:gs>
              <a:gs pos="62000">
                <a:srgbClr val="63696B"/>
              </a:gs>
              <a:gs pos="95833">
                <a:schemeClr val="dk2"/>
              </a:gs>
              <a:gs pos="100000">
                <a:schemeClr val="dk2"/>
              </a:gs>
            </a:gsLst>
            <a:lin ang="150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orbel"/>
              <a:ea typeface="Corbel"/>
              <a:cs typeface="Corbel"/>
              <a:sym typeface="Corbel"/>
            </a:endParaRPr>
          </a:p>
        </p:txBody>
      </p:sp>
      <p:sp>
        <p:nvSpPr>
          <p:cNvPr id="196" name="Google Shape;196;p5"/>
          <p:cNvSpPr/>
          <p:nvPr/>
        </p:nvSpPr>
        <p:spPr>
          <a:xfrm>
            <a:off x="674500" y="0"/>
            <a:ext cx="324678" cy="1391478"/>
          </a:xfrm>
          <a:prstGeom prst="rect">
            <a:avLst/>
          </a:prstGeom>
          <a:gradFill>
            <a:gsLst>
              <a:gs pos="0">
                <a:srgbClr val="F5F5F5"/>
              </a:gs>
              <a:gs pos="17000">
                <a:srgbClr val="F5F5F5"/>
              </a:gs>
              <a:gs pos="66000">
                <a:srgbClr val="C00000"/>
              </a:gs>
              <a:gs pos="100000">
                <a:srgbClr val="570D0D"/>
              </a:gs>
            </a:gsLst>
            <a:lin ang="150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orbel"/>
              <a:ea typeface="Corbel"/>
              <a:cs typeface="Corbel"/>
              <a:sym typeface="Corbel"/>
            </a:endParaRPr>
          </a:p>
        </p:txBody>
      </p:sp>
      <p:sp>
        <p:nvSpPr>
          <p:cNvPr id="197" name="Google Shape;197;p5"/>
          <p:cNvSpPr txBox="1"/>
          <p:nvPr/>
        </p:nvSpPr>
        <p:spPr>
          <a:xfrm>
            <a:off x="10961414" y="6304623"/>
            <a:ext cx="909484" cy="369332"/>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GB" sz="1800" b="1" dirty="0">
                <a:solidFill>
                  <a:schemeClr val="dk1"/>
                </a:solidFill>
                <a:latin typeface="Cambria"/>
                <a:ea typeface="Cambria"/>
                <a:cs typeface="Cambria"/>
                <a:sym typeface="Cambria"/>
              </a:rPr>
              <a:t>6</a:t>
            </a:r>
            <a:endParaRPr dirty="0"/>
          </a:p>
        </p:txBody>
      </p:sp>
      <p:sp>
        <p:nvSpPr>
          <p:cNvPr id="198" name="Google Shape;198;p5"/>
          <p:cNvSpPr txBox="1"/>
          <p:nvPr/>
        </p:nvSpPr>
        <p:spPr>
          <a:xfrm>
            <a:off x="999178" y="1263235"/>
            <a:ext cx="10332522" cy="1502700"/>
          </a:xfrm>
          <a:prstGeom prst="rect">
            <a:avLst/>
          </a:prstGeom>
          <a:noFill/>
          <a:ln>
            <a:noFill/>
          </a:ln>
        </p:spPr>
        <p:txBody>
          <a:bodyPr spcFirstLastPara="1" wrap="square" lIns="91425" tIns="91425" rIns="91425" bIns="91425" anchor="t" anchorCtr="0">
            <a:noAutofit/>
          </a:bodyPr>
          <a:lstStyle/>
          <a:p>
            <a:pPr marL="0" lvl="0" indent="0" algn="l" rtl="0">
              <a:spcAft>
                <a:spcPts val="1200"/>
              </a:spcAft>
              <a:buNone/>
            </a:pPr>
            <a:r>
              <a:rPr lang="en-GB" sz="2000" b="1" dirty="0">
                <a:latin typeface="Cambria"/>
                <a:ea typeface="Cambria"/>
                <a:sym typeface="Cambria"/>
              </a:rPr>
              <a:t>Experiment 1 - Classification: </a:t>
            </a:r>
            <a:r>
              <a:rPr lang="en-GB" sz="2000" b="1" i="1" dirty="0">
                <a:latin typeface="Cambria"/>
                <a:ea typeface="Cambria"/>
                <a:sym typeface="Cambria"/>
              </a:rPr>
              <a:t>Decision Tree</a:t>
            </a:r>
            <a:endParaRPr sz="2000" b="1" i="1" dirty="0">
              <a:latin typeface="Cambria"/>
              <a:ea typeface="Cambria"/>
              <a:sym typeface="Cambria"/>
            </a:endParaRPr>
          </a:p>
          <a:p>
            <a:pPr marL="0" lvl="0" indent="360000">
              <a:buFont typeface="Arial"/>
              <a:buNone/>
            </a:pPr>
            <a:r>
              <a:rPr lang="en-GB" sz="1600" dirty="0">
                <a:latin typeface="Cambria"/>
                <a:ea typeface="Cambria"/>
                <a:sym typeface="Cambria"/>
              </a:rPr>
              <a:t>We divided our data in a testing set and a training set, with 70% of the data being used in training to obtain a decision tree model, which we tested with two different values for the tree’s maximal depth (5 and 10) and with different minimal leaf sizes, in order to check overfitting.</a:t>
            </a:r>
            <a:endParaRPr sz="1600" dirty="0">
              <a:latin typeface="Cambria"/>
              <a:ea typeface="Cambria"/>
              <a:sym typeface="Cambria"/>
            </a:endParaRPr>
          </a:p>
          <a:p>
            <a:pPr marL="0" lvl="0" indent="360000">
              <a:buFont typeface="Arial"/>
              <a:buNone/>
            </a:pPr>
            <a:r>
              <a:rPr lang="en-GB" sz="1600" dirty="0">
                <a:latin typeface="Cambria"/>
                <a:ea typeface="Cambria"/>
                <a:sym typeface="Cambria"/>
              </a:rPr>
              <a:t>The resulting errors were very small, around </a:t>
            </a:r>
            <a:r>
              <a:rPr lang="en-GB" sz="1600" b="1" dirty="0">
                <a:latin typeface="Cambria"/>
                <a:ea typeface="Cambria"/>
                <a:sym typeface="Cambria"/>
              </a:rPr>
              <a:t>2-4%</a:t>
            </a:r>
            <a:r>
              <a:rPr lang="en-GB" sz="1600" dirty="0">
                <a:latin typeface="Cambria"/>
                <a:ea typeface="Cambria"/>
                <a:sym typeface="Cambria"/>
              </a:rPr>
              <a:t>, both in the training set and testing set.</a:t>
            </a:r>
            <a:endParaRPr sz="1600" dirty="0">
              <a:latin typeface="Cambria"/>
              <a:ea typeface="Cambria"/>
              <a:sym typeface="Cambria"/>
            </a:endParaRPr>
          </a:p>
        </p:txBody>
      </p:sp>
      <p:sp>
        <p:nvSpPr>
          <p:cNvPr id="199" name="Google Shape;199;p5"/>
          <p:cNvSpPr txBox="1"/>
          <p:nvPr/>
        </p:nvSpPr>
        <p:spPr>
          <a:xfrm>
            <a:off x="999178" y="3094892"/>
            <a:ext cx="5333526" cy="3006478"/>
          </a:xfrm>
          <a:prstGeom prst="rect">
            <a:avLst/>
          </a:prstGeom>
          <a:noFill/>
          <a:ln>
            <a:noFill/>
          </a:ln>
        </p:spPr>
        <p:txBody>
          <a:bodyPr spcFirstLastPara="1" wrap="square" lIns="91425" tIns="91425" rIns="91425" bIns="91425" anchor="t" anchorCtr="0">
            <a:noAutofit/>
          </a:bodyPr>
          <a:lstStyle/>
          <a:p>
            <a:pPr indent="360000"/>
            <a:r>
              <a:rPr lang="en-GB" sz="1600" dirty="0">
                <a:latin typeface="Cambria"/>
                <a:ea typeface="Cambria"/>
                <a:sym typeface="Cambria"/>
              </a:rPr>
              <a:t>This image shows the results of the error that we obtained with a tree that has maximal depth 10.</a:t>
            </a:r>
            <a:endParaRPr sz="1600" dirty="0">
              <a:latin typeface="Cambria"/>
              <a:ea typeface="Cambria"/>
              <a:sym typeface="Cambria"/>
            </a:endParaRPr>
          </a:p>
          <a:p>
            <a:pPr indent="360000"/>
            <a:endParaRPr sz="1600" dirty="0">
              <a:latin typeface="Cambria"/>
              <a:ea typeface="Cambria"/>
              <a:sym typeface="Cambria"/>
            </a:endParaRPr>
          </a:p>
          <a:p>
            <a:pPr indent="360000"/>
            <a:r>
              <a:rPr lang="en-GB" sz="1600" dirty="0">
                <a:latin typeface="Cambria"/>
                <a:ea typeface="Cambria"/>
                <a:sym typeface="Cambria"/>
              </a:rPr>
              <a:t>As the minimal leaf size decreases, we can see that the error on the training set also decreases. Between minimal leaf sizes of 5 and 1, we can see a significant decrease in the error of the training set and an increase in the error on the testing set, which means that there is overfitting for values of minimal leaf size between 1 and 5. However we cannot conclude that there is no overfitting for bigger values of the minimal leaf size.</a:t>
            </a:r>
            <a:endParaRPr sz="1600" dirty="0">
              <a:latin typeface="Cambria"/>
              <a:ea typeface="Cambria"/>
              <a:sym typeface="Cambria"/>
            </a:endParaRPr>
          </a:p>
        </p:txBody>
      </p:sp>
      <p:pic>
        <p:nvPicPr>
          <p:cNvPr id="200" name="Google Shape;200;p5"/>
          <p:cNvPicPr preferRelativeResize="0"/>
          <p:nvPr/>
        </p:nvPicPr>
        <p:blipFill>
          <a:blip r:embed="rId3">
            <a:alphaModFix/>
            <a:extLst>
              <a:ext uri="{BEBA8EAE-BF5A-486C-A8C5-ECC9F3942E4B}">
                <a14:imgProps xmlns:a14="http://schemas.microsoft.com/office/drawing/2010/main">
                  <a14:imgLayer r:embed="rId4">
                    <a14:imgEffect>
                      <a14:sharpenSoften amount="25000"/>
                    </a14:imgEffect>
                  </a14:imgLayer>
                </a14:imgProps>
              </a:ext>
            </a:extLst>
          </a:blip>
          <a:stretch>
            <a:fillRect/>
          </a:stretch>
        </p:blipFill>
        <p:spPr>
          <a:xfrm>
            <a:off x="6865034" y="3165230"/>
            <a:ext cx="4551122" cy="286580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bg>
      <p:bgPr>
        <a:gradFill>
          <a:gsLst>
            <a:gs pos="0">
              <a:schemeClr val="lt1"/>
            </a:gs>
            <a:gs pos="100000">
              <a:srgbClr val="D9D9D9"/>
            </a:gs>
            <a:gs pos="100000">
              <a:srgbClr val="7D8587"/>
            </a:gs>
          </a:gsLst>
          <a:lin ang="5400012" scaled="0"/>
        </a:gradFill>
        <a:effectLst/>
      </p:bgPr>
    </p:bg>
    <p:spTree>
      <p:nvGrpSpPr>
        <p:cNvPr id="1" name="Shape 204"/>
        <p:cNvGrpSpPr/>
        <p:nvPr/>
      </p:nvGrpSpPr>
      <p:grpSpPr>
        <a:xfrm>
          <a:off x="0" y="0"/>
          <a:ext cx="0" cy="0"/>
          <a:chOff x="0" y="0"/>
          <a:chExt cx="0" cy="0"/>
        </a:xfrm>
      </p:grpSpPr>
      <p:sp>
        <p:nvSpPr>
          <p:cNvPr id="205" name="Google Shape;205;g6c2a7ca31c_0_24"/>
          <p:cNvSpPr txBox="1">
            <a:spLocks noGrp="1"/>
          </p:cNvSpPr>
          <p:nvPr>
            <p:ph type="title"/>
          </p:nvPr>
        </p:nvSpPr>
        <p:spPr>
          <a:xfrm>
            <a:off x="999178" y="0"/>
            <a:ext cx="7985700" cy="9342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1"/>
              </a:buClr>
              <a:buSzPts val="4000"/>
              <a:buFont typeface="Cambria"/>
              <a:buNone/>
            </a:pPr>
            <a:r>
              <a:rPr lang="en-GB" b="1">
                <a:latin typeface="Cambria"/>
                <a:ea typeface="Cambria"/>
                <a:cs typeface="Cambria"/>
                <a:sym typeface="Cambria"/>
              </a:rPr>
              <a:t>Data analysis with RapidMiner</a:t>
            </a:r>
            <a:endParaRPr b="1">
              <a:latin typeface="Cambria"/>
              <a:ea typeface="Cambria"/>
              <a:cs typeface="Cambria"/>
              <a:sym typeface="Cambria"/>
            </a:endParaRPr>
          </a:p>
        </p:txBody>
      </p:sp>
      <p:sp>
        <p:nvSpPr>
          <p:cNvPr id="206" name="Google Shape;206;g6c2a7ca31c_0_24"/>
          <p:cNvSpPr/>
          <p:nvPr/>
        </p:nvSpPr>
        <p:spPr>
          <a:xfrm>
            <a:off x="349822" y="0"/>
            <a:ext cx="324600" cy="1391400"/>
          </a:xfrm>
          <a:prstGeom prst="rect">
            <a:avLst/>
          </a:prstGeom>
          <a:gradFill>
            <a:gsLst>
              <a:gs pos="0">
                <a:srgbClr val="F6F7F7"/>
              </a:gs>
              <a:gs pos="6000">
                <a:srgbClr val="F6F7F7"/>
              </a:gs>
              <a:gs pos="27000">
                <a:srgbClr val="B9BCBD"/>
              </a:gs>
              <a:gs pos="62000">
                <a:srgbClr val="63696B"/>
              </a:gs>
              <a:gs pos="95830">
                <a:schemeClr val="dk2"/>
              </a:gs>
              <a:gs pos="100000">
                <a:schemeClr val="dk2"/>
              </a:gs>
            </a:gsLst>
            <a:lin ang="1499992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orbel"/>
              <a:ea typeface="Corbel"/>
              <a:cs typeface="Corbel"/>
              <a:sym typeface="Corbel"/>
            </a:endParaRPr>
          </a:p>
        </p:txBody>
      </p:sp>
      <p:sp>
        <p:nvSpPr>
          <p:cNvPr id="207" name="Google Shape;207;g6c2a7ca31c_0_24"/>
          <p:cNvSpPr/>
          <p:nvPr/>
        </p:nvSpPr>
        <p:spPr>
          <a:xfrm>
            <a:off x="674500" y="0"/>
            <a:ext cx="324600" cy="1391400"/>
          </a:xfrm>
          <a:prstGeom prst="rect">
            <a:avLst/>
          </a:prstGeom>
          <a:gradFill>
            <a:gsLst>
              <a:gs pos="0">
                <a:srgbClr val="F5F5F5"/>
              </a:gs>
              <a:gs pos="17000">
                <a:srgbClr val="F5F5F5"/>
              </a:gs>
              <a:gs pos="66000">
                <a:srgbClr val="C00000"/>
              </a:gs>
              <a:gs pos="100000">
                <a:srgbClr val="570D0D"/>
              </a:gs>
            </a:gsLst>
            <a:lin ang="1499992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orbel"/>
              <a:ea typeface="Corbel"/>
              <a:cs typeface="Corbel"/>
              <a:sym typeface="Corbel"/>
            </a:endParaRPr>
          </a:p>
        </p:txBody>
      </p:sp>
      <p:sp>
        <p:nvSpPr>
          <p:cNvPr id="208" name="Google Shape;208;g6c2a7ca31c_0_24"/>
          <p:cNvSpPr txBox="1"/>
          <p:nvPr/>
        </p:nvSpPr>
        <p:spPr>
          <a:xfrm>
            <a:off x="10961414" y="6304623"/>
            <a:ext cx="909600" cy="3693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GB" sz="1800" b="1" dirty="0">
                <a:solidFill>
                  <a:schemeClr val="dk1"/>
                </a:solidFill>
                <a:latin typeface="Cambria"/>
                <a:ea typeface="Cambria"/>
                <a:cs typeface="Cambria"/>
                <a:sym typeface="Cambria"/>
              </a:rPr>
              <a:t>7</a:t>
            </a:r>
            <a:endParaRPr dirty="0"/>
          </a:p>
        </p:txBody>
      </p:sp>
      <p:sp>
        <p:nvSpPr>
          <p:cNvPr id="209" name="Google Shape;209;g6c2a7ca31c_0_24"/>
          <p:cNvSpPr txBox="1"/>
          <p:nvPr/>
        </p:nvSpPr>
        <p:spPr>
          <a:xfrm>
            <a:off x="999100" y="1126456"/>
            <a:ext cx="10332522" cy="1532188"/>
          </a:xfrm>
          <a:prstGeom prst="rect">
            <a:avLst/>
          </a:prstGeom>
          <a:noFill/>
          <a:ln>
            <a:noFill/>
          </a:ln>
        </p:spPr>
        <p:txBody>
          <a:bodyPr spcFirstLastPara="1" wrap="square" lIns="91425" tIns="91425" rIns="91425" bIns="91425" anchor="t" anchorCtr="0">
            <a:noAutofit/>
          </a:bodyPr>
          <a:lstStyle/>
          <a:p>
            <a:pPr indent="360000"/>
            <a:r>
              <a:rPr lang="en-GB" sz="2000" b="1" dirty="0">
                <a:latin typeface="Cambria"/>
                <a:ea typeface="Cambria"/>
                <a:sym typeface="Cambria"/>
              </a:rPr>
              <a:t>Experiment 1 - Classification: </a:t>
            </a:r>
            <a:r>
              <a:rPr lang="en-GB" sz="2000" b="1" i="1" dirty="0">
                <a:latin typeface="Cambria"/>
                <a:ea typeface="Cambria"/>
                <a:sym typeface="Cambria"/>
              </a:rPr>
              <a:t>Decision Tree</a:t>
            </a:r>
          </a:p>
          <a:p>
            <a:pPr indent="360000"/>
            <a:endParaRPr lang="en-GB" sz="1600" dirty="0">
              <a:latin typeface="Cambria"/>
              <a:ea typeface="Cambria"/>
              <a:sym typeface="Cambria"/>
            </a:endParaRPr>
          </a:p>
          <a:p>
            <a:pPr indent="360000"/>
            <a:r>
              <a:rPr lang="en-GB" sz="1600" dirty="0">
                <a:latin typeface="Cambria"/>
                <a:ea typeface="Cambria"/>
                <a:sym typeface="Cambria"/>
              </a:rPr>
              <a:t>With maximal depth of 5, the tree becomes significantly smaller, which means it needs bigger values of minimal leaf size to check for overfitting. Since the tree is smaller, the error is bigger when compared to the error on the tree with maximal depth of 10.</a:t>
            </a:r>
            <a:endParaRPr sz="1600" dirty="0">
              <a:latin typeface="Cambria"/>
              <a:ea typeface="Cambria"/>
              <a:sym typeface="Cambria"/>
            </a:endParaRPr>
          </a:p>
        </p:txBody>
      </p:sp>
      <p:sp>
        <p:nvSpPr>
          <p:cNvPr id="210" name="Google Shape;210;g6c2a7ca31c_0_24"/>
          <p:cNvSpPr txBox="1"/>
          <p:nvPr/>
        </p:nvSpPr>
        <p:spPr>
          <a:xfrm>
            <a:off x="999100" y="2850900"/>
            <a:ext cx="4721762" cy="4007100"/>
          </a:xfrm>
          <a:prstGeom prst="rect">
            <a:avLst/>
          </a:prstGeom>
          <a:noFill/>
          <a:ln>
            <a:noFill/>
          </a:ln>
        </p:spPr>
        <p:txBody>
          <a:bodyPr spcFirstLastPara="1" wrap="square" lIns="91425" tIns="91425" rIns="91425" bIns="91425" anchor="t" anchorCtr="0">
            <a:noAutofit/>
          </a:bodyPr>
          <a:lstStyle/>
          <a:p>
            <a:pPr marL="0" lvl="0" indent="360000">
              <a:buFont typeface="Arial"/>
              <a:buNone/>
            </a:pPr>
            <a:r>
              <a:rPr lang="en-GB" sz="1600" dirty="0">
                <a:latin typeface="Cambria"/>
                <a:ea typeface="Cambria"/>
                <a:sym typeface="Cambria"/>
              </a:rPr>
              <a:t>This image shows the results of the error that we obtained with a tree that has maximal depth 5.</a:t>
            </a:r>
            <a:endParaRPr sz="1600" dirty="0">
              <a:latin typeface="Cambria"/>
              <a:ea typeface="Cambria"/>
              <a:sym typeface="Cambria"/>
            </a:endParaRPr>
          </a:p>
          <a:p>
            <a:pPr marL="0" lvl="0" indent="360000">
              <a:buFont typeface="Arial"/>
              <a:buNone/>
            </a:pPr>
            <a:endParaRPr sz="1600" dirty="0">
              <a:latin typeface="Cambria"/>
              <a:ea typeface="Cambria"/>
              <a:sym typeface="Cambria"/>
            </a:endParaRPr>
          </a:p>
          <a:p>
            <a:pPr marL="0" lvl="0" indent="360000">
              <a:buFont typeface="Arial"/>
              <a:buNone/>
            </a:pPr>
            <a:r>
              <a:rPr lang="en-GB" sz="1600" dirty="0">
                <a:latin typeface="Cambria"/>
                <a:ea typeface="Cambria"/>
                <a:sym typeface="Cambria"/>
              </a:rPr>
              <a:t>Again, as the minimal leaf size decreases, we can see that the error on the training set also decreases. Between minimal leaf sizes of 100 and 1, we can see that the error on the training set continues to decrease while the testing set error increases, which means that when the values for minimal leaf size are reduced to 100, there is overfitting. </a:t>
            </a:r>
          </a:p>
          <a:p>
            <a:pPr marL="0" lvl="0" indent="360000">
              <a:buFont typeface="Arial"/>
              <a:buNone/>
            </a:pPr>
            <a:r>
              <a:rPr lang="en-GB" sz="1600" dirty="0">
                <a:latin typeface="Cambria"/>
                <a:ea typeface="Cambria"/>
                <a:sym typeface="Cambria"/>
              </a:rPr>
              <a:t>In similarity to the previous slide, we cannot conclude that there is no overfitting when the minimal leaf size is bigger.</a:t>
            </a:r>
            <a:endParaRPr sz="1600" dirty="0">
              <a:latin typeface="Cambria"/>
              <a:ea typeface="Cambria"/>
              <a:sym typeface="Cambria"/>
            </a:endParaRPr>
          </a:p>
        </p:txBody>
      </p:sp>
      <p:pic>
        <p:nvPicPr>
          <p:cNvPr id="211" name="Google Shape;211;g6c2a7ca31c_0_24"/>
          <p:cNvPicPr preferRelativeResize="0"/>
          <p:nvPr/>
        </p:nvPicPr>
        <p:blipFill>
          <a:blip r:embed="rId3">
            <a:alphaModFix/>
            <a:extLst>
              <a:ext uri="{BEBA8EAE-BF5A-486C-A8C5-ECC9F3942E4B}">
                <a14:imgProps xmlns:a14="http://schemas.microsoft.com/office/drawing/2010/main">
                  <a14:imgLayer r:embed="rId4">
                    <a14:imgEffect>
                      <a14:sharpenSoften amount="25000"/>
                    </a14:imgEffect>
                  </a14:imgLayer>
                </a14:imgProps>
              </a:ext>
            </a:extLst>
          </a:blip>
          <a:stretch>
            <a:fillRect/>
          </a:stretch>
        </p:blipFill>
        <p:spPr>
          <a:xfrm>
            <a:off x="6096000" y="3186758"/>
            <a:ext cx="4733874" cy="291382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bg>
      <p:bgPr>
        <a:gradFill>
          <a:gsLst>
            <a:gs pos="0">
              <a:schemeClr val="lt1"/>
            </a:gs>
            <a:gs pos="100000">
              <a:srgbClr val="D9D9D9"/>
            </a:gs>
            <a:gs pos="100000">
              <a:srgbClr val="7D8587"/>
            </a:gs>
          </a:gsLst>
          <a:lin ang="5400012" scaled="0"/>
        </a:gradFill>
        <a:effectLst/>
      </p:bgPr>
    </p:bg>
    <p:spTree>
      <p:nvGrpSpPr>
        <p:cNvPr id="1" name="Shape 215"/>
        <p:cNvGrpSpPr/>
        <p:nvPr/>
      </p:nvGrpSpPr>
      <p:grpSpPr>
        <a:xfrm>
          <a:off x="0" y="0"/>
          <a:ext cx="0" cy="0"/>
          <a:chOff x="0" y="0"/>
          <a:chExt cx="0" cy="0"/>
        </a:xfrm>
      </p:grpSpPr>
      <p:sp>
        <p:nvSpPr>
          <p:cNvPr id="216" name="Google Shape;216;g7b6479bcf0_0_1"/>
          <p:cNvSpPr txBox="1">
            <a:spLocks noGrp="1"/>
          </p:cNvSpPr>
          <p:nvPr>
            <p:ph type="title"/>
          </p:nvPr>
        </p:nvSpPr>
        <p:spPr>
          <a:xfrm>
            <a:off x="999178" y="0"/>
            <a:ext cx="7985700" cy="9342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1"/>
              </a:buClr>
              <a:buSzPts val="4000"/>
              <a:buFont typeface="Cambria"/>
              <a:buNone/>
            </a:pPr>
            <a:r>
              <a:rPr lang="en-GB" b="1">
                <a:latin typeface="Cambria"/>
                <a:ea typeface="Cambria"/>
                <a:cs typeface="Cambria"/>
                <a:sym typeface="Cambria"/>
              </a:rPr>
              <a:t>Data analysis with RapidMiner</a:t>
            </a:r>
            <a:endParaRPr b="1">
              <a:latin typeface="Cambria"/>
              <a:ea typeface="Cambria"/>
              <a:cs typeface="Cambria"/>
              <a:sym typeface="Cambria"/>
            </a:endParaRPr>
          </a:p>
        </p:txBody>
      </p:sp>
      <p:sp>
        <p:nvSpPr>
          <p:cNvPr id="217" name="Google Shape;217;g7b6479bcf0_0_1"/>
          <p:cNvSpPr/>
          <p:nvPr/>
        </p:nvSpPr>
        <p:spPr>
          <a:xfrm>
            <a:off x="349822" y="0"/>
            <a:ext cx="324600" cy="1391400"/>
          </a:xfrm>
          <a:prstGeom prst="rect">
            <a:avLst/>
          </a:prstGeom>
          <a:gradFill>
            <a:gsLst>
              <a:gs pos="0">
                <a:srgbClr val="F6F7F7"/>
              </a:gs>
              <a:gs pos="6000">
                <a:srgbClr val="F6F7F7"/>
              </a:gs>
              <a:gs pos="27000">
                <a:srgbClr val="B9BCBD"/>
              </a:gs>
              <a:gs pos="62000">
                <a:srgbClr val="63696B"/>
              </a:gs>
              <a:gs pos="95830">
                <a:schemeClr val="dk2"/>
              </a:gs>
              <a:gs pos="100000">
                <a:schemeClr val="dk2"/>
              </a:gs>
            </a:gsLst>
            <a:lin ang="1499992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orbel"/>
              <a:ea typeface="Corbel"/>
              <a:cs typeface="Corbel"/>
              <a:sym typeface="Corbel"/>
            </a:endParaRPr>
          </a:p>
        </p:txBody>
      </p:sp>
      <p:sp>
        <p:nvSpPr>
          <p:cNvPr id="218" name="Google Shape;218;g7b6479bcf0_0_1"/>
          <p:cNvSpPr/>
          <p:nvPr/>
        </p:nvSpPr>
        <p:spPr>
          <a:xfrm>
            <a:off x="674500" y="0"/>
            <a:ext cx="324600" cy="1391400"/>
          </a:xfrm>
          <a:prstGeom prst="rect">
            <a:avLst/>
          </a:prstGeom>
          <a:gradFill>
            <a:gsLst>
              <a:gs pos="0">
                <a:srgbClr val="F5F5F5"/>
              </a:gs>
              <a:gs pos="17000">
                <a:srgbClr val="F5F5F5"/>
              </a:gs>
              <a:gs pos="66000">
                <a:srgbClr val="C00000"/>
              </a:gs>
              <a:gs pos="100000">
                <a:srgbClr val="570D0D"/>
              </a:gs>
            </a:gsLst>
            <a:lin ang="1499992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orbel"/>
              <a:ea typeface="Corbel"/>
              <a:cs typeface="Corbel"/>
              <a:sym typeface="Corbel"/>
            </a:endParaRPr>
          </a:p>
        </p:txBody>
      </p:sp>
      <p:sp>
        <p:nvSpPr>
          <p:cNvPr id="219" name="Google Shape;219;g7b6479bcf0_0_1"/>
          <p:cNvSpPr txBox="1"/>
          <p:nvPr/>
        </p:nvSpPr>
        <p:spPr>
          <a:xfrm>
            <a:off x="10961414" y="6304623"/>
            <a:ext cx="909600" cy="3693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GB" sz="1800" b="1" dirty="0">
                <a:solidFill>
                  <a:schemeClr val="dk1"/>
                </a:solidFill>
                <a:latin typeface="Cambria"/>
                <a:ea typeface="Cambria"/>
                <a:cs typeface="Cambria"/>
                <a:sym typeface="Cambria"/>
              </a:rPr>
              <a:t>8</a:t>
            </a:r>
            <a:endParaRPr dirty="0"/>
          </a:p>
        </p:txBody>
      </p:sp>
      <p:sp>
        <p:nvSpPr>
          <p:cNvPr id="220" name="Google Shape;220;g7b6479bcf0_0_1"/>
          <p:cNvSpPr txBox="1"/>
          <p:nvPr/>
        </p:nvSpPr>
        <p:spPr>
          <a:xfrm>
            <a:off x="999100" y="1125415"/>
            <a:ext cx="10166400" cy="3756074"/>
          </a:xfrm>
          <a:prstGeom prst="rect">
            <a:avLst/>
          </a:prstGeom>
          <a:noFill/>
          <a:ln>
            <a:noFill/>
          </a:ln>
        </p:spPr>
        <p:txBody>
          <a:bodyPr spcFirstLastPara="1" wrap="square" lIns="91425" tIns="91425" rIns="91425" bIns="91425" anchor="t" anchorCtr="0">
            <a:noAutofit/>
          </a:bodyPr>
          <a:lstStyle/>
          <a:p>
            <a:pPr indent="360000">
              <a:spcAft>
                <a:spcPts val="1800"/>
              </a:spcAft>
            </a:pPr>
            <a:r>
              <a:rPr lang="en-GB" sz="2000" b="1" dirty="0">
                <a:latin typeface="Cambria"/>
                <a:ea typeface="Cambria"/>
                <a:sym typeface="Cambria"/>
              </a:rPr>
              <a:t>Experiment 1 - Classification: </a:t>
            </a:r>
            <a:r>
              <a:rPr lang="en-GB" sz="2000" b="1" i="1" dirty="0">
                <a:latin typeface="Cambria"/>
                <a:ea typeface="Cambria"/>
                <a:sym typeface="Cambria"/>
              </a:rPr>
              <a:t>Decision Tree</a:t>
            </a:r>
          </a:p>
          <a:p>
            <a:pPr indent="360000"/>
            <a:endParaRPr lang="en-GB" sz="1600" b="1" dirty="0">
              <a:latin typeface="Cambria"/>
              <a:ea typeface="Cambria"/>
              <a:sym typeface="Cambria"/>
            </a:endParaRPr>
          </a:p>
          <a:p>
            <a:pPr indent="360000"/>
            <a:r>
              <a:rPr lang="en-GB" sz="1600" b="1" dirty="0">
                <a:latin typeface="Cambria"/>
                <a:ea typeface="Cambria"/>
                <a:sym typeface="Cambria"/>
              </a:rPr>
              <a:t>We can conclude </a:t>
            </a:r>
            <a:r>
              <a:rPr lang="en-GB" sz="1600" dirty="0">
                <a:latin typeface="Cambria"/>
                <a:ea typeface="Cambria"/>
                <a:sym typeface="Cambria"/>
              </a:rPr>
              <a:t>that the error obtained using </a:t>
            </a:r>
            <a:r>
              <a:rPr lang="en-GB" sz="1600" b="1" i="1" dirty="0">
                <a:latin typeface="Cambria"/>
                <a:ea typeface="Cambria"/>
                <a:sym typeface="Cambria"/>
              </a:rPr>
              <a:t>the decision tree model </a:t>
            </a:r>
            <a:r>
              <a:rPr lang="en-GB" sz="1600" dirty="0">
                <a:latin typeface="Cambria"/>
                <a:ea typeface="Cambria"/>
                <a:sym typeface="Cambria"/>
              </a:rPr>
              <a:t>on the data is very small, in between 2-4%, which could mean that the decision tree model is appropriate for the data.</a:t>
            </a:r>
            <a:endParaRPr sz="1600" dirty="0">
              <a:latin typeface="Cambria"/>
              <a:ea typeface="Cambria"/>
              <a:sym typeface="Cambria"/>
            </a:endParaRPr>
          </a:p>
          <a:p>
            <a:pPr indent="360000"/>
            <a:endParaRPr sz="1600" dirty="0">
              <a:latin typeface="Cambria"/>
              <a:ea typeface="Cambria"/>
              <a:sym typeface="Cambria"/>
            </a:endParaRPr>
          </a:p>
          <a:p>
            <a:pPr indent="360000"/>
            <a:r>
              <a:rPr lang="en-GB" sz="1600" dirty="0">
                <a:latin typeface="Cambria"/>
                <a:ea typeface="Cambria"/>
                <a:sym typeface="Cambria"/>
              </a:rPr>
              <a:t>When comparing both the trees used, we see that the tree with lower maximal depth size obtained errors slightly bigger. It also needs higher values for the minimal leaf size to see changes in the tree and in the error. As such, we can conclude that the model with maximal depth 10 presented better results for the data.</a:t>
            </a:r>
            <a:endParaRPr sz="1600" dirty="0">
              <a:latin typeface="Cambria"/>
              <a:ea typeface="Cambria"/>
              <a:sym typeface="Cambria"/>
            </a:endParaRPr>
          </a:p>
          <a:p>
            <a:pPr indent="360000"/>
            <a:endParaRPr sz="1600" dirty="0">
              <a:latin typeface="Cambria"/>
              <a:ea typeface="Cambria"/>
              <a:sym typeface="Cambria"/>
            </a:endParaRPr>
          </a:p>
          <a:p>
            <a:pPr indent="360000"/>
            <a:r>
              <a:rPr lang="en-GB" sz="1600" dirty="0">
                <a:latin typeface="Cambria"/>
                <a:ea typeface="Cambria"/>
                <a:sym typeface="Cambria"/>
              </a:rPr>
              <a:t>From all the decision tree models, the most appropriate one has as maximal depth 10 and minimal leaf size 10, which presented the most accurate results when applied to the testing set (its error is only 3,04%), without seeming to be overfitted.</a:t>
            </a:r>
            <a:endParaRPr sz="1600" dirty="0">
              <a:latin typeface="Cambria"/>
              <a:ea typeface="Cambria"/>
              <a:sym typeface="Cambria"/>
            </a:endParaRPr>
          </a:p>
        </p:txBody>
      </p:sp>
    </p:spTree>
  </p:cSld>
  <p:clrMapOvr>
    <a:masterClrMapping/>
  </p:clrMapOvr>
</p:sld>
</file>

<file path=ppt/theme/theme1.xml><?xml version="1.0" encoding="utf-8"?>
<a:theme xmlns:a="http://schemas.openxmlformats.org/drawingml/2006/main" name="Paralaxe">
  <a:themeElements>
    <a:clrScheme name="Personalizado 1">
      <a:dk1>
        <a:srgbClr val="000000"/>
      </a:dk1>
      <a:lt1>
        <a:srgbClr val="FFFFFF"/>
      </a:lt1>
      <a:dk2>
        <a:srgbClr val="585858"/>
      </a:dk2>
      <a:lt2>
        <a:srgbClr val="CDD0D1"/>
      </a:lt2>
      <a:accent1>
        <a:srgbClr val="AE1A1A"/>
      </a:accent1>
      <a:accent2>
        <a:srgbClr val="F67534"/>
      </a:accent2>
      <a:accent3>
        <a:srgbClr val="EAAC35"/>
      </a:accent3>
      <a:accent4>
        <a:srgbClr val="9BAF68"/>
      </a:accent4>
      <a:accent5>
        <a:srgbClr val="68B9A6"/>
      </a:accent5>
      <a:accent6>
        <a:srgbClr val="50B1D4"/>
      </a:accent6>
      <a:hlink>
        <a:srgbClr val="E46416"/>
      </a:hlink>
      <a:folHlink>
        <a:srgbClr val="EE934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o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88</TotalTime>
  <Words>2629</Words>
  <Application>Microsoft Office PowerPoint</Application>
  <PresentationFormat>Ecrã Panorâmico</PresentationFormat>
  <Paragraphs>190</Paragraphs>
  <Slides>19</Slides>
  <Notes>19</Notes>
  <HiddenSlides>0</HiddenSlides>
  <MMClips>0</MMClips>
  <ScaleCrop>false</ScaleCrop>
  <HeadingPairs>
    <vt:vector size="6" baseType="variant">
      <vt:variant>
        <vt:lpstr>Tipos de letra usados</vt:lpstr>
      </vt:variant>
      <vt:variant>
        <vt:i4>6</vt:i4>
      </vt:variant>
      <vt:variant>
        <vt:lpstr>Tema</vt:lpstr>
      </vt:variant>
      <vt:variant>
        <vt:i4>1</vt:i4>
      </vt:variant>
      <vt:variant>
        <vt:lpstr>Títulos dos diapositivos</vt:lpstr>
      </vt:variant>
      <vt:variant>
        <vt:i4>19</vt:i4>
      </vt:variant>
    </vt:vector>
  </HeadingPairs>
  <TitlesOfParts>
    <vt:vector size="26" baseType="lpstr">
      <vt:lpstr>Cambria</vt:lpstr>
      <vt:lpstr>Noto Sans Symbols</vt:lpstr>
      <vt:lpstr>Arial</vt:lpstr>
      <vt:lpstr>Wingdings</vt:lpstr>
      <vt:lpstr>Corbel</vt:lpstr>
      <vt:lpstr>Calibri</vt:lpstr>
      <vt:lpstr>Paralaxe</vt:lpstr>
      <vt:lpstr>Intelligent Factory</vt:lpstr>
      <vt:lpstr>Description of data analysis problem</vt:lpstr>
      <vt:lpstr>Experiments</vt:lpstr>
      <vt:lpstr>Experiments</vt:lpstr>
      <vt:lpstr>Statistics on collected data</vt:lpstr>
      <vt:lpstr>Statistics on collected data</vt:lpstr>
      <vt:lpstr>Data analysis with RapidMiner</vt:lpstr>
      <vt:lpstr>Data analysis with RapidMiner</vt:lpstr>
      <vt:lpstr>Data analysis with RapidMiner</vt:lpstr>
      <vt:lpstr>Data analysis with RapidMiner</vt:lpstr>
      <vt:lpstr>Data analysis with RapidMiner</vt:lpstr>
      <vt:lpstr>Data analysis with RapidMiner</vt:lpstr>
      <vt:lpstr>Data analysis with RapidMiner</vt:lpstr>
      <vt:lpstr>Data analysis with RapidMiner</vt:lpstr>
      <vt:lpstr>Data analysis with RapidMiner</vt:lpstr>
      <vt:lpstr>Conclusions</vt:lpstr>
      <vt:lpstr>Additional Information</vt:lpstr>
      <vt:lpstr>RapidMiner Processes</vt:lpstr>
      <vt:lpstr>Other Comments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Intelligent Factory</dc:title>
  <dc:creator>up201605568@ms.uporto.pt</dc:creator>
  <cp:lastModifiedBy>up201605568@ms.uporto.pt</cp:lastModifiedBy>
  <cp:revision>7</cp:revision>
  <dcterms:created xsi:type="dcterms:W3CDTF">2019-10-28T14:39:44Z</dcterms:created>
  <dcterms:modified xsi:type="dcterms:W3CDTF">2019-12-13T11:21:21Z</dcterms:modified>
</cp:coreProperties>
</file>