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744EB-F7BD-4D4C-BE9F-FAE6497F6CB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BCF5924-1324-40BA-8BD7-0342F75A5B7C}">
      <dgm:prSet phldrT="[Texte]"/>
      <dgm:spPr/>
      <dgm:t>
        <a:bodyPr/>
        <a:lstStyle/>
        <a:p>
          <a:r>
            <a:rPr lang="fr-FR" dirty="0" err="1" smtClean="0"/>
            <a:t>ViewModel</a:t>
          </a:r>
          <a:endParaRPr lang="fr-FR" dirty="0"/>
        </a:p>
      </dgm:t>
    </dgm:pt>
    <dgm:pt modelId="{5AA4A0E6-DF97-4A1B-9A1F-57684BDCE651}" type="parTrans" cxnId="{4A64E1F4-7A87-4B47-A4B5-37EC4FACBCC2}">
      <dgm:prSet/>
      <dgm:spPr/>
      <dgm:t>
        <a:bodyPr/>
        <a:lstStyle/>
        <a:p>
          <a:endParaRPr lang="fr-FR"/>
        </a:p>
      </dgm:t>
    </dgm:pt>
    <dgm:pt modelId="{09E4754D-F15A-4CC0-839D-110758D047B5}" type="sibTrans" cxnId="{4A64E1F4-7A87-4B47-A4B5-37EC4FACBCC2}">
      <dgm:prSet/>
      <dgm:spPr/>
      <dgm:t>
        <a:bodyPr/>
        <a:lstStyle/>
        <a:p>
          <a:endParaRPr lang="fr-FR"/>
        </a:p>
      </dgm:t>
    </dgm:pt>
    <dgm:pt modelId="{2F631F6C-12C4-4397-9535-68342249259A}">
      <dgm:prSet phldrT="[Texte]"/>
      <dgm:spPr/>
      <dgm:t>
        <a:bodyPr/>
        <a:lstStyle/>
        <a:p>
          <a:r>
            <a:rPr lang="fr-FR" dirty="0" smtClean="0"/>
            <a:t>Room</a:t>
          </a:r>
          <a:endParaRPr lang="fr-FR" dirty="0"/>
        </a:p>
      </dgm:t>
    </dgm:pt>
    <dgm:pt modelId="{F50FCDA9-287C-478C-B6C7-A16F26F45A21}" type="parTrans" cxnId="{C13F0C55-CDCB-4E81-A856-1F8B985CDD3E}">
      <dgm:prSet/>
      <dgm:spPr/>
      <dgm:t>
        <a:bodyPr/>
        <a:lstStyle/>
        <a:p>
          <a:endParaRPr lang="fr-FR"/>
        </a:p>
      </dgm:t>
    </dgm:pt>
    <dgm:pt modelId="{C7CD46A2-A22E-4525-8EF8-1E70C284678D}" type="sibTrans" cxnId="{C13F0C55-CDCB-4E81-A856-1F8B985CDD3E}">
      <dgm:prSet/>
      <dgm:spPr/>
      <dgm:t>
        <a:bodyPr/>
        <a:lstStyle/>
        <a:p>
          <a:endParaRPr lang="fr-FR"/>
        </a:p>
      </dgm:t>
    </dgm:pt>
    <dgm:pt modelId="{40500D07-54BB-4530-93AD-0A9F689A4F6A}">
      <dgm:prSet phldrT="[Texte]" custT="1"/>
      <dgm:spPr/>
      <dgm:t>
        <a:bodyPr/>
        <a:lstStyle/>
        <a:p>
          <a:r>
            <a:rPr lang="fr-FR" sz="2400" dirty="0" smtClean="0"/>
            <a:t>MPD</a:t>
          </a:r>
          <a:endParaRPr lang="fr-FR" sz="2400" dirty="0"/>
        </a:p>
      </dgm:t>
    </dgm:pt>
    <dgm:pt modelId="{0571A522-65D5-4AEA-93E5-4C071A80E389}" type="parTrans" cxnId="{F6581C84-F1BC-4334-8DC0-EA7304760D39}">
      <dgm:prSet/>
      <dgm:spPr/>
      <dgm:t>
        <a:bodyPr/>
        <a:lstStyle/>
        <a:p>
          <a:endParaRPr lang="fr-FR"/>
        </a:p>
      </dgm:t>
    </dgm:pt>
    <dgm:pt modelId="{6CD7F57A-935C-493C-AF8B-4C6038306EA8}" type="sibTrans" cxnId="{F6581C84-F1BC-4334-8DC0-EA7304760D39}">
      <dgm:prSet/>
      <dgm:spPr/>
      <dgm:t>
        <a:bodyPr/>
        <a:lstStyle/>
        <a:p>
          <a:endParaRPr lang="fr-FR"/>
        </a:p>
      </dgm:t>
    </dgm:pt>
    <dgm:pt modelId="{B9B3F233-784C-4C7D-8FD0-76E840DE2C71}" type="pres">
      <dgm:prSet presAssocID="{22E744EB-F7BD-4D4C-BE9F-FAE6497F6CB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29F0527-C629-4D10-9661-1E66F9A8EDBD}" type="pres">
      <dgm:prSet presAssocID="{9BCF5924-1324-40BA-8BD7-0342F75A5B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B5D8CD11-F605-4778-B874-168F6BC7BF07}" type="pres">
      <dgm:prSet presAssocID="{9BCF5924-1324-40BA-8BD7-0342F75A5B7C}" presName="gear1srcNode" presStyleLbl="node1" presStyleIdx="0" presStyleCnt="3"/>
      <dgm:spPr/>
    </dgm:pt>
    <dgm:pt modelId="{A5038267-F598-47F2-81C4-2F2082A8566D}" type="pres">
      <dgm:prSet presAssocID="{9BCF5924-1324-40BA-8BD7-0342F75A5B7C}" presName="gear1dstNode" presStyleLbl="node1" presStyleIdx="0" presStyleCnt="3"/>
      <dgm:spPr/>
    </dgm:pt>
    <dgm:pt modelId="{000B9F11-90A9-4859-99C8-8C240C90C3B9}" type="pres">
      <dgm:prSet presAssocID="{2F631F6C-12C4-4397-9535-68342249259A}" presName="gear2" presStyleLbl="node1" presStyleIdx="1" presStyleCnt="3">
        <dgm:presLayoutVars>
          <dgm:chMax val="1"/>
          <dgm:bulletEnabled val="1"/>
        </dgm:presLayoutVars>
      </dgm:prSet>
      <dgm:spPr/>
    </dgm:pt>
    <dgm:pt modelId="{4FC44AFF-B044-49AD-A142-19E83974A339}" type="pres">
      <dgm:prSet presAssocID="{2F631F6C-12C4-4397-9535-68342249259A}" presName="gear2srcNode" presStyleLbl="node1" presStyleIdx="1" presStyleCnt="3"/>
      <dgm:spPr/>
    </dgm:pt>
    <dgm:pt modelId="{8BBDB91E-CD08-4F6B-B450-0B8C4A9F6B22}" type="pres">
      <dgm:prSet presAssocID="{2F631F6C-12C4-4397-9535-68342249259A}" presName="gear2dstNode" presStyleLbl="node1" presStyleIdx="1" presStyleCnt="3"/>
      <dgm:spPr/>
    </dgm:pt>
    <dgm:pt modelId="{5E6F311A-6323-4971-AE42-015446F50421}" type="pres">
      <dgm:prSet presAssocID="{40500D07-54BB-4530-93AD-0A9F689A4F6A}" presName="gear3" presStyleLbl="node1" presStyleIdx="2" presStyleCnt="3"/>
      <dgm:spPr/>
    </dgm:pt>
    <dgm:pt modelId="{8EEA1BD1-A8B2-4429-8D23-340BD0BAF63C}" type="pres">
      <dgm:prSet presAssocID="{40500D07-54BB-4530-93AD-0A9F689A4F6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41C8068-7D64-435E-BA1E-56E6C02D13F6}" type="pres">
      <dgm:prSet presAssocID="{40500D07-54BB-4530-93AD-0A9F689A4F6A}" presName="gear3srcNode" presStyleLbl="node1" presStyleIdx="2" presStyleCnt="3"/>
      <dgm:spPr/>
    </dgm:pt>
    <dgm:pt modelId="{2C79F67F-4621-4EA5-8AD0-3E03D94AC7E8}" type="pres">
      <dgm:prSet presAssocID="{40500D07-54BB-4530-93AD-0A9F689A4F6A}" presName="gear3dstNode" presStyleLbl="node1" presStyleIdx="2" presStyleCnt="3"/>
      <dgm:spPr/>
    </dgm:pt>
    <dgm:pt modelId="{CDB03C91-4B6E-401B-A167-4E4DE55271CD}" type="pres">
      <dgm:prSet presAssocID="{09E4754D-F15A-4CC0-839D-110758D047B5}" presName="connector1" presStyleLbl="sibTrans2D1" presStyleIdx="0" presStyleCnt="3"/>
      <dgm:spPr/>
    </dgm:pt>
    <dgm:pt modelId="{E3343F34-63F5-4D65-85B7-AD4426922EF4}" type="pres">
      <dgm:prSet presAssocID="{C7CD46A2-A22E-4525-8EF8-1E70C284678D}" presName="connector2" presStyleLbl="sibTrans2D1" presStyleIdx="1" presStyleCnt="3"/>
      <dgm:spPr/>
    </dgm:pt>
    <dgm:pt modelId="{D079BDD2-A085-42D5-8931-E175A2BCDC3A}" type="pres">
      <dgm:prSet presAssocID="{6CD7F57A-935C-493C-AF8B-4C6038306EA8}" presName="connector3" presStyleLbl="sibTrans2D1" presStyleIdx="2" presStyleCnt="3"/>
      <dgm:spPr/>
    </dgm:pt>
  </dgm:ptLst>
  <dgm:cxnLst>
    <dgm:cxn modelId="{BA0BDEAB-4C8F-41F9-9798-39A6A00D887F}" type="presOf" srcId="{2F631F6C-12C4-4397-9535-68342249259A}" destId="{8BBDB91E-CD08-4F6B-B450-0B8C4A9F6B22}" srcOrd="2" destOrd="0" presId="urn:microsoft.com/office/officeart/2005/8/layout/gear1"/>
    <dgm:cxn modelId="{A619B75F-14BA-4374-A683-3DC8A09DC1B9}" type="presOf" srcId="{6CD7F57A-935C-493C-AF8B-4C6038306EA8}" destId="{D079BDD2-A085-42D5-8931-E175A2BCDC3A}" srcOrd="0" destOrd="0" presId="urn:microsoft.com/office/officeart/2005/8/layout/gear1"/>
    <dgm:cxn modelId="{F6581C84-F1BC-4334-8DC0-EA7304760D39}" srcId="{22E744EB-F7BD-4D4C-BE9F-FAE6497F6CBC}" destId="{40500D07-54BB-4530-93AD-0A9F689A4F6A}" srcOrd="2" destOrd="0" parTransId="{0571A522-65D5-4AEA-93E5-4C071A80E389}" sibTransId="{6CD7F57A-935C-493C-AF8B-4C6038306EA8}"/>
    <dgm:cxn modelId="{FBA902E7-9A33-47CD-8825-08708A12AF82}" type="presOf" srcId="{22E744EB-F7BD-4D4C-BE9F-FAE6497F6CBC}" destId="{B9B3F233-784C-4C7D-8FD0-76E840DE2C71}" srcOrd="0" destOrd="0" presId="urn:microsoft.com/office/officeart/2005/8/layout/gear1"/>
    <dgm:cxn modelId="{C13F0C55-CDCB-4E81-A856-1F8B985CDD3E}" srcId="{22E744EB-F7BD-4D4C-BE9F-FAE6497F6CBC}" destId="{2F631F6C-12C4-4397-9535-68342249259A}" srcOrd="1" destOrd="0" parTransId="{F50FCDA9-287C-478C-B6C7-A16F26F45A21}" sibTransId="{C7CD46A2-A22E-4525-8EF8-1E70C284678D}"/>
    <dgm:cxn modelId="{10894E37-2E1A-41EA-AC50-CFCD5DC6B42B}" type="presOf" srcId="{2F631F6C-12C4-4397-9535-68342249259A}" destId="{000B9F11-90A9-4859-99C8-8C240C90C3B9}" srcOrd="0" destOrd="0" presId="urn:microsoft.com/office/officeart/2005/8/layout/gear1"/>
    <dgm:cxn modelId="{0767B111-D3ED-4B56-AD76-BCE5AFBD3C43}" type="presOf" srcId="{9BCF5924-1324-40BA-8BD7-0342F75A5B7C}" destId="{929F0527-C629-4D10-9661-1E66F9A8EDBD}" srcOrd="0" destOrd="0" presId="urn:microsoft.com/office/officeart/2005/8/layout/gear1"/>
    <dgm:cxn modelId="{B9E0FCA1-993B-4817-BA90-456FC2172CE5}" type="presOf" srcId="{C7CD46A2-A22E-4525-8EF8-1E70C284678D}" destId="{E3343F34-63F5-4D65-85B7-AD4426922EF4}" srcOrd="0" destOrd="0" presId="urn:microsoft.com/office/officeart/2005/8/layout/gear1"/>
    <dgm:cxn modelId="{168929FA-54CE-49D4-9EA6-B93049AABE36}" type="presOf" srcId="{9BCF5924-1324-40BA-8BD7-0342F75A5B7C}" destId="{B5D8CD11-F605-4778-B874-168F6BC7BF07}" srcOrd="1" destOrd="0" presId="urn:microsoft.com/office/officeart/2005/8/layout/gear1"/>
    <dgm:cxn modelId="{3E5E5AC3-5231-4E57-AE9C-09FC0D3C3ECE}" type="presOf" srcId="{40500D07-54BB-4530-93AD-0A9F689A4F6A}" destId="{5E6F311A-6323-4971-AE42-015446F50421}" srcOrd="0" destOrd="0" presId="urn:microsoft.com/office/officeart/2005/8/layout/gear1"/>
    <dgm:cxn modelId="{A886D539-435D-448E-9B48-C42939CC835C}" type="presOf" srcId="{09E4754D-F15A-4CC0-839D-110758D047B5}" destId="{CDB03C91-4B6E-401B-A167-4E4DE55271CD}" srcOrd="0" destOrd="0" presId="urn:microsoft.com/office/officeart/2005/8/layout/gear1"/>
    <dgm:cxn modelId="{499541BE-3DE4-4AA8-B0BC-F839D46B79F1}" type="presOf" srcId="{40500D07-54BB-4530-93AD-0A9F689A4F6A}" destId="{8EEA1BD1-A8B2-4429-8D23-340BD0BAF63C}" srcOrd="1" destOrd="0" presId="urn:microsoft.com/office/officeart/2005/8/layout/gear1"/>
    <dgm:cxn modelId="{B0CB97C5-32DB-4BC1-84B1-042F58DFC777}" type="presOf" srcId="{40500D07-54BB-4530-93AD-0A9F689A4F6A}" destId="{741C8068-7D64-435E-BA1E-56E6C02D13F6}" srcOrd="2" destOrd="0" presId="urn:microsoft.com/office/officeart/2005/8/layout/gear1"/>
    <dgm:cxn modelId="{19C7906E-5A7C-428D-B156-FAD3E39D7026}" type="presOf" srcId="{40500D07-54BB-4530-93AD-0A9F689A4F6A}" destId="{2C79F67F-4621-4EA5-8AD0-3E03D94AC7E8}" srcOrd="3" destOrd="0" presId="urn:microsoft.com/office/officeart/2005/8/layout/gear1"/>
    <dgm:cxn modelId="{4A64E1F4-7A87-4B47-A4B5-37EC4FACBCC2}" srcId="{22E744EB-F7BD-4D4C-BE9F-FAE6497F6CBC}" destId="{9BCF5924-1324-40BA-8BD7-0342F75A5B7C}" srcOrd="0" destOrd="0" parTransId="{5AA4A0E6-DF97-4A1B-9A1F-57684BDCE651}" sibTransId="{09E4754D-F15A-4CC0-839D-110758D047B5}"/>
    <dgm:cxn modelId="{3C4A1C91-8EA5-44A8-B1CC-ED82A2D2E336}" type="presOf" srcId="{9BCF5924-1324-40BA-8BD7-0342F75A5B7C}" destId="{A5038267-F598-47F2-81C4-2F2082A8566D}" srcOrd="2" destOrd="0" presId="urn:microsoft.com/office/officeart/2005/8/layout/gear1"/>
    <dgm:cxn modelId="{C49CC1D0-518D-4C54-BAF9-26BFF304BE74}" type="presOf" srcId="{2F631F6C-12C4-4397-9535-68342249259A}" destId="{4FC44AFF-B044-49AD-A142-19E83974A339}" srcOrd="1" destOrd="0" presId="urn:microsoft.com/office/officeart/2005/8/layout/gear1"/>
    <dgm:cxn modelId="{6565B783-05F2-4F7A-ABC2-81879788529F}" type="presParOf" srcId="{B9B3F233-784C-4C7D-8FD0-76E840DE2C71}" destId="{929F0527-C629-4D10-9661-1E66F9A8EDBD}" srcOrd="0" destOrd="0" presId="urn:microsoft.com/office/officeart/2005/8/layout/gear1"/>
    <dgm:cxn modelId="{DC22A370-0B25-4FD5-B2D1-0A59460BF94B}" type="presParOf" srcId="{B9B3F233-784C-4C7D-8FD0-76E840DE2C71}" destId="{B5D8CD11-F605-4778-B874-168F6BC7BF07}" srcOrd="1" destOrd="0" presId="urn:microsoft.com/office/officeart/2005/8/layout/gear1"/>
    <dgm:cxn modelId="{013B44B6-8AF9-46DA-8ABA-9399F882CDD4}" type="presParOf" srcId="{B9B3F233-784C-4C7D-8FD0-76E840DE2C71}" destId="{A5038267-F598-47F2-81C4-2F2082A8566D}" srcOrd="2" destOrd="0" presId="urn:microsoft.com/office/officeart/2005/8/layout/gear1"/>
    <dgm:cxn modelId="{C8BB9415-6911-4DF9-BD0E-2EB5DA82DD37}" type="presParOf" srcId="{B9B3F233-784C-4C7D-8FD0-76E840DE2C71}" destId="{000B9F11-90A9-4859-99C8-8C240C90C3B9}" srcOrd="3" destOrd="0" presId="urn:microsoft.com/office/officeart/2005/8/layout/gear1"/>
    <dgm:cxn modelId="{8FD6C807-D236-43B0-B23C-0F0C5822E380}" type="presParOf" srcId="{B9B3F233-784C-4C7D-8FD0-76E840DE2C71}" destId="{4FC44AFF-B044-49AD-A142-19E83974A339}" srcOrd="4" destOrd="0" presId="urn:microsoft.com/office/officeart/2005/8/layout/gear1"/>
    <dgm:cxn modelId="{43875F6D-8CAA-4932-AE99-E8FC0A5CBAA2}" type="presParOf" srcId="{B9B3F233-784C-4C7D-8FD0-76E840DE2C71}" destId="{8BBDB91E-CD08-4F6B-B450-0B8C4A9F6B22}" srcOrd="5" destOrd="0" presId="urn:microsoft.com/office/officeart/2005/8/layout/gear1"/>
    <dgm:cxn modelId="{9A02A4C3-6B11-47E3-AE65-02B31EE030A8}" type="presParOf" srcId="{B9B3F233-784C-4C7D-8FD0-76E840DE2C71}" destId="{5E6F311A-6323-4971-AE42-015446F50421}" srcOrd="6" destOrd="0" presId="urn:microsoft.com/office/officeart/2005/8/layout/gear1"/>
    <dgm:cxn modelId="{15563172-94C8-4403-862E-3BF3802589B9}" type="presParOf" srcId="{B9B3F233-784C-4C7D-8FD0-76E840DE2C71}" destId="{8EEA1BD1-A8B2-4429-8D23-340BD0BAF63C}" srcOrd="7" destOrd="0" presId="urn:microsoft.com/office/officeart/2005/8/layout/gear1"/>
    <dgm:cxn modelId="{BF3F91C6-4B8B-419A-9372-D78532959EC0}" type="presParOf" srcId="{B9B3F233-784C-4C7D-8FD0-76E840DE2C71}" destId="{741C8068-7D64-435E-BA1E-56E6C02D13F6}" srcOrd="8" destOrd="0" presId="urn:microsoft.com/office/officeart/2005/8/layout/gear1"/>
    <dgm:cxn modelId="{BA417134-8CAA-4FAD-AB0F-B440F5605CEA}" type="presParOf" srcId="{B9B3F233-784C-4C7D-8FD0-76E840DE2C71}" destId="{2C79F67F-4621-4EA5-8AD0-3E03D94AC7E8}" srcOrd="9" destOrd="0" presId="urn:microsoft.com/office/officeart/2005/8/layout/gear1"/>
    <dgm:cxn modelId="{BFF91E8D-E9C5-455E-8039-D981BFBF625E}" type="presParOf" srcId="{B9B3F233-784C-4C7D-8FD0-76E840DE2C71}" destId="{CDB03C91-4B6E-401B-A167-4E4DE55271CD}" srcOrd="10" destOrd="0" presId="urn:microsoft.com/office/officeart/2005/8/layout/gear1"/>
    <dgm:cxn modelId="{BA97D0AD-D2B7-45FF-9DD0-C3D6EA65461F}" type="presParOf" srcId="{B9B3F233-784C-4C7D-8FD0-76E840DE2C71}" destId="{E3343F34-63F5-4D65-85B7-AD4426922EF4}" srcOrd="11" destOrd="0" presId="urn:microsoft.com/office/officeart/2005/8/layout/gear1"/>
    <dgm:cxn modelId="{A3DCF374-A6EC-4EF2-8009-1ADCF62C8B9B}" type="presParOf" srcId="{B9B3F233-784C-4C7D-8FD0-76E840DE2C71}" destId="{D079BDD2-A085-42D5-8931-E175A2BCDC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F0527-C629-4D10-9661-1E66F9A8EDBD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ViewModel</a:t>
          </a:r>
          <a:endParaRPr lang="fr-FR" sz="2800" kern="1200" dirty="0"/>
        </a:p>
      </dsp:txBody>
      <dsp:txXfrm>
        <a:off x="4392232" y="3136513"/>
        <a:ext cx="1781934" cy="1531918"/>
      </dsp:txXfrm>
    </dsp:sp>
    <dsp:sp modelId="{000B9F11-90A9-4859-99C8-8C240C90C3B9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Room</a:t>
          </a:r>
          <a:endParaRPr lang="fr-FR" sz="2800" kern="1200" dirty="0"/>
        </a:p>
      </dsp:txBody>
      <dsp:txXfrm>
        <a:off x="2604759" y="2282937"/>
        <a:ext cx="1076134" cy="1069538"/>
      </dsp:txXfrm>
    </dsp:sp>
    <dsp:sp modelId="{5E6F311A-6323-4971-AE42-015446F50421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MPD</a:t>
          </a:r>
          <a:endParaRPr lang="fr-FR" sz="2400" kern="1200" dirty="0"/>
        </a:p>
      </dsp:txBody>
      <dsp:txXfrm rot="-20700000">
        <a:off x="3738879" y="704426"/>
        <a:ext cx="1192106" cy="1192106"/>
      </dsp:txXfrm>
    </dsp:sp>
    <dsp:sp modelId="{CDB03C91-4B6E-401B-A167-4E4DE55271CD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3F34-63F5-4D65-85B7-AD4426922EF4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BDD2-A085-42D5-8931-E175A2BCDC3A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67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20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0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2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6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48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52B5-AD61-4BDE-B12F-58292F100198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D94B-F5AA-409E-9E34-B27AC8498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7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4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114425"/>
            <a:ext cx="7200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30303" y="405517"/>
            <a:ext cx="514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Assurer la persistance des données de l’application :</a:t>
            </a:r>
            <a:endParaRPr lang="fr-FR" b="1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4760115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8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1712"/>
            <a:ext cx="9829800" cy="23145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093057" y="834887"/>
            <a:ext cx="543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Modèle Physique de Données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800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70860" y="4317558"/>
            <a:ext cx="47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Architecture mise en place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010717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19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Philippe Benoit</dc:creator>
  <cp:lastModifiedBy>Jean Philippe Benoit</cp:lastModifiedBy>
  <cp:revision>7</cp:revision>
  <dcterms:created xsi:type="dcterms:W3CDTF">2020-03-27T17:28:13Z</dcterms:created>
  <dcterms:modified xsi:type="dcterms:W3CDTF">2020-03-28T10:54:09Z</dcterms:modified>
</cp:coreProperties>
</file>