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8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87063552"/>
        <c:axId val="87171840"/>
      </c:scatterChart>
      <c:valAx>
        <c:axId val="87063552"/>
        <c:scaling>
          <c:orientation val="minMax"/>
        </c:scaling>
        <c:axPos val="b"/>
        <c:tickLblPos val="nextTo"/>
        <c:crossAx val="87171840"/>
        <c:crosses val="autoZero"/>
        <c:crossBetween val="midCat"/>
      </c:valAx>
      <c:valAx>
        <c:axId val="87171840"/>
        <c:scaling>
          <c:orientation val="minMax"/>
        </c:scaling>
        <c:axPos val="l"/>
        <c:majorGridlines/>
        <c:numFmt formatCode="General" sourceLinked="1"/>
        <c:tickLblPos val="nextTo"/>
        <c:crossAx val="87063552"/>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dirty="0" smtClean="0">
                <a:solidFill>
                  <a:schemeClr val="accent4">
                    <a:lumMod val="50000"/>
                  </a:schemeClr>
                </a:solidFill>
              </a:rPr>
              <a:t>NAME-HARI RAM.G </a:t>
            </a:r>
            <a:endParaRPr lang="en-US" b="1" dirty="0" smtClean="0">
              <a:solidFill>
                <a:schemeClr val="accent4">
                  <a:lumMod val="50000"/>
                </a:schemeClr>
              </a:solidFill>
            </a:endParaRPr>
          </a:p>
          <a:p>
            <a:r>
              <a:rPr lang="en-US" b="1" smtClean="0">
                <a:solidFill>
                  <a:schemeClr val="accent4">
                    <a:lumMod val="50000"/>
                  </a:schemeClr>
                </a:solidFill>
              </a:rPr>
              <a:t>DEPARTMENT-B.COM(CA)</a:t>
            </a:r>
            <a:endParaRPr lang="en-US" b="1" dirty="0" smtClean="0">
              <a:solidFill>
                <a:schemeClr val="accent4">
                  <a:lumMod val="50000"/>
                </a:schemeClr>
              </a:solidFill>
            </a:endParaRP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TotalTime>
  <Words>498</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4</cp:revision>
  <dcterms:created xsi:type="dcterms:W3CDTF">2024-08-23T08:08:26Z</dcterms:created>
  <dcterms:modified xsi:type="dcterms:W3CDTF">2024-09-02T08:13:49Z</dcterms:modified>
</cp:coreProperties>
</file>