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70005-7E2A-43B0-8741-4B8F0A0A70D2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850CA-64D4-4D6B-99BF-DCCDBBAFD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9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850CA-64D4-4D6B-99BF-DCCDBBAFDBB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55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1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29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92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8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43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33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083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3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8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8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24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6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59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09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43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36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EE147-B032-46A3-B94F-DC27C768FDA7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DF7268-2704-47B3-9F79-0E4B73FA1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30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6781" y="0"/>
            <a:ext cx="6092189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2060"/>
                </a:solidFill>
              </a:rPr>
              <a:t>ТЕМА</a:t>
            </a:r>
            <a:r>
              <a:rPr lang="en-US" sz="5400" b="1" dirty="0">
                <a:solidFill>
                  <a:srgbClr val="002060"/>
                </a:solidFill>
              </a:rPr>
              <a:t> </a:t>
            </a:r>
            <a:r>
              <a:rPr lang="ru-RU" sz="5400" b="1" dirty="0">
                <a:solidFill>
                  <a:srgbClr val="002060"/>
                </a:solidFill>
              </a:rPr>
              <a:t>ПРОЕКТА</a:t>
            </a:r>
            <a:r>
              <a:rPr lang="en-US" sz="5400" b="1" dirty="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ru-RU" sz="5400" b="1" dirty="0">
                <a:solidFill>
                  <a:srgbClr val="002060"/>
                </a:solidFill>
              </a:rPr>
              <a:t>РОЛЬ ДЕТАЛЕЙ </a:t>
            </a:r>
          </a:p>
          <a:p>
            <a:pPr algn="ctr"/>
            <a:r>
              <a:rPr lang="ru-RU" sz="5400" b="1" dirty="0">
                <a:solidFill>
                  <a:srgbClr val="002060"/>
                </a:solidFill>
              </a:rPr>
              <a:t>В РАССКАЗАХ А.П.ЧЕХОВА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800"/>
            <a:ext cx="4928616" cy="616077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2732" y="4171950"/>
            <a:ext cx="5177788" cy="198882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sz="2800" dirty="0">
                <a:solidFill>
                  <a:schemeClr val="tx1"/>
                </a:solidFill>
              </a:rPr>
              <a:t>Работу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выполнил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sz="2800" dirty="0">
                <a:solidFill>
                  <a:schemeClr val="tx1"/>
                </a:solidFill>
              </a:rPr>
              <a:t>ученик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девятого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класса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Ёлкин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Денис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sz="2800" dirty="0">
              <a:solidFill>
                <a:schemeClr val="tx1"/>
              </a:solidFill>
            </a:endParaRPr>
          </a:p>
          <a:p>
            <a:pPr algn="l"/>
            <a:r>
              <a:rPr lang="ru-RU" sz="2800" dirty="0">
                <a:solidFill>
                  <a:schemeClr val="tx1"/>
                </a:solidFill>
              </a:rPr>
              <a:t>Классный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руководитель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sz="2600" dirty="0" err="1">
                <a:solidFill>
                  <a:schemeClr val="tx1"/>
                </a:solidFill>
              </a:rPr>
              <a:t>Вороновская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sz="2600" dirty="0">
                <a:solidFill>
                  <a:schemeClr val="tx1"/>
                </a:solidFill>
              </a:rPr>
              <a:t>Татьяна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sz="2600" dirty="0">
                <a:solidFill>
                  <a:schemeClr val="tx1"/>
                </a:solidFill>
              </a:rPr>
              <a:t>Юрьевна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6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3122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bg1"/>
                </a:solidFill>
              </a:rPr>
              <a:t>РОЛЬ ДЕТАЛЕЙ В РАССКАЗАХ А.П.ЧЕХОВА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209" y="1333850"/>
            <a:ext cx="7586717" cy="5635659"/>
          </a:xfrm>
        </p:spPr>
        <p:txBody>
          <a:bodyPr>
            <a:normAutofit/>
          </a:bodyPr>
          <a:lstStyle/>
          <a:p>
            <a:r>
              <a:rPr lang="ru-RU" dirty="0"/>
              <a:t>Юмористический рассказ Чехова «Смерть чиновника» повествует о некоем Червякове, который чихнув, обрызгал слюной генерала. Пораженный и испуганный чиновник начинает постоянно преследовать генерала и извиняться перед ним, причем такое поведение вскоре выводит генерала из себя, и он выгоняет Червякова. Чиновник, не понимая, чем так раздосадовал того. Последняя фраза разумно объясняет все: «Придя машинально домой, не снимая вицмундира, он лёг на диван и … помер».</a:t>
            </a:r>
          </a:p>
          <a:p>
            <a:r>
              <a:rPr lang="ru-RU" dirty="0"/>
              <a:t>Небольшая, но очень емкая деталь – вицмундир, который, казалось, словно прирос к чиновнику, символизирует страх перед вышестоящим чином, убившим человека.</a:t>
            </a:r>
          </a:p>
          <a:p>
            <a:r>
              <a:rPr lang="ru-RU" dirty="0"/>
              <a:t>В своём рассказе Чехов показал актуальную проблему общества — лизоблюдство нижестоящих перед вышестоящими.</a:t>
            </a:r>
          </a:p>
          <a:p>
            <a:r>
              <a:rPr lang="ru-RU" dirty="0"/>
              <a:t>Автор намеренно преувеличивает детали, так ситуация выглядит абсурднее, зато мораль в рассказе «Смерть чиновника» понятна каждому.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518682A-4343-41DE-8046-45BC03EC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233"/>
            <a:ext cx="8237990" cy="155851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Детали в рассказе «Смерть чиновника»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BD5627-5FA0-4910-AB77-A8640DB07F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8" t="42175"/>
          <a:stretch/>
        </p:blipFill>
        <p:spPr>
          <a:xfrm>
            <a:off x="8254469" y="1446180"/>
            <a:ext cx="3937532" cy="541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6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3122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bg1"/>
                </a:solidFill>
              </a:rPr>
              <a:t>РОЛЬ ДЕТАЛЕЙ В РАССКАЗАХ А.П.ЧЕХОВА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164" y="1389395"/>
            <a:ext cx="7304048" cy="53217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Двое школьных товарищей — толстый Миша и тонкий Порфирий, случайно встречаются на вокзале. Они делятся воспоминаниями об учебе в гимназии. Порфирий хвастается, что стал коллежским асессором, но, когда он узнает, что Миша — тайный советник, его поведение моментально меняется.</a:t>
            </a:r>
          </a:p>
          <a:p>
            <a:r>
              <a:rPr lang="ru-RU" dirty="0"/>
              <a:t>В рассказе «Толстый и тонкий», благодаря деталям, с первых строк становится понятно, к каким социальным слоям относятся главные персонажи. </a:t>
            </a:r>
          </a:p>
          <a:p>
            <a:r>
              <a:rPr lang="ru-RU" dirty="0"/>
              <a:t>Толстый двигается не спеша, не суетится. Он на вокзале не перекусывает бутербродом, а заказывает дорогой обед.  Он может позволить себе выпить дорогого вина. Толстый не несёт с собой багаж. Пахло от толстого дорогим одеколон.</a:t>
            </a:r>
          </a:p>
          <a:p>
            <a:r>
              <a:rPr lang="ru-RU" dirty="0"/>
              <a:t>Тонкий напротив тараторил без остановки, хвастался своими достижениями. Телодвижения, манера поведения говорили о том, что тонкий рад встрече.  По одежде тонкого и его семьи было видно, что живут они небогато. Описание мимики, движений тела тонкого указывает на то, как изменился человек, когда узнал, что его друг – большой начальник.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3" t="8308" r="13974" b="7388"/>
          <a:stretch/>
        </p:blipFill>
        <p:spPr>
          <a:xfrm>
            <a:off x="7702376" y="747126"/>
            <a:ext cx="4355811" cy="5252224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7779CBE-3848-4BF7-BD03-B5856A7F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233"/>
            <a:ext cx="8237990" cy="155851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Детали в рассказе «Толстый и тонкий»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8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3122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bg1"/>
                </a:solidFill>
              </a:rPr>
              <a:t>РОЛЬ ДЕТАЛЕЙ В РАССКАЗАХ А.П.ЧЕХОВА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57681"/>
            <a:ext cx="8355435" cy="576323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Обратимся к рассказу «Хамелеон», который повествует о надзирателе Очумелове и бедной дворняжке. Очумелов сравнивается автором с хамелеоном, потому что в зависимости от ситуации оба меняют «окрас». В случае с надзирателем меняется его состояние страха и смелости. Его решение может задеть интересы высокопоставленных лиц, от этого его бросает то в жар, то в холод.</a:t>
            </a:r>
            <a:endParaRPr lang="en-US" dirty="0"/>
          </a:p>
          <a:p>
            <a:r>
              <a:rPr lang="ru-RU" dirty="0"/>
              <a:t>Автор через фамилии смог передать сущность главных персонажей. полицейский Очумелов - двуличный, не держит своего слова.</a:t>
            </a:r>
          </a:p>
          <a:p>
            <a:r>
              <a:rPr lang="ru-RU" dirty="0"/>
              <a:t>Золотых дел мастер Хрюкин - постоянно пьян. </a:t>
            </a:r>
          </a:p>
          <a:p>
            <a:r>
              <a:rPr lang="ru-RU" dirty="0"/>
              <a:t>Узелок в руке и решето с крыжовником указывает на то, что Очумелов мелочный и жадный. Скорее всего, что этот узелок был конфискован и присвоен надзирателем. У двоих стражей закона на первом плане – нажива. Значительную часть своего времени Очумелов проводит на базарной площади, а не ищет преступников.</a:t>
            </a:r>
          </a:p>
          <a:p>
            <a:r>
              <a:rPr lang="ru-RU" dirty="0"/>
              <a:t>Автор указывает, что у Очумелова добротная новая шинель, которая стоит немало денег.</a:t>
            </a:r>
          </a:p>
          <a:p>
            <a:r>
              <a:rPr lang="ru-RU" dirty="0"/>
              <a:t>Та деталь, что полицейскому надзирателю становится то холодно, то жарко, подсказывает нам, что Очумелов нервничает, подстраивается под ситуацию. Для него нет закона, главное – услужить генералу.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F428C20-DCC0-4887-B612-CBEC8168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233"/>
            <a:ext cx="8237990" cy="769947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Детали в рассказе «Хамелеон»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AE3267-5FE2-4AC3-BBEA-EF8A1C2E7F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10" y="1669696"/>
            <a:ext cx="3905090" cy="31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7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" y="563457"/>
            <a:ext cx="9045403" cy="1219623"/>
          </a:xfrm>
        </p:spPr>
        <p:txBody>
          <a:bodyPr>
            <a:normAutofit/>
          </a:bodyPr>
          <a:lstStyle/>
          <a:p>
            <a:r>
              <a:rPr lang="ru-RU" sz="6600" dirty="0"/>
              <a:t>Заключение и выводы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0030" y="1783080"/>
            <a:ext cx="8561070" cy="4936502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своей работе я планировал изучить роль деталей в рассказах Чехова.</a:t>
            </a:r>
          </a:p>
          <a:p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процессе написания работы я использовал популярные рассказы Чехова для получения нужной информации.</a:t>
            </a:r>
          </a:p>
          <a:p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Главным результатом мой работы я считаю мое погружение в творчество гениального писателя, изучение его великих произведений и расширение своего мировоззрения. </a:t>
            </a:r>
          </a:p>
          <a:p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Моя гипотеза об огромной роли деталей в рассказах Чехова подтвердилась.</a:t>
            </a:r>
          </a:p>
          <a:p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своих произведениях автор с помощью художественной детали  смог подчеркнуть различия в мышлении, нравственности и логике главных персонажей, показав их разное отношение к действительности.</a:t>
            </a:r>
          </a:p>
          <a:p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Детали в разных произведениях могут неоднозначно повлиять на сюжет, без правильно подмеченной детали повествование может пойти не в ту сторону, или вовсе зайти в тупик. Они нужны даже в самых малых произведениях, ведь на них и строится весь сюжет.</a:t>
            </a:r>
          </a:p>
        </p:txBody>
      </p:sp>
    </p:spTree>
    <p:extLst>
      <p:ext uri="{BB962C8B-B14F-4D97-AF65-F5344CB8AC3E}">
        <p14:creationId xmlns:p14="http://schemas.microsoft.com/office/powerpoint/2010/main" val="234033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810" y="120389"/>
            <a:ext cx="7383780" cy="3223260"/>
          </a:xfrm>
        </p:spPr>
        <p:txBody>
          <a:bodyPr>
            <a:noAutofit/>
          </a:bodyPr>
          <a:lstStyle/>
          <a:p>
            <a:pPr lvl="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ru-RU" sz="9600" dirty="0">
                <a:solidFill>
                  <a:srgbClr val="002060"/>
                </a:solidFill>
              </a:rPr>
              <a:t>СПАСИБО ЗА ВНИМАНИЕ</a:t>
            </a:r>
          </a:p>
        </p:txBody>
      </p:sp>
      <p:pic>
        <p:nvPicPr>
          <p:cNvPr id="4" name="Рисунок 3" descr="C:\Users\vasya\OneDrive\Рабочий стол\Роль деталей в рассказах А.П.Чехова\Картинки\1673473181_gas-kvas-com-p-risunok-kashtanka-detskii-37.jpg">
            <a:extLst>
              <a:ext uri="{FF2B5EF4-FFF2-40B4-BE49-F238E27FC236}">
                <a16:creationId xmlns:a16="http://schemas.microsoft.com/office/drawing/2014/main" id="{B96C1822-A0A6-4D08-A2BA-F0BF83BE6C3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r="15776"/>
          <a:stretch/>
        </p:blipFill>
        <p:spPr bwMode="auto">
          <a:xfrm>
            <a:off x="7323365" y="1850164"/>
            <a:ext cx="4868635" cy="5007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68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026" y="228600"/>
            <a:ext cx="7396057" cy="1097280"/>
          </a:xfrm>
        </p:spPr>
        <p:txBody>
          <a:bodyPr/>
          <a:lstStyle/>
          <a:p>
            <a:pPr algn="l"/>
            <a:r>
              <a:rPr lang="ru-RU" sz="6000" dirty="0"/>
              <a:t>Актуальность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026" y="1325880"/>
            <a:ext cx="8105563" cy="5406390"/>
          </a:xfrm>
        </p:spPr>
        <p:txBody>
          <a:bodyPr>
            <a:noAutofit/>
          </a:bodyPr>
          <a:lstStyle/>
          <a:p>
            <a:pPr algn="l"/>
            <a:r>
              <a:rPr lang="ru-RU" sz="2800" dirty="0">
                <a:solidFill>
                  <a:schemeClr val="tx1"/>
                </a:solidFill>
              </a:rPr>
              <a:t>ЛЮБОВЬ, СОСТРАДАНИЕ, ПРЕДАННОСТЬ, САМОПОЖЕРТВОВАНИЕ, беззащитность добродетель, и все пороки: жестокость, равнодушие, предательство, бедность, ложь, измены - вечны! Именно о них писал Чехов в своих рассказах и пьесах. А раз они вечны, то ими мы жили, ЖИВЁМ СЕЙЧАС и будем жить столетия. Поэтому Чехов во все времена: и в годы затишья, и в годы потрясений в мире будет всегда современен и Актуален. Чехов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-это и есть настоящая большая классика, а классика –вечна.</a:t>
            </a:r>
          </a:p>
        </p:txBody>
      </p:sp>
    </p:spTree>
    <p:extLst>
      <p:ext uri="{BB962C8B-B14F-4D97-AF65-F5344CB8AC3E}">
        <p14:creationId xmlns:p14="http://schemas.microsoft.com/office/powerpoint/2010/main" val="172028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464" y="137043"/>
            <a:ext cx="8786706" cy="1671145"/>
          </a:xfrm>
        </p:spPr>
        <p:txBody>
          <a:bodyPr>
            <a:noAutofit/>
          </a:bodyPr>
          <a:lstStyle/>
          <a:p>
            <a:r>
              <a:rPr lang="ru-RU" sz="6000" dirty="0"/>
              <a:t>Цель работы</a:t>
            </a:r>
            <a:r>
              <a:rPr lang="en-US" sz="6000" dirty="0"/>
              <a:t>: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9941" y="2218129"/>
            <a:ext cx="8761229" cy="4480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6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Задачи</a:t>
            </a:r>
            <a:r>
              <a:rPr lang="en-US" sz="6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  <a:endParaRPr lang="ru-RU" sz="6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Познакомиться с биографией Антона Павловича Чехова.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Прочитать  популярные рассказы А.П. Чехова и узнать об особенностях этого жанра.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Выяснить, что такое художественная деталь.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Изучить особенности деталей в  некоторых рассказах Чехова.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464" y="1264022"/>
            <a:ext cx="8912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Узнать о роли деталей в рассказах Чехова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Определить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163114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3122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bg1"/>
                </a:solidFill>
              </a:rPr>
              <a:t>РОЛЬ ДЕТАЛЕЙ В РАССКАЗАХ А.П.ЧЕХОВА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812" y="464634"/>
            <a:ext cx="8596668" cy="1320800"/>
          </a:xfrm>
        </p:spPr>
        <p:txBody>
          <a:bodyPr/>
          <a:lstStyle/>
          <a:p>
            <a:pPr algn="ctr"/>
            <a:r>
              <a:rPr lang="ru-RU" b="1" dirty="0"/>
              <a:t>Антон Павлович А.П. Чехов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812" y="1524970"/>
            <a:ext cx="8596668" cy="5076552"/>
          </a:xfrm>
        </p:spPr>
        <p:txBody>
          <a:bodyPr>
            <a:normAutofit lnSpcReduction="10000"/>
          </a:bodyPr>
          <a:lstStyle/>
          <a:p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Анто́н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Па́влович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Че́хов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января 1860, Таганрог, Екатеринославская губерния (ныне Ростовская область), Российская империя — 2 июля 1904,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Баденвайлер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Германская империя — русский писатель, прозаик, драматург, публицист, врач, общественный деятель в сфере благотворительности.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Классик мировой литературы. Почётный академик Императорской академии наук по разряду изящной словесности (1900—1902). Один из самых известных драматургов мира. Его произведения переведены более чем на сто языков. Его пьесы, в особенности «Чайка», «Три сестры» и «Вишнёвый сад», на протяжении более ста лет ставятся во многих театрах мира.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Помимо литературной и врачебной работы Чехов придавал огромное значение благотворительной деятельности в сфере помощи голодающим, детям, крестьянам, туберкулёзным больным, был Уполномоченным Правления Ялтинского благотворительного общества, организовывал сборы средств в пользу нуждающихся и регулярно публиковал в газетах тексты, посвящённые положению социально уязвимых групп населения в России.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029" y="-1"/>
            <a:ext cx="3389971" cy="33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3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3122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bg1"/>
                </a:solidFill>
              </a:rPr>
              <a:t>РОЛЬ ДЕТАЛЕЙ В РАССКАЗАХ А.П.ЧЕХОВА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554" y="479343"/>
            <a:ext cx="7704306" cy="1320800"/>
          </a:xfrm>
        </p:spPr>
        <p:txBody>
          <a:bodyPr/>
          <a:lstStyle/>
          <a:p>
            <a:pPr algn="ctr"/>
            <a:r>
              <a:rPr lang="ru-RU" b="1" dirty="0"/>
              <a:t>Рассказы А.П. Чехова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554" y="1392663"/>
            <a:ext cx="7704306" cy="536426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 25 лет творчества Чехов создал более пятисот различных произведений (коротких юмористических рассказов, серьёзных повестей, пьес), многие из которых стали классикой мировой литературы. Особенное внимание обратили на себя: «Степь», «Скучная история», «Дуэль», «Палата № 6», «Дом с мезонином», «Душечка», «Попрыгунья», «Рассказ неизвестного человека», «Мужики», «Человек в футляре», «В овраге», «Детвора», «Драма на охоте»; из пьес: «Иванов», «Чайка», «Дядя Ваня», «Три сестры», «Вишнёвый сад».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Антон Павлович Чехов особое внимание в своем творчестве отдавал малой прозе - рассказам. Для такого литературного жанра характерно быстрое развитие событий и сравнительно небольшой объем содержания. Поэтому использование в тексте подробных описаний затруднительно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41" y="0"/>
            <a:ext cx="4338259" cy="56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3122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bg1"/>
                </a:solidFill>
              </a:rPr>
              <a:t>РОЛЬ ДЕТАЛЕЙ В РАССКАЗАХ А.П.ЧЕХОВА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257" y="309487"/>
            <a:ext cx="7306939" cy="1320800"/>
          </a:xfrm>
        </p:spPr>
        <p:txBody>
          <a:bodyPr/>
          <a:lstStyle/>
          <a:p>
            <a:pPr algn="ctr"/>
            <a:r>
              <a:rPr lang="ru-RU" b="1" dirty="0"/>
              <a:t>Особенности жанра рассказов Чехова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368" y="1346142"/>
            <a:ext cx="7306939" cy="5299576"/>
          </a:xfrm>
        </p:spPr>
        <p:txBody>
          <a:bodyPr>
            <a:normAutofit/>
          </a:bodyPr>
          <a:lstStyle/>
          <a:p>
            <a:r>
              <a:rPr lang="ru-RU" dirty="0"/>
              <a:t>Чехов создал рассказ как самостоятельный и полноценный жанр и доказал, что прозаический микромир может вместить в себя беспредельность. Тот или иной рассказ Чехова нетрудно превратить в роман, ибо в нем достаточно материала для романа. Однако ёмкость рассказов Чехова — не путь к роману, а скорее, напротив, уход, удаление от него, форма обособления жанра</a:t>
            </a:r>
          </a:p>
          <a:p>
            <a:r>
              <a:rPr lang="ru-RU" dirty="0"/>
              <a:t>Рассказы Чехова – особенные рассказы. Главное открытие, которое сделал Чехов в структуре повествования, — это подтекст. Что же это такое? Это особая чеховская деталь, которая открывает простор для воображения. Оставляя какие-то важные реалии за канвой повествования, Чехов приглашает читателя для соавторства.</a:t>
            </a:r>
          </a:p>
          <a:p>
            <a:r>
              <a:rPr lang="ru-RU" dirty="0"/>
              <a:t>Сам Чехов так определял особенность своей прозы: «Умею говорить коротко о длинных вещах». Другими словами, за внешним изображением событий всегда был скрыт «потаенный» смысл.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96" y="1239"/>
            <a:ext cx="4704804" cy="56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0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3122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bg1"/>
                </a:solidFill>
              </a:rPr>
              <a:t>РОЛЬ ДЕТАЛЕЙ В РАССКАЗАХ А.П.ЧЕХОВА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2437" y="844748"/>
            <a:ext cx="7384997" cy="5924042"/>
          </a:xfrm>
        </p:spPr>
        <p:txBody>
          <a:bodyPr>
            <a:normAutofit/>
          </a:bodyPr>
          <a:lstStyle/>
          <a:p>
            <a:r>
              <a:rPr lang="ru-RU" dirty="0"/>
              <a:t>Но, оказывается, «простые» чеховские рассказы на самом деле очень сложные, и продолжает оставаться ощущение недоговоренности, </a:t>
            </a:r>
            <a:r>
              <a:rPr lang="ru-RU" dirty="0" err="1"/>
              <a:t>неисчерпанности</a:t>
            </a:r>
            <a:r>
              <a:rPr lang="ru-RU" dirty="0"/>
              <a:t> тайны жанра. И это приводит к продолжению поисков. Жанровая специфика рассказа Чехова порождена необычным союзом, сплавом анекдота и притчи.</a:t>
            </a:r>
          </a:p>
          <a:p>
            <a:r>
              <a:rPr lang="ru-RU" dirty="0"/>
              <a:t>от анекдота — необычность, яркость сюжета, оригинальность, «сиюминутность» ситуаций, сценок и в то же время жизненная достоверность и убедительность, выразительность диалогов</a:t>
            </a:r>
          </a:p>
          <a:p>
            <a:r>
              <a:rPr lang="ru-RU" dirty="0"/>
              <a:t>от притчи —мудрость, философичность, глубина, универсальность, всеобщность рассказываемой истории, поучительный смысл которой является долговечным.</a:t>
            </a:r>
          </a:p>
          <a:p>
            <a:r>
              <a:rPr lang="ru-RU" dirty="0"/>
              <a:t>И конечно, уникальный эстетический эффект порождает не только взаимодействие анекдота и притчи, то, чем эти жанры «делятся» друг с другом, но и то, в чем они противостоят друг другу: «Полярная противоположность речевого строя притчи и анекдота позволяет Чехову извлекать из их соседства эффект конфликтной взаимодополняемости».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576" y="0"/>
            <a:ext cx="4185423" cy="686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3122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bg1"/>
                </a:solidFill>
              </a:rPr>
              <a:t>РОЛЬ ДЕТАЛЕЙ В РАССКАЗАХ А.П.ЧЕХОВА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87297"/>
            <a:ext cx="8596668" cy="1320800"/>
          </a:xfrm>
        </p:spPr>
        <p:txBody>
          <a:bodyPr/>
          <a:lstStyle/>
          <a:p>
            <a:r>
              <a:rPr lang="ru-RU" b="1" dirty="0"/>
              <a:t>Особенности деталей в рассказах А.П. Чехова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920487"/>
            <a:ext cx="8507458" cy="4728118"/>
          </a:xfrm>
        </p:spPr>
        <p:txBody>
          <a:bodyPr>
            <a:normAutofit/>
          </a:bodyPr>
          <a:lstStyle/>
          <a:p>
            <a:r>
              <a:rPr lang="ru-RU" dirty="0"/>
              <a:t>Художественные детали в произведениях, не только у Чехова, служат тому, что помогают раскрывать образы персонажей, которые в них участвуют. Посредством таких вкраплений в тексты авторы как бы показывают и свое отношение к героям, и событиям, что происходят на страничках их творений, подсказывают читателям верное направление в осмыслении поступков персонажей и оценки развязки той или иной ситуации.</a:t>
            </a:r>
          </a:p>
          <a:p>
            <a:r>
              <a:rPr lang="ru-RU" dirty="0"/>
              <a:t>У Антона Павловича вещи – это не фон, а вполне полноправные персонажи, на которые также направлено внимание автора.</a:t>
            </a:r>
          </a:p>
          <a:p>
            <a:r>
              <a:rPr lang="ru-RU" dirty="0"/>
              <a:t>Антон Павлович Чехов мастерски использует художественную деталь с разными целями. Примеры этому можно найти во всех его произведениях.</a:t>
            </a:r>
          </a:p>
          <a:p>
            <a:r>
              <a:rPr lang="ru-RU" dirty="0"/>
              <a:t>Деталь помогает писателю раскрыть глубокий смысл повествования, показать истинные характеры и намерения персонажей, отобразить ситуацию в истинном свете.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171" r="13536"/>
          <a:stretch/>
        </p:blipFill>
        <p:spPr>
          <a:xfrm>
            <a:off x="8447714" y="1360142"/>
            <a:ext cx="3744286" cy="39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9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3122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bg1"/>
                </a:solidFill>
              </a:rPr>
              <a:t>РОЛЬ ДЕТАЛЕЙ В РАССКАЗАХ А.П.ЧЕХОВА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F66A266-780B-4484-A57F-3870F7DC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233"/>
            <a:ext cx="7533314" cy="1558511"/>
          </a:xfrm>
        </p:spPr>
        <p:txBody>
          <a:bodyPr>
            <a:normAutofit/>
          </a:bodyPr>
          <a:lstStyle/>
          <a:p>
            <a:r>
              <a:rPr lang="ru-RU" b="1" dirty="0"/>
              <a:t>Детали в рассказе «Каштанка»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4FA5B86-0BC9-4C43-959E-527A900C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1230"/>
            <a:ext cx="8507458" cy="558513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«Каштанка» относится к направлению «реализм». А.П. Чехов использует психологизм в рассказе, то есть показывает внутренний мир героя. Иначе говоря, мы прослеживаем все чувства и переживания Каштанки, тем самым проникая в мир животного. </a:t>
            </a:r>
          </a:p>
          <a:p>
            <a:r>
              <a:rPr lang="ru-RU" dirty="0">
                <a:solidFill>
                  <a:schemeClr val="tx1"/>
                </a:solidFill>
              </a:rPr>
              <a:t>Автор показывает нам целый мир глазами собачки, ее взаимодействие с людьми, и само отношение людей к животным.</a:t>
            </a:r>
          </a:p>
          <a:p>
            <a:r>
              <a:rPr lang="ru-RU" dirty="0"/>
              <a:t>В самом начале рассказа, Чехов уточняет описание главной героини деталями</a:t>
            </a:r>
          </a:p>
          <a:p>
            <a:r>
              <a:rPr lang="ru-RU" dirty="0"/>
              <a:t>Далее детали используются постоянно для усиления эмоционального фона произведения</a:t>
            </a:r>
          </a:p>
          <a:p>
            <a:r>
              <a:rPr lang="ru-RU" dirty="0"/>
              <a:t>Использование деталей в размышлениях Каштанки подчеркивает её наивность</a:t>
            </a:r>
          </a:p>
          <a:p>
            <a:r>
              <a:rPr lang="ru-RU" dirty="0"/>
              <a:t>В части, про обучение цирковым номерам, Чехов с помощью перечисления деталей вводит читателя в состояние восторга, который испытывала Каштанка.</a:t>
            </a:r>
          </a:p>
          <a:p>
            <a:r>
              <a:rPr lang="ru-RU" dirty="0"/>
              <a:t>В конце рассказа детали позволяют автору очень точно передать атмосферу закулисья цирка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200797-A8AD-4982-9E11-61EA69EAF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629" y="887516"/>
            <a:ext cx="3557371" cy="50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3959</TotalTime>
  <Words>1805</Words>
  <Application>Microsoft Office PowerPoint</Application>
  <PresentationFormat>Широкоэкранный</PresentationFormat>
  <Paragraphs>81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Аспект</vt:lpstr>
      <vt:lpstr>Презентация PowerPoint</vt:lpstr>
      <vt:lpstr>Актуальность</vt:lpstr>
      <vt:lpstr>Цель работы:</vt:lpstr>
      <vt:lpstr>Антон Павлович А.П. Чехов</vt:lpstr>
      <vt:lpstr>Рассказы А.П. Чехова</vt:lpstr>
      <vt:lpstr>Особенности жанра рассказов Чехова</vt:lpstr>
      <vt:lpstr>Презентация PowerPoint</vt:lpstr>
      <vt:lpstr>Особенности деталей в рассказах А.П. Чехова</vt:lpstr>
      <vt:lpstr>Детали в рассказе «Каштанка»</vt:lpstr>
      <vt:lpstr>Детали в рассказе «Смерть чиновника»</vt:lpstr>
      <vt:lpstr>Детали в рассказе «Толстый и тонкий»</vt:lpstr>
      <vt:lpstr>Детали в рассказе «Хамелеон»</vt:lpstr>
      <vt:lpstr>Заключение и выводы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Василий Ёлкин</dc:creator>
  <cp:lastModifiedBy>Елкин Василий Сергеевич</cp:lastModifiedBy>
  <cp:revision>39</cp:revision>
  <dcterms:created xsi:type="dcterms:W3CDTF">2023-02-12T09:17:44Z</dcterms:created>
  <dcterms:modified xsi:type="dcterms:W3CDTF">2023-04-04T10:38:52Z</dcterms:modified>
</cp:coreProperties>
</file>