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showGuides="1">
      <p:cViewPr>
        <p:scale>
          <a:sx n="120" d="100"/>
          <a:sy n="120" d="100"/>
        </p:scale>
        <p:origin x="883" y="-106"/>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20028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DINESHKUMAR.A</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51172120500</a:t>
            </a: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1</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59298" y="3540125"/>
            <a:ext cx="2814579" cy="941346"/>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dirty="0">
                <a:solidFill>
                  <a:schemeClr val="tx1"/>
                </a:solidFill>
              </a:rPr>
              <a:t>   </a:t>
            </a:r>
          </a:p>
          <a:p>
            <a:pPr marR="0" lvl="0" rtl="0">
              <a:lnSpc>
                <a:spcPct val="100000"/>
              </a:lnSpc>
              <a:spcBef>
                <a:spcPts val="0"/>
              </a:spcBef>
              <a:spcAft>
                <a:spcPts val="200"/>
              </a:spcAft>
              <a:buClr>
                <a:schemeClr val="bg1"/>
              </a:buClr>
            </a:pPr>
            <a:r>
              <a:rPr lang="en-US" sz="1100" dirty="0">
                <a:solidFill>
                  <a:schemeClr val="tx1"/>
                </a:solidFill>
              </a:rPr>
              <a:t>             COLLEGE NAME:</a:t>
            </a:r>
          </a:p>
          <a:p>
            <a:pPr marR="0" lvl="0" rtl="0">
              <a:lnSpc>
                <a:spcPct val="100000"/>
              </a:lnSpc>
              <a:spcBef>
                <a:spcPts val="0"/>
              </a:spcBef>
              <a:spcAft>
                <a:spcPts val="200"/>
              </a:spcAft>
              <a:buClr>
                <a:schemeClr val="bg1"/>
              </a:buClr>
            </a:pPr>
            <a:endParaRPr lang="en-US" sz="1000" dirty="0">
              <a:solidFill>
                <a:schemeClr val="tx1"/>
              </a:solidFill>
            </a:endParaRPr>
          </a:p>
          <a:p>
            <a:pPr marR="0" lvl="0" rtl="0">
              <a:lnSpc>
                <a:spcPct val="100000"/>
              </a:lnSpc>
              <a:spcBef>
                <a:spcPts val="0"/>
              </a:spcBef>
              <a:spcAft>
                <a:spcPts val="200"/>
              </a:spcAft>
              <a:buClr>
                <a:schemeClr val="bg1"/>
              </a:buClr>
            </a:pPr>
            <a:r>
              <a:rPr lang="en-US" sz="1000" dirty="0">
                <a:solidFill>
                  <a:schemeClr val="tx1"/>
                </a:solidFill>
              </a:rPr>
              <a:t>    PALLAVAN COLLEGE OF ENGINEERING,</a:t>
            </a:r>
          </a:p>
          <a:p>
            <a:pPr marR="0" lvl="0" rtl="0">
              <a:lnSpc>
                <a:spcPct val="100000"/>
              </a:lnSpc>
              <a:spcBef>
                <a:spcPts val="0"/>
              </a:spcBef>
              <a:spcAft>
                <a:spcPts val="200"/>
              </a:spcAft>
              <a:buClr>
                <a:schemeClr val="bg1"/>
              </a:buClr>
            </a:pPr>
            <a:r>
              <a:rPr lang="en-US" sz="1000" dirty="0">
                <a:solidFill>
                  <a:schemeClr val="tx1"/>
                </a:solidFill>
              </a:rPr>
              <a:t>    KANCHIPURAM.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11</TotalTime>
  <Words>1105</Words>
  <Application>Microsoft Office PowerPoint</Application>
  <PresentationFormat>On-screen Show (16:9)</PresentationFormat>
  <Paragraphs>105</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Dineshkumar A</cp:lastModifiedBy>
  <cp:revision>26</cp:revision>
  <dcterms:created xsi:type="dcterms:W3CDTF">2024-04-05T06:27:00Z</dcterms:created>
  <dcterms:modified xsi:type="dcterms:W3CDTF">2024-04-09T04:33:26Z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727037D34D82460EAD98DE374166DF49_13</vt:lpwstr>
  </property>
  <property fmtid="{D5CDD505-2E9C-101B-9397-08002B2CF9AE}" pid="4" name="KSOProductBuildVer">
    <vt:lpwstr>1033-12.2.0.13489</vt:lpwstr>
  </property>
</Properties>
</file>