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E37D-229B-15F6-F098-D6F3AE3A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C15E-D8EC-C218-5ACC-25219B840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851E-BFF7-B870-A1F2-AD115F93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ED44-B35F-E073-8549-3D3D25FD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99C8-9866-478E-DC54-0D1EF14C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04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827D-7CBC-3BE2-395C-AA38979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9D9C-AD0D-FC72-C202-60FFB88E1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3D3C-902E-DFC4-3169-7A85CE64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548-1708-8618-2DA4-A19E1CEF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C1F1-DD16-E9E2-12FC-6C8E8E9F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6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B5983-E228-1474-6AE1-29A9BD0D7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3534-9DB9-7BDD-DCF3-59F133D5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2F37-2542-482F-0F6D-F3D8D0DA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334D-FE34-8C78-317F-EEA83259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8B1D-4A86-55CD-6182-2A653CB9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9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359-FD66-AEC6-C565-ED3B2FE1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49EF-079A-1F18-5A6D-A57752ED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8191-FCC1-9ECF-F05B-BF13AB43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9F70-5383-166F-9D97-A4C6A626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748B-55BC-D533-7D84-6B8D05AC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1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0F1D-E5B7-123E-27A5-43BC560E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F4334-18F6-BD1C-81D0-7A8B4531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77D-4356-7714-389D-F057175D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AF0D-C2B5-635A-D9B0-AAB9269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E42C-DB8E-9A62-1AA7-813458CB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4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EB42-1894-0EB1-1F54-9828BD4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18F1-B95B-C080-F563-92EB8E061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A09D3-9AF9-A0C8-B79B-C4FF9CE65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399A6-29E8-7626-0285-6EFAFB67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948BF-3CC8-0CF6-2226-FDFFBBB6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0D8C6-4FF4-53F2-91F4-FACF3B3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5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1A8-6A98-8804-4D48-562E104B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04F9-1E2D-CB70-C3E7-FA528D10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240FC-94C4-BBF5-55EE-AA7B3C6B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7B9B3-3449-06BF-BCFE-59E4162ED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6DBE2-026A-3B37-6F75-1E911CA03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4838C-41AC-014C-DDA2-A9F4CDC2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F5914-2B1F-F773-4E9A-63293AC1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644CF-66B2-F82F-4329-1714B3F4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C03-6D7E-836E-1B40-6B004FC9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C603-072E-2F92-9BF5-603CD1F2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4FC8F-1869-67B0-C4EF-4B1A540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70F5-DB24-D9E1-7FA0-CE3CF861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A2EC9-733A-06BD-753C-A453A41A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641DB-984D-DC34-A9C6-DE7D66AA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D0AA-9535-0264-33B7-8C260ABA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528E-489F-4C58-0B6A-8F305AFF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8118-50C8-9B79-8759-9B2FDA5B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A37C8-4755-6DD6-4D95-87F2EDA10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7B16-3E3D-850D-50A0-79758B6B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1E36-D934-F609-327B-9613410F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3104-BE78-FC48-BAB7-9ADAE5D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2498-495C-2E41-4514-D19EF4A0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0E8D5-79E1-F304-76D7-492B2DF6F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39AC-D216-071B-2506-6D65EF59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038B-A3E7-6949-1C78-04322AB0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F4B8-149A-8844-C3BB-3AB0A7EA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3F07-25EF-3849-EE8A-15FB3E7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0504E-7BDE-78ED-7133-2D989A97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AA7D9-D500-1AAA-7277-B1AF4382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1615-AB2E-322F-54B9-7B23CBF51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530BB-9C48-42C7-B80E-0ACCC9E7FF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8F193-A64F-27F0-28EB-C89F36B83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9A60-D5AA-2EAC-3A11-2EDB006D8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112C8-9641-42C2-B46A-D44A6479A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E2BD-B950-55BF-68C0-A6F15182A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1676"/>
          </a:xfrm>
        </p:spPr>
        <p:txBody>
          <a:bodyPr/>
          <a:lstStyle/>
          <a:p>
            <a:r>
              <a:rPr lang="en-GB" dirty="0"/>
              <a:t>Fitness </a:t>
            </a:r>
            <a:r>
              <a:rPr lang="en-GB" dirty="0" err="1"/>
              <a:t>kalkulačka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A606D-CB83-37E9-DF94-C60AF0B11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Matej Baran, Boris </a:t>
            </a:r>
            <a:r>
              <a:rPr lang="en-GB" dirty="0" err="1"/>
              <a:t>Krátky</a:t>
            </a:r>
            <a:r>
              <a:rPr lang="en-GB" dirty="0"/>
              <a:t>, Šimon Šrobár</a:t>
            </a:r>
          </a:p>
        </p:txBody>
      </p:sp>
    </p:spTree>
    <p:extLst>
      <p:ext uri="{BB962C8B-B14F-4D97-AF65-F5344CB8AC3E}">
        <p14:creationId xmlns:p14="http://schemas.microsoft.com/office/powerpoint/2010/main" val="8878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43C8-2C30-0C12-3251-18FC9D75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čo</a:t>
            </a:r>
            <a:r>
              <a:rPr lang="en-GB" dirty="0"/>
              <a:t> </a:t>
            </a:r>
            <a:r>
              <a:rPr lang="en-GB" dirty="0" err="1"/>
              <a:t>vlastne</a:t>
            </a:r>
            <a:r>
              <a:rPr lang="en-GB" dirty="0"/>
              <a:t> </a:t>
            </a:r>
            <a:r>
              <a:rPr lang="en-GB" dirty="0" err="1"/>
              <a:t>slúži</a:t>
            </a:r>
            <a:r>
              <a:rPr lang="en-GB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294A-CA7B-4134-3BEE-60009116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425"/>
            <a:ext cx="5759245" cy="3974537"/>
          </a:xfrm>
        </p:spPr>
        <p:txBody>
          <a:bodyPr/>
          <a:lstStyle/>
          <a:p>
            <a:r>
              <a:rPr lang="en-GB" dirty="0"/>
              <a:t>Je to </a:t>
            </a:r>
            <a:r>
              <a:rPr lang="en-GB" dirty="0" err="1"/>
              <a:t>informačný</a:t>
            </a:r>
            <a:r>
              <a:rPr lang="en-GB" dirty="0"/>
              <a:t> program pre </a:t>
            </a:r>
            <a:r>
              <a:rPr lang="en-GB" dirty="0" err="1"/>
              <a:t>ľudí</a:t>
            </a:r>
            <a:r>
              <a:rPr lang="en-GB" dirty="0"/>
              <a:t>, </a:t>
            </a:r>
            <a:r>
              <a:rPr lang="en-GB" dirty="0" err="1"/>
              <a:t>ktorí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nevyznajú</a:t>
            </a:r>
            <a:r>
              <a:rPr lang="en-GB" dirty="0"/>
              <a:t> do </a:t>
            </a:r>
            <a:r>
              <a:rPr lang="en-GB" dirty="0" err="1"/>
              <a:t>cvičenia</a:t>
            </a:r>
            <a:r>
              <a:rPr lang="en-GB" dirty="0"/>
              <a:t>, </a:t>
            </a:r>
            <a:r>
              <a:rPr lang="en-GB" dirty="0" err="1"/>
              <a:t>stravovania</a:t>
            </a:r>
            <a:endParaRPr lang="en-GB" dirty="0"/>
          </a:p>
          <a:p>
            <a:r>
              <a:rPr lang="en-GB" dirty="0"/>
              <a:t>Po </a:t>
            </a:r>
            <a:r>
              <a:rPr lang="en-GB" dirty="0" err="1"/>
              <a:t>zadaní</a:t>
            </a:r>
            <a:r>
              <a:rPr lang="en-GB" dirty="0"/>
              <a:t> </a:t>
            </a:r>
            <a:r>
              <a:rPr lang="en-GB" dirty="0" err="1"/>
              <a:t>váhy</a:t>
            </a:r>
            <a:r>
              <a:rPr lang="en-GB" dirty="0"/>
              <a:t>, </a:t>
            </a:r>
            <a:r>
              <a:rPr lang="en-GB" dirty="0" err="1"/>
              <a:t>výšky</a:t>
            </a:r>
            <a:r>
              <a:rPr lang="en-GB" dirty="0"/>
              <a:t>, </a:t>
            </a:r>
            <a:r>
              <a:rPr lang="en-GB" dirty="0" err="1"/>
              <a:t>veku</a:t>
            </a:r>
            <a:r>
              <a:rPr lang="en-GB" dirty="0"/>
              <a:t> (</a:t>
            </a:r>
            <a:r>
              <a:rPr lang="en-GB" dirty="0" err="1"/>
              <a:t>vypočíta</a:t>
            </a:r>
            <a:r>
              <a:rPr lang="en-GB" dirty="0"/>
              <a:t> BMI) a </a:t>
            </a:r>
            <a:r>
              <a:rPr lang="en-GB" dirty="0" err="1"/>
              <a:t>zadaného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, program </a:t>
            </a:r>
            <a:r>
              <a:rPr lang="en-GB" dirty="0" err="1"/>
              <a:t>poskytne</a:t>
            </a:r>
            <a:r>
              <a:rPr lang="en-GB" dirty="0"/>
              <a:t> </a:t>
            </a:r>
            <a:r>
              <a:rPr lang="en-GB" dirty="0" err="1"/>
              <a:t>informácie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stravu</a:t>
            </a:r>
            <a:r>
              <a:rPr lang="en-GB" dirty="0"/>
              <a:t> a </a:t>
            </a:r>
            <a:r>
              <a:rPr lang="en-GB" dirty="0" err="1"/>
              <a:t>prípadne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doporučené</a:t>
            </a:r>
            <a:r>
              <a:rPr lang="en-GB" dirty="0"/>
              <a:t> </a:t>
            </a:r>
            <a:r>
              <a:rPr lang="en-GB" dirty="0" err="1"/>
              <a:t>cvičenia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F9A61-CB66-A3FA-F4CA-16EC54C5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738" y="2131539"/>
            <a:ext cx="4980095" cy="38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69EF-0977-1D4F-92A0-AC792DBF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Rozdelené</a:t>
            </a:r>
            <a:r>
              <a:rPr lang="en-GB" dirty="0"/>
              <a:t> </a:t>
            </a:r>
            <a:r>
              <a:rPr lang="en-GB" dirty="0" err="1"/>
              <a:t>úlohy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5C6D-CD3E-496B-18A0-28AAE52E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601960" cy="3982403"/>
          </a:xfrm>
        </p:spPr>
        <p:txBody>
          <a:bodyPr/>
          <a:lstStyle/>
          <a:p>
            <a:r>
              <a:rPr lang="en-GB" b="1" dirty="0"/>
              <a:t>Baran </a:t>
            </a:r>
            <a:r>
              <a:rPr lang="en-GB" dirty="0"/>
              <a:t>– </a:t>
            </a:r>
            <a:r>
              <a:rPr lang="en-GB" dirty="0" err="1"/>
              <a:t>vyzná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do </a:t>
            </a:r>
            <a:r>
              <a:rPr lang="en-GB" dirty="0" err="1"/>
              <a:t>cvičenia</a:t>
            </a:r>
            <a:r>
              <a:rPr lang="en-GB" dirty="0"/>
              <a:t> a </a:t>
            </a:r>
            <a:r>
              <a:rPr lang="en-GB" dirty="0" err="1"/>
              <a:t>stravovania</a:t>
            </a:r>
            <a:r>
              <a:rPr lang="en-GB" dirty="0"/>
              <a:t>, </a:t>
            </a:r>
            <a:r>
              <a:rPr lang="en-GB" dirty="0" err="1"/>
              <a:t>tak</a:t>
            </a:r>
            <a:r>
              <a:rPr lang="en-GB" dirty="0"/>
              <a:t> on </a:t>
            </a:r>
            <a:r>
              <a:rPr lang="en-GB" dirty="0" err="1"/>
              <a:t>poskytoval</a:t>
            </a:r>
            <a:r>
              <a:rPr lang="en-GB" dirty="0"/>
              <a:t> </a:t>
            </a:r>
            <a:r>
              <a:rPr lang="en-GB" dirty="0" err="1"/>
              <a:t>informácie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výpisi</a:t>
            </a:r>
            <a:r>
              <a:rPr lang="en-GB" dirty="0"/>
              <a:t> (</a:t>
            </a:r>
            <a:r>
              <a:rPr lang="en-GB" dirty="0" err="1"/>
              <a:t>printy</a:t>
            </a:r>
            <a:r>
              <a:rPr lang="en-GB" dirty="0"/>
              <a:t>)</a:t>
            </a:r>
          </a:p>
          <a:p>
            <a:r>
              <a:rPr lang="en-GB" b="1" dirty="0" err="1"/>
              <a:t>Krátky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GB" dirty="0" err="1"/>
              <a:t>vytvoril</a:t>
            </a:r>
            <a:r>
              <a:rPr lang="en-GB" dirty="0"/>
              <a:t> </a:t>
            </a:r>
            <a:r>
              <a:rPr lang="en-GB" dirty="0" err="1"/>
              <a:t>logiku</a:t>
            </a:r>
            <a:r>
              <a:rPr lang="en-GB" dirty="0"/>
              <a:t> </a:t>
            </a:r>
            <a:r>
              <a:rPr lang="en-GB" dirty="0" err="1"/>
              <a:t>kódu</a:t>
            </a:r>
            <a:r>
              <a:rPr lang="en-GB" dirty="0"/>
              <a:t> (</a:t>
            </a:r>
            <a:r>
              <a:rPr lang="en-GB" dirty="0" err="1"/>
              <a:t>vzorec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BMI) a </a:t>
            </a:r>
            <a:r>
              <a:rPr lang="en-GB" dirty="0" err="1"/>
              <a:t>jednotlivé</a:t>
            </a:r>
            <a:r>
              <a:rPr lang="en-GB" dirty="0"/>
              <a:t> </a:t>
            </a:r>
            <a:r>
              <a:rPr lang="en-GB" dirty="0" err="1"/>
              <a:t>časti</a:t>
            </a:r>
            <a:r>
              <a:rPr lang="en-GB" dirty="0"/>
              <a:t> </a:t>
            </a:r>
            <a:r>
              <a:rPr lang="en-GB" dirty="0" err="1"/>
              <a:t>kódu</a:t>
            </a:r>
            <a:endParaRPr lang="en-GB" dirty="0"/>
          </a:p>
          <a:p>
            <a:r>
              <a:rPr lang="en-GB" b="1" dirty="0"/>
              <a:t>Šrobár </a:t>
            </a:r>
            <a:r>
              <a:rPr lang="en-GB" dirty="0"/>
              <a:t>– </a:t>
            </a:r>
            <a:r>
              <a:rPr lang="en-GB" dirty="0" err="1"/>
              <a:t>prezentácia</a:t>
            </a:r>
            <a:r>
              <a:rPr lang="en-GB" dirty="0"/>
              <a:t> a </a:t>
            </a:r>
            <a:r>
              <a:rPr lang="en-GB" dirty="0" err="1"/>
              <a:t>prepájanie</a:t>
            </a:r>
            <a:r>
              <a:rPr lang="en-GB" dirty="0"/>
              <a:t> s Git-om, Git-Hub-om a </a:t>
            </a:r>
            <a:r>
              <a:rPr lang="en-GB" dirty="0" err="1"/>
              <a:t>vedúcko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775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651-DB68-4EB1-90AF-B4FE4827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B5D0-EBC7-42D4-E5F9-A194E856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4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Fitness kalkulačka</vt:lpstr>
      <vt:lpstr>Na čo vlastne slúži program</vt:lpstr>
      <vt:lpstr>Rozdelené 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Srobar</dc:creator>
  <cp:lastModifiedBy>Simon Srobar</cp:lastModifiedBy>
  <cp:revision>2</cp:revision>
  <dcterms:created xsi:type="dcterms:W3CDTF">2024-11-25T08:33:23Z</dcterms:created>
  <dcterms:modified xsi:type="dcterms:W3CDTF">2024-11-25T15:00:24Z</dcterms:modified>
</cp:coreProperties>
</file>