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3" r:id="rId5"/>
    <p:sldId id="259" r:id="rId6"/>
    <p:sldId id="3343" r:id="rId7"/>
    <p:sldId id="3360" r:id="rId8"/>
    <p:sldId id="11570" r:id="rId9"/>
    <p:sldId id="688" r:id="rId10"/>
    <p:sldId id="292" r:id="rId11"/>
    <p:sldId id="264" r:id="rId12"/>
    <p:sldId id="3354" r:id="rId13"/>
    <p:sldId id="3358" r:id="rId14"/>
    <p:sldId id="11583" r:id="rId15"/>
    <p:sldId id="11584" r:id="rId16"/>
    <p:sldId id="11585" r:id="rId17"/>
    <p:sldId id="265" r:id="rId18"/>
    <p:sldId id="266" r:id="rId19"/>
    <p:sldId id="11563" r:id="rId20"/>
    <p:sldId id="11547"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8E7A"/>
    <a:srgbClr val="F5E0C8"/>
    <a:srgbClr val="ECECEC"/>
    <a:srgbClr val="4F7874"/>
    <a:srgbClr val="C9A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80271" autoAdjust="0"/>
  </p:normalViewPr>
  <p:slideViewPr>
    <p:cSldViewPr snapToGrid="0" showGuides="1">
      <p:cViewPr varScale="1">
        <p:scale>
          <a:sx n="80" d="100"/>
          <a:sy n="80" d="100"/>
        </p:scale>
        <p:origin x="592" y="60"/>
      </p:cViewPr>
      <p:guideLst>
        <p:guide orient="horz" pos="2160"/>
        <p:guide pos="3876"/>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13BD4-389E-4D8C-BD45-4C8F2F31886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CDF7D-AFBC-4A0A-AEAD-A13B42A0E73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8CDF7D-AFBC-4A0A-AEAD-A13B42A0E73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44F346-9435-41B1-AD1D-461963F20BE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9EC556-0E4F-4361-96C2-0C2CAFEAB7B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Config Service提供配置的读取、推送等功能，服务对象是Apollo客户端</a:t>
            </a:r>
            <a:endParaRPr lang="zh-CN" altLang="en-US" dirty="0"/>
          </a:p>
          <a:p>
            <a:r>
              <a:rPr lang="zh-CN" altLang="en-US" dirty="0"/>
              <a:t>Admin Service提供配置的修改、发布等功能，服务对象是Apollo Portal（管理界面）</a:t>
            </a:r>
            <a:endParaRPr lang="zh-CN" altLang="en-US" dirty="0"/>
          </a:p>
          <a:p>
            <a:r>
              <a:rPr lang="zh-CN" altLang="en-US" dirty="0"/>
              <a:t>Config Service和Admin Service都是多实例、无状态部署，所以需要将自己注册到Eureka中并保持心跳</a:t>
            </a:r>
            <a:endParaRPr lang="zh-CN" altLang="en-US" dirty="0"/>
          </a:p>
          <a:p>
            <a:r>
              <a:rPr lang="zh-CN" altLang="en-US" dirty="0"/>
              <a:t>在Eureka之上我们架了一层Meta Server用于封装Eureka的服务发现接口</a:t>
            </a:r>
            <a:endParaRPr lang="zh-CN" altLang="en-US" dirty="0"/>
          </a:p>
          <a:p>
            <a:endParaRPr lang="zh-CN" altLang="en-US" dirty="0"/>
          </a:p>
          <a:p>
            <a:r>
              <a:rPr lang="zh-CN" altLang="en-US" dirty="0"/>
              <a:t>后面还有客户端</a:t>
            </a:r>
            <a:endParaRPr lang="zh-CN" altLang="en-US" dirty="0"/>
          </a:p>
        </p:txBody>
      </p:sp>
      <p:sp>
        <p:nvSpPr>
          <p:cNvPr id="4" name="灯片编号占位符 3"/>
          <p:cNvSpPr>
            <a:spLocks noGrp="1"/>
          </p:cNvSpPr>
          <p:nvPr>
            <p:ph type="sldNum" sz="quarter" idx="10"/>
          </p:nvPr>
        </p:nvSpPr>
        <p:spPr/>
        <p:txBody>
          <a:bodyPr/>
          <a:lstStyle/>
          <a:p>
            <a:fld id="{B49EC556-0E4F-4361-96C2-0C2CAFEAB7B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9EC556-0E4F-4361-96C2-0C2CAFEAB7B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9EC556-0E4F-4361-96C2-0C2CAFEAB7B8}"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8CDF7D-AFBC-4A0A-AEAD-A13B42A0E73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8CDF7D-AFBC-4A0A-AEAD-A13B42A0E73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8CDF7D-AFBC-4A0A-AEAD-A13B42A0E73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8CDF7D-AFBC-4A0A-AEAD-A13B42A0E73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8CDF7D-AFBC-4A0A-AEAD-A13B42A0E73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让非</a:t>
            </a:r>
            <a:r>
              <a:rPr lang="en-US" altLang="zh-CN" dirty="0"/>
              <a:t>java</a:t>
            </a:r>
            <a:r>
              <a:rPr lang="zh-CN" altLang="en-US" dirty="0"/>
              <a:t>同事了解一下配置文件，更有带入感。</a:t>
            </a:r>
            <a:endParaRPr lang="zh-CN" altLang="en-US" dirty="0"/>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通过两个小需求来了解一下为什么要有配置中心</a:t>
            </a:r>
            <a:endParaRPr lang="en-US" altLang="zh-CN" dirty="0"/>
          </a:p>
          <a:p>
            <a:r>
              <a:rPr lang="en-US" altLang="zh-CN" dirty="0"/>
              <a:t>1.</a:t>
            </a:r>
            <a:r>
              <a:rPr lang="zh-CN" altLang="en-US" dirty="0"/>
              <a:t>数据库链接，每个项目都存在这种情况</a:t>
            </a:r>
            <a:endParaRPr lang="en-US" altLang="zh-CN" dirty="0"/>
          </a:p>
          <a:p>
            <a:r>
              <a:rPr lang="en-US" altLang="zh-CN" dirty="0"/>
              <a:t>2.</a:t>
            </a:r>
            <a:r>
              <a:rPr lang="zh-CN" altLang="en-US" dirty="0"/>
              <a:t>区分环境，每个环境对应一个配置文件</a:t>
            </a:r>
            <a:endParaRPr lang="en-US" altLang="zh-CN" dirty="0"/>
          </a:p>
          <a:p>
            <a:r>
              <a:rPr lang="en-US" altLang="zh-CN" dirty="0"/>
              <a:t>3.</a:t>
            </a:r>
            <a:r>
              <a:rPr lang="zh-CN" altLang="en-US" dirty="0"/>
              <a:t>服务启动命令的变动，增加了出错几率</a:t>
            </a:r>
            <a:endParaRPr lang="zh-CN" altLang="en-US" dirty="0"/>
          </a:p>
        </p:txBody>
      </p:sp>
      <p:sp>
        <p:nvSpPr>
          <p:cNvPr id="4" name="灯片编号占位符 3"/>
          <p:cNvSpPr>
            <a:spLocks noGrp="1"/>
          </p:cNvSpPr>
          <p:nvPr>
            <p:ph type="sldNum" sz="quarter" idx="10"/>
          </p:nvPr>
        </p:nvSpPr>
        <p:spPr/>
        <p:txBody>
          <a:bodyPr/>
          <a:lstStyle/>
          <a:p>
            <a:fld id="{0CA28D21-2707-4CA8-BBC0-E072FA1B7B8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默认注册用户从“新航道”修改为“优加用户”后</a:t>
            </a:r>
            <a:endParaRPr lang="en-US" altLang="zh-CN" dirty="0"/>
          </a:p>
          <a:p>
            <a:r>
              <a:rPr lang="en-US" altLang="zh-CN" dirty="0"/>
              <a:t>1.</a:t>
            </a:r>
            <a:r>
              <a:rPr lang="zh-CN" altLang="en-US" dirty="0"/>
              <a:t>需要重启服务</a:t>
            </a:r>
            <a:endParaRPr lang="en-US" altLang="zh-CN" dirty="0"/>
          </a:p>
          <a:p>
            <a:r>
              <a:rPr lang="en-US" altLang="zh-CN" dirty="0"/>
              <a:t>2.</a:t>
            </a:r>
            <a:r>
              <a:rPr lang="zh-CN" altLang="en-US" dirty="0"/>
              <a:t>如果是多机器则每个机器都需要重启</a:t>
            </a:r>
            <a:endParaRPr lang="en-US" altLang="zh-CN" dirty="0"/>
          </a:p>
          <a:p>
            <a:r>
              <a:rPr lang="en-US" altLang="zh-CN" dirty="0"/>
              <a:t>3.</a:t>
            </a:r>
            <a:r>
              <a:rPr lang="zh-CN" altLang="en-US" dirty="0"/>
              <a:t>如果是分布式集群系统则更麻烦</a:t>
            </a:r>
            <a:endParaRPr lang="en-US" altLang="zh-CN" dirty="0"/>
          </a:p>
          <a:p>
            <a:endParaRPr lang="en-US" altLang="zh-CN" dirty="0"/>
          </a:p>
          <a:p>
            <a:r>
              <a:rPr lang="zh-CN" altLang="en-US" b="0" i="0" dirty="0">
                <a:solidFill>
                  <a:srgbClr val="4D4D4D"/>
                </a:solidFill>
                <a:effectLst/>
                <a:latin typeface="-apple-system"/>
              </a:rPr>
              <a:t>传统方式暴露出的问题</a:t>
            </a:r>
            <a:endParaRPr lang="en-US" altLang="zh-CN" dirty="0"/>
          </a:p>
          <a:p>
            <a:endParaRPr lang="en-US" altLang="zh-CN" dirty="0"/>
          </a:p>
          <a:p>
            <a:r>
              <a:rPr lang="zh-CN" altLang="en-US" dirty="0"/>
              <a:t>在下一节讲一下为什么麻烦</a:t>
            </a:r>
            <a:endParaRPr lang="zh-CN" altLang="en-US" dirty="0"/>
          </a:p>
        </p:txBody>
      </p:sp>
      <p:sp>
        <p:nvSpPr>
          <p:cNvPr id="4" name="灯片编号占位符 3"/>
          <p:cNvSpPr>
            <a:spLocks noGrp="1"/>
          </p:cNvSpPr>
          <p:nvPr>
            <p:ph type="sldNum" sz="quarter" idx="10"/>
          </p:nvPr>
        </p:nvSpPr>
        <p:spPr/>
        <p:txBody>
          <a:bodyPr/>
          <a:lstStyle/>
          <a:p>
            <a:fld id="{0CA28D21-2707-4CA8-BBC0-E072FA1B7B8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在微服务系统中</a:t>
            </a:r>
            <a:r>
              <a:rPr lang="en-US" altLang="zh-CN" dirty="0"/>
              <a:t>,</a:t>
            </a:r>
            <a:r>
              <a:rPr lang="zh-CN" altLang="en-US" dirty="0"/>
              <a:t>每个微服务不仅仅只有代码</a:t>
            </a:r>
            <a:r>
              <a:rPr lang="en-US" altLang="zh-CN" dirty="0"/>
              <a:t>,</a:t>
            </a:r>
            <a:r>
              <a:rPr lang="zh-CN" altLang="en-US" dirty="0"/>
              <a:t>他还需要连接其他资源。</a:t>
            </a:r>
            <a:endParaRPr lang="en-US" altLang="zh-CN" dirty="0"/>
          </a:p>
          <a:p>
            <a:r>
              <a:rPr lang="zh-CN" altLang="en-US" dirty="0"/>
              <a:t>例如数据库的配置或功能性的开关等等但是随着微服务系统的不断迭代</a:t>
            </a:r>
            <a:r>
              <a:rPr lang="en-US" altLang="zh-CN" dirty="0"/>
              <a:t>,</a:t>
            </a:r>
            <a:r>
              <a:rPr lang="zh-CN" altLang="en-US" dirty="0"/>
              <a:t>整个微服务系统可能会成为一个网状结构</a:t>
            </a:r>
            <a:r>
              <a:rPr lang="en-US" altLang="zh-CN" dirty="0"/>
              <a:t>,</a:t>
            </a:r>
            <a:r>
              <a:rPr lang="zh-CN" altLang="en-US" dirty="0"/>
              <a:t>这个时候就要考虑整个微服务系统的扩展性、伸缩性、耦合性等等。</a:t>
            </a:r>
            <a:endParaRPr lang="en-US" altLang="zh-CN" dirty="0"/>
          </a:p>
          <a:p>
            <a:r>
              <a:rPr lang="zh-CN" altLang="en-US" dirty="0"/>
              <a:t>其中一个很重要的环节就是配置管理的问题。</a:t>
            </a:r>
            <a:endParaRPr lang="zh-CN" altLang="en-US" dirty="0"/>
          </a:p>
        </p:txBody>
      </p:sp>
      <p:sp>
        <p:nvSpPr>
          <p:cNvPr id="4" name="灯片编号占位符 3"/>
          <p:cNvSpPr>
            <a:spLocks noGrp="1"/>
          </p:cNvSpPr>
          <p:nvPr>
            <p:ph type="sldNum" sz="quarter" idx="5"/>
          </p:nvPr>
        </p:nvSpPr>
        <p:spPr/>
        <p:txBody>
          <a:bodyPr/>
          <a:lstStyle/>
          <a:p>
            <a:fld id="{038CDF7D-AFBC-4A0A-AEAD-A13B42A0E73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8CDF7D-AFBC-4A0A-AEAD-A13B42A0E73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4897" t="62679" r="31921" b="5266"/>
          <a:stretch>
            <a:fillRect/>
          </a:stretch>
        </p:blipFill>
        <p:spPr>
          <a:xfrm rot="15973909">
            <a:off x="-1249714" y="999870"/>
            <a:ext cx="3483052" cy="1488353"/>
          </a:xfrm>
          <a:prstGeom prst="rect">
            <a:avLst/>
          </a:prstGeom>
        </p:spPr>
      </p:pic>
      <p:sp>
        <p:nvSpPr>
          <p:cNvPr id="8" name="文本框 7"/>
          <p:cNvSpPr txBox="1"/>
          <p:nvPr userDrawn="1"/>
        </p:nvSpPr>
        <p:spPr>
          <a:xfrm>
            <a:off x="1226682" y="341789"/>
            <a:ext cx="3164701" cy="523220"/>
          </a:xfrm>
          <a:prstGeom prst="rect">
            <a:avLst/>
          </a:prstGeom>
          <a:solidFill>
            <a:schemeClr val="accent1"/>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整理</a:t>
            </a:r>
            <a:endPar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078588A-76A2-4BB1-8140-61ABC5642EC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497FBB6-34BF-46B1-AF10-6944C8C5FF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078588A-76A2-4BB1-8140-61ABC5642EC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497FBB6-34BF-46B1-AF10-6944C8C5FF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914400">
              <a:defRPr/>
            </a:pPr>
            <a:fld id="{972DB081-D977-41CF-A2D4-9A22C4C4D402}"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914400">
              <a:defRP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400">
              <a:defRPr/>
            </a:pPr>
            <a:fld id="{47899921-EB9E-4DD2-AEBE-9229AC87A6BC}"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4897" t="62679" r="31921" b="5266"/>
          <a:stretch>
            <a:fillRect/>
          </a:stretch>
        </p:blipFill>
        <p:spPr>
          <a:xfrm rot="15973909">
            <a:off x="-1249714" y="999870"/>
            <a:ext cx="3483052" cy="1488353"/>
          </a:xfrm>
          <a:prstGeom prst="rect">
            <a:avLst/>
          </a:prstGeom>
        </p:spPr>
      </p:pic>
      <p:sp>
        <p:nvSpPr>
          <p:cNvPr id="8" name="文本框 7"/>
          <p:cNvSpPr txBox="1"/>
          <p:nvPr userDrawn="1"/>
        </p:nvSpPr>
        <p:spPr>
          <a:xfrm>
            <a:off x="1226682" y="341789"/>
            <a:ext cx="3164701" cy="523220"/>
          </a:xfrm>
          <a:prstGeom prst="rect">
            <a:avLst/>
          </a:prstGeom>
          <a:solidFill>
            <a:schemeClr val="accent1"/>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整顿</a:t>
            </a:r>
            <a:endPar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4897" t="62679" r="31921" b="5266"/>
          <a:stretch>
            <a:fillRect/>
          </a:stretch>
        </p:blipFill>
        <p:spPr>
          <a:xfrm rot="15973909">
            <a:off x="-1249714" y="999870"/>
            <a:ext cx="3483052" cy="1488353"/>
          </a:xfrm>
          <a:prstGeom prst="rect">
            <a:avLst/>
          </a:prstGeom>
        </p:spPr>
      </p:pic>
      <p:sp>
        <p:nvSpPr>
          <p:cNvPr id="8" name="文本框 7"/>
          <p:cNvSpPr txBox="1"/>
          <p:nvPr userDrawn="1"/>
        </p:nvSpPr>
        <p:spPr>
          <a:xfrm>
            <a:off x="1226682" y="341789"/>
            <a:ext cx="3164701" cy="523220"/>
          </a:xfrm>
          <a:prstGeom prst="rect">
            <a:avLst/>
          </a:prstGeom>
          <a:solidFill>
            <a:schemeClr val="accent1"/>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清扫</a:t>
            </a:r>
            <a:endPar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l="14897" t="62679" r="31921" b="5266"/>
          <a:stretch>
            <a:fillRect/>
          </a:stretch>
        </p:blipFill>
        <p:spPr>
          <a:xfrm rot="15973909">
            <a:off x="-1249714" y="999870"/>
            <a:ext cx="3483052" cy="1488353"/>
          </a:xfrm>
          <a:prstGeom prst="rect">
            <a:avLst/>
          </a:prstGeom>
        </p:spPr>
      </p:pic>
      <p:sp>
        <p:nvSpPr>
          <p:cNvPr id="9" name="文本框 8"/>
          <p:cNvSpPr txBox="1"/>
          <p:nvPr userDrawn="1"/>
        </p:nvSpPr>
        <p:spPr>
          <a:xfrm>
            <a:off x="1226682" y="341789"/>
            <a:ext cx="3164701" cy="523220"/>
          </a:xfrm>
          <a:prstGeom prst="rect">
            <a:avLst/>
          </a:prstGeom>
          <a:solidFill>
            <a:schemeClr val="accent1"/>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清洁</a:t>
            </a:r>
            <a:endPar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l="14897" t="62679" r="31921" b="5266"/>
          <a:stretch>
            <a:fillRect/>
          </a:stretch>
        </p:blipFill>
        <p:spPr>
          <a:xfrm rot="15973909">
            <a:off x="-1249714" y="999870"/>
            <a:ext cx="3483052" cy="1488353"/>
          </a:xfrm>
          <a:prstGeom prst="rect">
            <a:avLst/>
          </a:prstGeom>
        </p:spPr>
      </p:pic>
      <p:sp>
        <p:nvSpPr>
          <p:cNvPr id="11" name="文本框 10"/>
          <p:cNvSpPr txBox="1"/>
          <p:nvPr userDrawn="1"/>
        </p:nvSpPr>
        <p:spPr>
          <a:xfrm>
            <a:off x="1226682" y="341789"/>
            <a:ext cx="3164701" cy="523220"/>
          </a:xfrm>
          <a:prstGeom prst="rect">
            <a:avLst/>
          </a:prstGeom>
          <a:solidFill>
            <a:schemeClr val="accent1"/>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教养</a:t>
            </a:r>
            <a:endPar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l="14897" t="62679" r="31921" b="5266"/>
          <a:stretch>
            <a:fillRect/>
          </a:stretch>
        </p:blipFill>
        <p:spPr>
          <a:xfrm rot="15973909">
            <a:off x="-1249714" y="999870"/>
            <a:ext cx="3483052" cy="1488353"/>
          </a:xfrm>
          <a:prstGeom prst="rect">
            <a:avLst/>
          </a:prstGeom>
        </p:spPr>
      </p:pic>
      <p:sp>
        <p:nvSpPr>
          <p:cNvPr id="7" name="文本框 6"/>
          <p:cNvSpPr txBox="1"/>
          <p:nvPr userDrawn="1"/>
        </p:nvSpPr>
        <p:spPr>
          <a:xfrm>
            <a:off x="1226682" y="341789"/>
            <a:ext cx="3164701" cy="523220"/>
          </a:xfrm>
          <a:prstGeom prst="rect">
            <a:avLst/>
          </a:prstGeom>
          <a:solidFill>
            <a:schemeClr val="accent1"/>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安全</a:t>
            </a:r>
            <a:endParaRPr lang="zh-CN" altLang="en-US" sz="28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078588A-76A2-4BB1-8140-61ABC5642ECB}"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497FBB6-34BF-46B1-AF10-6944C8C5FF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078588A-76A2-4BB1-8140-61ABC5642EC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497FBB6-34BF-46B1-AF10-6944C8C5FF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078588A-76A2-4BB1-8140-61ABC5642EC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497FBB6-34BF-46B1-AF10-6944C8C5FF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7" name="矩形 6"/>
          <p:cNvSpPr/>
          <p:nvPr userDrawn="1"/>
        </p:nvSpPr>
        <p:spPr>
          <a:xfrm>
            <a:off x="2943628" y="2522373"/>
            <a:ext cx="6312131" cy="1384995"/>
          </a:xfrm>
          <a:prstGeom prst="rect">
            <a:avLst/>
          </a:prstGeom>
        </p:spPr>
        <p:txBody>
          <a:bodyPr wrap="square">
            <a:spAutoFit/>
          </a:bodyPr>
          <a:lstStyle/>
          <a:p>
            <a:pPr algn="ctr">
              <a:lnSpc>
                <a:spcPct val="200000"/>
              </a:lnSpc>
            </a:pPr>
            <a:r>
              <a:rPr lang="zh-CN" altLang="en-US" sz="1400" b="1" dirty="0">
                <a:solidFill>
                  <a:schemeClr val="accent1">
                    <a:lumMod val="50000"/>
                    <a:alpha val="0"/>
                  </a:schemeClr>
                </a:solidFill>
                <a:latin typeface="微软雅黑" panose="020B0503020204020204" pitchFamily="34" charset="-122"/>
                <a:ea typeface="微软雅黑" panose="020B0503020204020204" pitchFamily="34" charset="-122"/>
                <a:sym typeface="逐浪细阁体" panose="03000509000000000000" pitchFamily="65" charset="-122"/>
              </a:rPr>
              <a:t>感谢您下载包图网平台上提供的</a:t>
            </a:r>
            <a:r>
              <a:rPr lang="en-US" altLang="zh-CN" sz="1400" b="1" dirty="0">
                <a:solidFill>
                  <a:schemeClr val="accent1">
                    <a:lumMod val="50000"/>
                    <a:alpha val="0"/>
                  </a:schemeClr>
                </a:solidFill>
                <a:latin typeface="微软雅黑" panose="020B0503020204020204" pitchFamily="34" charset="-122"/>
                <a:ea typeface="微软雅黑" panose="020B0503020204020204" pitchFamily="34" charset="-122"/>
                <a:sym typeface="逐浪细阁体" panose="03000509000000000000" pitchFamily="65" charset="-122"/>
              </a:rPr>
              <a:t>PPT</a:t>
            </a:r>
            <a:r>
              <a:rPr lang="zh-CN" altLang="en-US" sz="1400" b="1" dirty="0">
                <a:solidFill>
                  <a:schemeClr val="accent1">
                    <a:lumMod val="50000"/>
                    <a:alpha val="0"/>
                  </a:schemeClr>
                </a:solidFill>
                <a:latin typeface="微软雅黑" panose="020B0503020204020204" pitchFamily="34" charset="-122"/>
                <a:ea typeface="微软雅黑" panose="020B0503020204020204" pitchFamily="34" charset="-122"/>
                <a:sym typeface="逐浪细阁体" panose="03000509000000000000" pitchFamily="65" charset="-122"/>
              </a:rPr>
              <a:t>作品，为了您和包图网以及原创作者的利益，请勿复制、传播、销售，否则将承担法律责任！包图网将对作品进行维权，按照传播下载次数进行十倍的索取赔偿！</a:t>
            </a:r>
            <a:endParaRPr lang="en-US" altLang="zh-CN" sz="1400" b="1" dirty="0">
              <a:solidFill>
                <a:schemeClr val="accent1">
                  <a:lumMod val="50000"/>
                  <a:alpha val="0"/>
                </a:schemeClr>
              </a:solidFill>
              <a:latin typeface="微软雅黑" panose="020B0503020204020204" pitchFamily="34" charset="-122"/>
              <a:ea typeface="微软雅黑" panose="020B0503020204020204" pitchFamily="34" charset="-122"/>
              <a:sym typeface="逐浪细阁体" panose="03000509000000000000" pitchFamily="65"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250" advClick="0" advTm="0">
        <p14:doors dir="vert"/>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6265" y="-200619"/>
            <a:ext cx="10239469" cy="7259238"/>
          </a:xfrm>
          <a:prstGeom prst="rect">
            <a:avLst/>
          </a:prstGeom>
        </p:spPr>
      </p:pic>
      <p:sp>
        <p:nvSpPr>
          <p:cNvPr id="18" name="文本框 17"/>
          <p:cNvSpPr txBox="1"/>
          <p:nvPr/>
        </p:nvSpPr>
        <p:spPr>
          <a:xfrm>
            <a:off x="2652863" y="3004342"/>
            <a:ext cx="6886273" cy="1107996"/>
          </a:xfrm>
          <a:prstGeom prst="rect">
            <a:avLst/>
          </a:prstGeom>
          <a:noFill/>
        </p:spPr>
        <p:txBody>
          <a:bodyPr wrap="square" rtlCol="0">
            <a:spAutoFit/>
          </a:bodyPr>
          <a:lstStyle/>
          <a:p>
            <a:pPr algn="r"/>
            <a:r>
              <a:rPr lang="zh-CN" altLang="en-US" sz="6600" spc="600" dirty="0">
                <a:solidFill>
                  <a:srgbClr val="4F7874"/>
                </a:solidFill>
                <a:latin typeface="微软雅黑" panose="020B0503020204020204" pitchFamily="34" charset="-122"/>
                <a:ea typeface="微软雅黑" panose="020B0503020204020204" pitchFamily="34" charset="-122"/>
                <a:sym typeface="Source Han Serif SC" panose="02020400000000000000" pitchFamily="18" charset="-122"/>
              </a:rPr>
              <a:t>配置中心化</a:t>
            </a:r>
            <a:endParaRPr lang="zh-CN" altLang="en-US" sz="6600" spc="600" dirty="0">
              <a:solidFill>
                <a:srgbClr val="4F7874"/>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文本框 7"/>
          <p:cNvSpPr txBox="1"/>
          <p:nvPr/>
        </p:nvSpPr>
        <p:spPr>
          <a:xfrm>
            <a:off x="3004952" y="4687395"/>
            <a:ext cx="6534184" cy="252730"/>
          </a:xfrm>
          <a:prstGeom prst="rect">
            <a:avLst/>
          </a:prstGeom>
          <a:noFill/>
        </p:spPr>
        <p:txBody>
          <a:bodyPr wrap="square" rtlCol="0">
            <a:spAutoFit/>
          </a:bodyPr>
          <a:lstStyle/>
          <a:p>
            <a:pPr algn="ctr"/>
            <a:r>
              <a:rPr lang="zh-CN" altLang="en-US" sz="1050" b="1" spc="600" dirty="0">
                <a:solidFill>
                  <a:srgbClr val="B38E7A"/>
                </a:solidFill>
                <a:latin typeface="微软雅黑" panose="020B0503020204020204" pitchFamily="34" charset="-122"/>
                <a:ea typeface="微软雅黑" panose="020B0503020204020204" pitchFamily="34" charset="-122"/>
                <a:sym typeface="Source Han Serif SC" panose="02020400000000000000" pitchFamily="18" charset="-122"/>
              </a:rPr>
              <a:t>演讲人：高彬   时间：</a:t>
            </a:r>
            <a:r>
              <a:rPr lang="en-US" altLang="zh-CN" sz="1050" b="1" spc="600" dirty="0">
                <a:solidFill>
                  <a:srgbClr val="B38E7A"/>
                </a:solidFill>
                <a:latin typeface="微软雅黑" panose="020B0503020204020204" pitchFamily="34" charset="-122"/>
                <a:ea typeface="微软雅黑" panose="020B0503020204020204" pitchFamily="34" charset="-122"/>
                <a:sym typeface="Source Han Serif SC" panose="02020400000000000000" pitchFamily="18" charset="-122"/>
              </a:rPr>
              <a:t>2021.6.10</a:t>
            </a:r>
            <a:endParaRPr lang="zh-CN" altLang="en-US" sz="1050" b="1" spc="600" dirty="0">
              <a:solidFill>
                <a:srgbClr val="B38E7A"/>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组合 121"/>
          <p:cNvGrpSpPr/>
          <p:nvPr/>
        </p:nvGrpSpPr>
        <p:grpSpPr>
          <a:xfrm>
            <a:off x="6404123" y="1887816"/>
            <a:ext cx="609600" cy="609600"/>
            <a:chOff x="2581577" y="4127500"/>
            <a:chExt cx="609600" cy="609600"/>
          </a:xfrm>
          <a:solidFill>
            <a:srgbClr val="E10314"/>
          </a:solidFill>
        </p:grpSpPr>
        <p:sp>
          <p:nvSpPr>
            <p:cNvPr id="123" name="椭圆 122"/>
            <p:cNvSpPr/>
            <p:nvPr/>
          </p:nvSpPr>
          <p:spPr>
            <a:xfrm>
              <a:off x="2581577" y="4127500"/>
              <a:ext cx="609600" cy="60960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graph_134483"/>
            <p:cNvSpPr>
              <a:spLocks noChangeAspect="1"/>
            </p:cNvSpPr>
            <p:nvPr/>
          </p:nvSpPr>
          <p:spPr bwMode="auto">
            <a:xfrm>
              <a:off x="2742349" y="4286669"/>
              <a:ext cx="305651" cy="299801"/>
            </a:xfrm>
            <a:custGeom>
              <a:avLst/>
              <a:gdLst>
                <a:gd name="T0" fmla="*/ 226 w 251"/>
                <a:gd name="T1" fmla="*/ 10 h 247"/>
                <a:gd name="T2" fmla="*/ 176 w 251"/>
                <a:gd name="T3" fmla="*/ 24 h 247"/>
                <a:gd name="T4" fmla="*/ 106 w 251"/>
                <a:gd name="T5" fmla="*/ 149 h 247"/>
                <a:gd name="T6" fmla="*/ 67 w 251"/>
                <a:gd name="T7" fmla="*/ 109 h 247"/>
                <a:gd name="T8" fmla="*/ 14 w 251"/>
                <a:gd name="T9" fmla="*/ 109 h 247"/>
                <a:gd name="T10" fmla="*/ 14 w 251"/>
                <a:gd name="T11" fmla="*/ 162 h 247"/>
                <a:gd name="T12" fmla="*/ 89 w 251"/>
                <a:gd name="T13" fmla="*/ 236 h 247"/>
                <a:gd name="T14" fmla="*/ 115 w 251"/>
                <a:gd name="T15" fmla="*/ 247 h 247"/>
                <a:gd name="T16" fmla="*/ 120 w 251"/>
                <a:gd name="T17" fmla="*/ 247 h 247"/>
                <a:gd name="T18" fmla="*/ 148 w 251"/>
                <a:gd name="T19" fmla="*/ 228 h 247"/>
                <a:gd name="T20" fmla="*/ 241 w 251"/>
                <a:gd name="T21" fmla="*/ 60 h 247"/>
                <a:gd name="T22" fmla="*/ 226 w 251"/>
                <a:gd name="T23" fmla="*/ 1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1" h="247">
                  <a:moveTo>
                    <a:pt x="226" y="10"/>
                  </a:moveTo>
                  <a:cubicBezTo>
                    <a:pt x="208" y="0"/>
                    <a:pt x="186" y="6"/>
                    <a:pt x="176" y="24"/>
                  </a:cubicBezTo>
                  <a:cubicBezTo>
                    <a:pt x="106" y="149"/>
                    <a:pt x="106" y="149"/>
                    <a:pt x="106" y="149"/>
                  </a:cubicBezTo>
                  <a:cubicBezTo>
                    <a:pt x="67" y="109"/>
                    <a:pt x="67" y="109"/>
                    <a:pt x="67" y="109"/>
                  </a:cubicBezTo>
                  <a:cubicBezTo>
                    <a:pt x="52" y="94"/>
                    <a:pt x="29" y="94"/>
                    <a:pt x="14" y="109"/>
                  </a:cubicBezTo>
                  <a:cubicBezTo>
                    <a:pt x="0" y="124"/>
                    <a:pt x="0" y="147"/>
                    <a:pt x="14" y="162"/>
                  </a:cubicBezTo>
                  <a:cubicBezTo>
                    <a:pt x="89" y="236"/>
                    <a:pt x="89" y="236"/>
                    <a:pt x="89" y="236"/>
                  </a:cubicBezTo>
                  <a:cubicBezTo>
                    <a:pt x="96" y="243"/>
                    <a:pt x="105" y="247"/>
                    <a:pt x="115" y="247"/>
                  </a:cubicBezTo>
                  <a:cubicBezTo>
                    <a:pt x="117" y="247"/>
                    <a:pt x="119" y="247"/>
                    <a:pt x="120" y="247"/>
                  </a:cubicBezTo>
                  <a:cubicBezTo>
                    <a:pt x="132" y="245"/>
                    <a:pt x="142" y="238"/>
                    <a:pt x="148" y="228"/>
                  </a:cubicBezTo>
                  <a:cubicBezTo>
                    <a:pt x="241" y="60"/>
                    <a:pt x="241" y="60"/>
                    <a:pt x="241" y="60"/>
                  </a:cubicBezTo>
                  <a:cubicBezTo>
                    <a:pt x="251" y="42"/>
                    <a:pt x="244" y="20"/>
                    <a:pt x="226" y="10"/>
                  </a:cubicBezTo>
                  <a:close/>
                </a:path>
              </a:pathLst>
            </a:custGeom>
            <a:solidFill>
              <a:srgbClr val="126B83"/>
            </a:solidFill>
            <a:ln>
              <a:noFill/>
            </a:ln>
          </p:spPr>
          <p:txBody>
            <a:bodyPr/>
            <a:lstStyle/>
            <a:p>
              <a:endParaRPr lang="zh-CN" altLang="en-US"/>
            </a:p>
          </p:txBody>
        </p:sp>
      </p:grpSp>
      <p:sp>
        <p:nvSpPr>
          <p:cNvPr id="125" name="矩形 124"/>
          <p:cNvSpPr/>
          <p:nvPr/>
        </p:nvSpPr>
        <p:spPr>
          <a:xfrm>
            <a:off x="7174495" y="1964061"/>
            <a:ext cx="2335572" cy="369332"/>
          </a:xfrm>
          <a:prstGeom prst="rect">
            <a:avLst/>
          </a:prstGeom>
        </p:spPr>
        <p:txBody>
          <a:bodyPr wrap="square">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配置的增删改查；</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6" name="组合 125"/>
          <p:cNvGrpSpPr/>
          <p:nvPr/>
        </p:nvGrpSpPr>
        <p:grpSpPr>
          <a:xfrm>
            <a:off x="6404123" y="2711525"/>
            <a:ext cx="609600" cy="609600"/>
            <a:chOff x="2581577" y="4127500"/>
            <a:chExt cx="609600" cy="609600"/>
          </a:xfrm>
          <a:solidFill>
            <a:srgbClr val="E10314"/>
          </a:solidFill>
        </p:grpSpPr>
        <p:sp>
          <p:nvSpPr>
            <p:cNvPr id="127" name="椭圆 126"/>
            <p:cNvSpPr/>
            <p:nvPr/>
          </p:nvSpPr>
          <p:spPr>
            <a:xfrm>
              <a:off x="2581577" y="4127500"/>
              <a:ext cx="609600" cy="60960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8" name="graph_134483"/>
            <p:cNvSpPr>
              <a:spLocks noChangeAspect="1"/>
            </p:cNvSpPr>
            <p:nvPr/>
          </p:nvSpPr>
          <p:spPr bwMode="auto">
            <a:xfrm>
              <a:off x="2742349" y="4286669"/>
              <a:ext cx="305651" cy="299801"/>
            </a:xfrm>
            <a:custGeom>
              <a:avLst/>
              <a:gdLst>
                <a:gd name="T0" fmla="*/ 226 w 251"/>
                <a:gd name="T1" fmla="*/ 10 h 247"/>
                <a:gd name="T2" fmla="*/ 176 w 251"/>
                <a:gd name="T3" fmla="*/ 24 h 247"/>
                <a:gd name="T4" fmla="*/ 106 w 251"/>
                <a:gd name="T5" fmla="*/ 149 h 247"/>
                <a:gd name="T6" fmla="*/ 67 w 251"/>
                <a:gd name="T7" fmla="*/ 109 h 247"/>
                <a:gd name="T8" fmla="*/ 14 w 251"/>
                <a:gd name="T9" fmla="*/ 109 h 247"/>
                <a:gd name="T10" fmla="*/ 14 w 251"/>
                <a:gd name="T11" fmla="*/ 162 h 247"/>
                <a:gd name="T12" fmla="*/ 89 w 251"/>
                <a:gd name="T13" fmla="*/ 236 h 247"/>
                <a:gd name="T14" fmla="*/ 115 w 251"/>
                <a:gd name="T15" fmla="*/ 247 h 247"/>
                <a:gd name="T16" fmla="*/ 120 w 251"/>
                <a:gd name="T17" fmla="*/ 247 h 247"/>
                <a:gd name="T18" fmla="*/ 148 w 251"/>
                <a:gd name="T19" fmla="*/ 228 h 247"/>
                <a:gd name="T20" fmla="*/ 241 w 251"/>
                <a:gd name="T21" fmla="*/ 60 h 247"/>
                <a:gd name="T22" fmla="*/ 226 w 251"/>
                <a:gd name="T23" fmla="*/ 1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1" h="247">
                  <a:moveTo>
                    <a:pt x="226" y="10"/>
                  </a:moveTo>
                  <a:cubicBezTo>
                    <a:pt x="208" y="0"/>
                    <a:pt x="186" y="6"/>
                    <a:pt x="176" y="24"/>
                  </a:cubicBezTo>
                  <a:cubicBezTo>
                    <a:pt x="106" y="149"/>
                    <a:pt x="106" y="149"/>
                    <a:pt x="106" y="149"/>
                  </a:cubicBezTo>
                  <a:cubicBezTo>
                    <a:pt x="67" y="109"/>
                    <a:pt x="67" y="109"/>
                    <a:pt x="67" y="109"/>
                  </a:cubicBezTo>
                  <a:cubicBezTo>
                    <a:pt x="52" y="94"/>
                    <a:pt x="29" y="94"/>
                    <a:pt x="14" y="109"/>
                  </a:cubicBezTo>
                  <a:cubicBezTo>
                    <a:pt x="0" y="124"/>
                    <a:pt x="0" y="147"/>
                    <a:pt x="14" y="162"/>
                  </a:cubicBezTo>
                  <a:cubicBezTo>
                    <a:pt x="89" y="236"/>
                    <a:pt x="89" y="236"/>
                    <a:pt x="89" y="236"/>
                  </a:cubicBezTo>
                  <a:cubicBezTo>
                    <a:pt x="96" y="243"/>
                    <a:pt x="105" y="247"/>
                    <a:pt x="115" y="247"/>
                  </a:cubicBezTo>
                  <a:cubicBezTo>
                    <a:pt x="117" y="247"/>
                    <a:pt x="119" y="247"/>
                    <a:pt x="120" y="247"/>
                  </a:cubicBezTo>
                  <a:cubicBezTo>
                    <a:pt x="132" y="245"/>
                    <a:pt x="142" y="238"/>
                    <a:pt x="148" y="228"/>
                  </a:cubicBezTo>
                  <a:cubicBezTo>
                    <a:pt x="241" y="60"/>
                    <a:pt x="241" y="60"/>
                    <a:pt x="241" y="60"/>
                  </a:cubicBezTo>
                  <a:cubicBezTo>
                    <a:pt x="251" y="42"/>
                    <a:pt x="244" y="20"/>
                    <a:pt x="226" y="10"/>
                  </a:cubicBezTo>
                  <a:close/>
                </a:path>
              </a:pathLst>
            </a:custGeom>
            <a:solidFill>
              <a:srgbClr val="126B83"/>
            </a:solidFill>
            <a:ln>
              <a:noFill/>
            </a:ln>
          </p:spPr>
          <p:txBody>
            <a:bodyPr/>
            <a:lstStyle/>
            <a:p>
              <a:endParaRPr lang="zh-CN" altLang="en-US"/>
            </a:p>
          </p:txBody>
        </p:sp>
      </p:grpSp>
      <p:sp>
        <p:nvSpPr>
          <p:cNvPr id="129" name="矩形 128"/>
          <p:cNvSpPr/>
          <p:nvPr/>
        </p:nvSpPr>
        <p:spPr>
          <a:xfrm>
            <a:off x="7174495" y="2663878"/>
            <a:ext cx="4086677" cy="646331"/>
          </a:xfrm>
          <a:prstGeom prst="rect">
            <a:avLst/>
          </a:prstGeom>
        </p:spPr>
        <p:txBody>
          <a:bodyPr wrap="square">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不同环境配置隔离（开发、测试、预发布、灰度</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线上）；</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30" name="组合 129"/>
          <p:cNvGrpSpPr/>
          <p:nvPr/>
        </p:nvGrpSpPr>
        <p:grpSpPr>
          <a:xfrm>
            <a:off x="6400456" y="3525451"/>
            <a:ext cx="609600" cy="609600"/>
            <a:chOff x="2581577" y="4127500"/>
            <a:chExt cx="609600" cy="609600"/>
          </a:xfrm>
          <a:solidFill>
            <a:srgbClr val="E10314"/>
          </a:solidFill>
        </p:grpSpPr>
        <p:sp>
          <p:nvSpPr>
            <p:cNvPr id="131" name="椭圆 130"/>
            <p:cNvSpPr/>
            <p:nvPr/>
          </p:nvSpPr>
          <p:spPr>
            <a:xfrm>
              <a:off x="2581577" y="4127500"/>
              <a:ext cx="609600" cy="60960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2" name="graph_134483"/>
            <p:cNvSpPr>
              <a:spLocks noChangeAspect="1"/>
            </p:cNvSpPr>
            <p:nvPr/>
          </p:nvSpPr>
          <p:spPr bwMode="auto">
            <a:xfrm>
              <a:off x="2742349" y="4286669"/>
              <a:ext cx="305651" cy="299801"/>
            </a:xfrm>
            <a:custGeom>
              <a:avLst/>
              <a:gdLst>
                <a:gd name="T0" fmla="*/ 226 w 251"/>
                <a:gd name="T1" fmla="*/ 10 h 247"/>
                <a:gd name="T2" fmla="*/ 176 w 251"/>
                <a:gd name="T3" fmla="*/ 24 h 247"/>
                <a:gd name="T4" fmla="*/ 106 w 251"/>
                <a:gd name="T5" fmla="*/ 149 h 247"/>
                <a:gd name="T6" fmla="*/ 67 w 251"/>
                <a:gd name="T7" fmla="*/ 109 h 247"/>
                <a:gd name="T8" fmla="*/ 14 w 251"/>
                <a:gd name="T9" fmla="*/ 109 h 247"/>
                <a:gd name="T10" fmla="*/ 14 w 251"/>
                <a:gd name="T11" fmla="*/ 162 h 247"/>
                <a:gd name="T12" fmla="*/ 89 w 251"/>
                <a:gd name="T13" fmla="*/ 236 h 247"/>
                <a:gd name="T14" fmla="*/ 115 w 251"/>
                <a:gd name="T15" fmla="*/ 247 h 247"/>
                <a:gd name="T16" fmla="*/ 120 w 251"/>
                <a:gd name="T17" fmla="*/ 247 h 247"/>
                <a:gd name="T18" fmla="*/ 148 w 251"/>
                <a:gd name="T19" fmla="*/ 228 h 247"/>
                <a:gd name="T20" fmla="*/ 241 w 251"/>
                <a:gd name="T21" fmla="*/ 60 h 247"/>
                <a:gd name="T22" fmla="*/ 226 w 251"/>
                <a:gd name="T23" fmla="*/ 1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1" h="247">
                  <a:moveTo>
                    <a:pt x="226" y="10"/>
                  </a:moveTo>
                  <a:cubicBezTo>
                    <a:pt x="208" y="0"/>
                    <a:pt x="186" y="6"/>
                    <a:pt x="176" y="24"/>
                  </a:cubicBezTo>
                  <a:cubicBezTo>
                    <a:pt x="106" y="149"/>
                    <a:pt x="106" y="149"/>
                    <a:pt x="106" y="149"/>
                  </a:cubicBezTo>
                  <a:cubicBezTo>
                    <a:pt x="67" y="109"/>
                    <a:pt x="67" y="109"/>
                    <a:pt x="67" y="109"/>
                  </a:cubicBezTo>
                  <a:cubicBezTo>
                    <a:pt x="52" y="94"/>
                    <a:pt x="29" y="94"/>
                    <a:pt x="14" y="109"/>
                  </a:cubicBezTo>
                  <a:cubicBezTo>
                    <a:pt x="0" y="124"/>
                    <a:pt x="0" y="147"/>
                    <a:pt x="14" y="162"/>
                  </a:cubicBezTo>
                  <a:cubicBezTo>
                    <a:pt x="89" y="236"/>
                    <a:pt x="89" y="236"/>
                    <a:pt x="89" y="236"/>
                  </a:cubicBezTo>
                  <a:cubicBezTo>
                    <a:pt x="96" y="243"/>
                    <a:pt x="105" y="247"/>
                    <a:pt x="115" y="247"/>
                  </a:cubicBezTo>
                  <a:cubicBezTo>
                    <a:pt x="117" y="247"/>
                    <a:pt x="119" y="247"/>
                    <a:pt x="120" y="247"/>
                  </a:cubicBezTo>
                  <a:cubicBezTo>
                    <a:pt x="132" y="245"/>
                    <a:pt x="142" y="238"/>
                    <a:pt x="148" y="228"/>
                  </a:cubicBezTo>
                  <a:cubicBezTo>
                    <a:pt x="241" y="60"/>
                    <a:pt x="241" y="60"/>
                    <a:pt x="241" y="60"/>
                  </a:cubicBezTo>
                  <a:cubicBezTo>
                    <a:pt x="251" y="42"/>
                    <a:pt x="244" y="20"/>
                    <a:pt x="226" y="10"/>
                  </a:cubicBezTo>
                  <a:close/>
                </a:path>
              </a:pathLst>
            </a:custGeom>
            <a:solidFill>
              <a:srgbClr val="126B83"/>
            </a:solidFill>
            <a:ln>
              <a:noFill/>
            </a:ln>
          </p:spPr>
          <p:txBody>
            <a:bodyPr/>
            <a:lstStyle/>
            <a:p>
              <a:endParaRPr lang="zh-CN" altLang="en-US"/>
            </a:p>
          </p:txBody>
        </p:sp>
      </p:grpSp>
      <p:sp>
        <p:nvSpPr>
          <p:cNvPr id="133" name="矩形 132"/>
          <p:cNvSpPr/>
          <p:nvPr/>
        </p:nvSpPr>
        <p:spPr>
          <a:xfrm>
            <a:off x="7170828" y="3670964"/>
            <a:ext cx="3872462" cy="369332"/>
          </a:xfrm>
          <a:prstGeom prst="rect">
            <a:avLst/>
          </a:prstGeom>
        </p:spPr>
        <p:txBody>
          <a:bodyPr wrap="square">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高性能、高可用性；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34" name="组合 133"/>
          <p:cNvGrpSpPr/>
          <p:nvPr/>
        </p:nvGrpSpPr>
        <p:grpSpPr>
          <a:xfrm>
            <a:off x="6404123" y="4341863"/>
            <a:ext cx="609600" cy="609600"/>
            <a:chOff x="2581577" y="4127500"/>
            <a:chExt cx="609600" cy="609600"/>
          </a:xfrm>
          <a:solidFill>
            <a:srgbClr val="E10314"/>
          </a:solidFill>
        </p:grpSpPr>
        <p:sp>
          <p:nvSpPr>
            <p:cNvPr id="135" name="椭圆 134"/>
            <p:cNvSpPr/>
            <p:nvPr/>
          </p:nvSpPr>
          <p:spPr>
            <a:xfrm>
              <a:off x="2581577" y="4127500"/>
              <a:ext cx="609600" cy="60960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6" name="graph_134483"/>
            <p:cNvSpPr>
              <a:spLocks noChangeAspect="1"/>
            </p:cNvSpPr>
            <p:nvPr/>
          </p:nvSpPr>
          <p:spPr bwMode="auto">
            <a:xfrm>
              <a:off x="2742349" y="4286669"/>
              <a:ext cx="305651" cy="299801"/>
            </a:xfrm>
            <a:custGeom>
              <a:avLst/>
              <a:gdLst>
                <a:gd name="T0" fmla="*/ 226 w 251"/>
                <a:gd name="T1" fmla="*/ 10 h 247"/>
                <a:gd name="T2" fmla="*/ 176 w 251"/>
                <a:gd name="T3" fmla="*/ 24 h 247"/>
                <a:gd name="T4" fmla="*/ 106 w 251"/>
                <a:gd name="T5" fmla="*/ 149 h 247"/>
                <a:gd name="T6" fmla="*/ 67 w 251"/>
                <a:gd name="T7" fmla="*/ 109 h 247"/>
                <a:gd name="T8" fmla="*/ 14 w 251"/>
                <a:gd name="T9" fmla="*/ 109 h 247"/>
                <a:gd name="T10" fmla="*/ 14 w 251"/>
                <a:gd name="T11" fmla="*/ 162 h 247"/>
                <a:gd name="T12" fmla="*/ 89 w 251"/>
                <a:gd name="T13" fmla="*/ 236 h 247"/>
                <a:gd name="T14" fmla="*/ 115 w 251"/>
                <a:gd name="T15" fmla="*/ 247 h 247"/>
                <a:gd name="T16" fmla="*/ 120 w 251"/>
                <a:gd name="T17" fmla="*/ 247 h 247"/>
                <a:gd name="T18" fmla="*/ 148 w 251"/>
                <a:gd name="T19" fmla="*/ 228 h 247"/>
                <a:gd name="T20" fmla="*/ 241 w 251"/>
                <a:gd name="T21" fmla="*/ 60 h 247"/>
                <a:gd name="T22" fmla="*/ 226 w 251"/>
                <a:gd name="T23" fmla="*/ 1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1" h="247">
                  <a:moveTo>
                    <a:pt x="226" y="10"/>
                  </a:moveTo>
                  <a:cubicBezTo>
                    <a:pt x="208" y="0"/>
                    <a:pt x="186" y="6"/>
                    <a:pt x="176" y="24"/>
                  </a:cubicBezTo>
                  <a:cubicBezTo>
                    <a:pt x="106" y="149"/>
                    <a:pt x="106" y="149"/>
                    <a:pt x="106" y="149"/>
                  </a:cubicBezTo>
                  <a:cubicBezTo>
                    <a:pt x="67" y="109"/>
                    <a:pt x="67" y="109"/>
                    <a:pt x="67" y="109"/>
                  </a:cubicBezTo>
                  <a:cubicBezTo>
                    <a:pt x="52" y="94"/>
                    <a:pt x="29" y="94"/>
                    <a:pt x="14" y="109"/>
                  </a:cubicBezTo>
                  <a:cubicBezTo>
                    <a:pt x="0" y="124"/>
                    <a:pt x="0" y="147"/>
                    <a:pt x="14" y="162"/>
                  </a:cubicBezTo>
                  <a:cubicBezTo>
                    <a:pt x="89" y="236"/>
                    <a:pt x="89" y="236"/>
                    <a:pt x="89" y="236"/>
                  </a:cubicBezTo>
                  <a:cubicBezTo>
                    <a:pt x="96" y="243"/>
                    <a:pt x="105" y="247"/>
                    <a:pt x="115" y="247"/>
                  </a:cubicBezTo>
                  <a:cubicBezTo>
                    <a:pt x="117" y="247"/>
                    <a:pt x="119" y="247"/>
                    <a:pt x="120" y="247"/>
                  </a:cubicBezTo>
                  <a:cubicBezTo>
                    <a:pt x="132" y="245"/>
                    <a:pt x="142" y="238"/>
                    <a:pt x="148" y="228"/>
                  </a:cubicBezTo>
                  <a:cubicBezTo>
                    <a:pt x="241" y="60"/>
                    <a:pt x="241" y="60"/>
                    <a:pt x="241" y="60"/>
                  </a:cubicBezTo>
                  <a:cubicBezTo>
                    <a:pt x="251" y="42"/>
                    <a:pt x="244" y="20"/>
                    <a:pt x="226" y="10"/>
                  </a:cubicBezTo>
                  <a:close/>
                </a:path>
              </a:pathLst>
            </a:custGeom>
            <a:solidFill>
              <a:srgbClr val="126B83"/>
            </a:solidFill>
            <a:ln>
              <a:noFill/>
            </a:ln>
          </p:spPr>
          <p:txBody>
            <a:bodyPr/>
            <a:lstStyle/>
            <a:p>
              <a:endParaRPr lang="zh-CN" altLang="en-US"/>
            </a:p>
          </p:txBody>
        </p:sp>
      </p:grpSp>
      <p:sp>
        <p:nvSpPr>
          <p:cNvPr id="137" name="矩形 136"/>
          <p:cNvSpPr/>
          <p:nvPr/>
        </p:nvSpPr>
        <p:spPr>
          <a:xfrm>
            <a:off x="7170828" y="4467115"/>
            <a:ext cx="4086677" cy="369332"/>
          </a:xfrm>
          <a:prstGeom prst="rect">
            <a:avLst/>
          </a:prstGeom>
        </p:spPr>
        <p:txBody>
          <a:bodyPr wrap="square">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请求量多、高并发；</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38" name="组合 137"/>
          <p:cNvGrpSpPr/>
          <p:nvPr/>
        </p:nvGrpSpPr>
        <p:grpSpPr>
          <a:xfrm>
            <a:off x="6400456" y="5155789"/>
            <a:ext cx="609600" cy="609600"/>
            <a:chOff x="2581577" y="4127500"/>
            <a:chExt cx="609600" cy="609600"/>
          </a:xfrm>
          <a:solidFill>
            <a:srgbClr val="E10314"/>
          </a:solidFill>
        </p:grpSpPr>
        <p:sp>
          <p:nvSpPr>
            <p:cNvPr id="139" name="椭圆 138"/>
            <p:cNvSpPr/>
            <p:nvPr/>
          </p:nvSpPr>
          <p:spPr>
            <a:xfrm>
              <a:off x="2581577" y="4127500"/>
              <a:ext cx="609600" cy="60960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0" name="graph_134483"/>
            <p:cNvSpPr>
              <a:spLocks noChangeAspect="1"/>
            </p:cNvSpPr>
            <p:nvPr/>
          </p:nvSpPr>
          <p:spPr bwMode="auto">
            <a:xfrm>
              <a:off x="2742349" y="4286669"/>
              <a:ext cx="305651" cy="299801"/>
            </a:xfrm>
            <a:custGeom>
              <a:avLst/>
              <a:gdLst>
                <a:gd name="T0" fmla="*/ 226 w 251"/>
                <a:gd name="T1" fmla="*/ 10 h 247"/>
                <a:gd name="T2" fmla="*/ 176 w 251"/>
                <a:gd name="T3" fmla="*/ 24 h 247"/>
                <a:gd name="T4" fmla="*/ 106 w 251"/>
                <a:gd name="T5" fmla="*/ 149 h 247"/>
                <a:gd name="T6" fmla="*/ 67 w 251"/>
                <a:gd name="T7" fmla="*/ 109 h 247"/>
                <a:gd name="T8" fmla="*/ 14 w 251"/>
                <a:gd name="T9" fmla="*/ 109 h 247"/>
                <a:gd name="T10" fmla="*/ 14 w 251"/>
                <a:gd name="T11" fmla="*/ 162 h 247"/>
                <a:gd name="T12" fmla="*/ 89 w 251"/>
                <a:gd name="T13" fmla="*/ 236 h 247"/>
                <a:gd name="T14" fmla="*/ 115 w 251"/>
                <a:gd name="T15" fmla="*/ 247 h 247"/>
                <a:gd name="T16" fmla="*/ 120 w 251"/>
                <a:gd name="T17" fmla="*/ 247 h 247"/>
                <a:gd name="T18" fmla="*/ 148 w 251"/>
                <a:gd name="T19" fmla="*/ 228 h 247"/>
                <a:gd name="T20" fmla="*/ 241 w 251"/>
                <a:gd name="T21" fmla="*/ 60 h 247"/>
                <a:gd name="T22" fmla="*/ 226 w 251"/>
                <a:gd name="T23" fmla="*/ 1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1" h="247">
                  <a:moveTo>
                    <a:pt x="226" y="10"/>
                  </a:moveTo>
                  <a:cubicBezTo>
                    <a:pt x="208" y="0"/>
                    <a:pt x="186" y="6"/>
                    <a:pt x="176" y="24"/>
                  </a:cubicBezTo>
                  <a:cubicBezTo>
                    <a:pt x="106" y="149"/>
                    <a:pt x="106" y="149"/>
                    <a:pt x="106" y="149"/>
                  </a:cubicBezTo>
                  <a:cubicBezTo>
                    <a:pt x="67" y="109"/>
                    <a:pt x="67" y="109"/>
                    <a:pt x="67" y="109"/>
                  </a:cubicBezTo>
                  <a:cubicBezTo>
                    <a:pt x="52" y="94"/>
                    <a:pt x="29" y="94"/>
                    <a:pt x="14" y="109"/>
                  </a:cubicBezTo>
                  <a:cubicBezTo>
                    <a:pt x="0" y="124"/>
                    <a:pt x="0" y="147"/>
                    <a:pt x="14" y="162"/>
                  </a:cubicBezTo>
                  <a:cubicBezTo>
                    <a:pt x="89" y="236"/>
                    <a:pt x="89" y="236"/>
                    <a:pt x="89" y="236"/>
                  </a:cubicBezTo>
                  <a:cubicBezTo>
                    <a:pt x="96" y="243"/>
                    <a:pt x="105" y="247"/>
                    <a:pt x="115" y="247"/>
                  </a:cubicBezTo>
                  <a:cubicBezTo>
                    <a:pt x="117" y="247"/>
                    <a:pt x="119" y="247"/>
                    <a:pt x="120" y="247"/>
                  </a:cubicBezTo>
                  <a:cubicBezTo>
                    <a:pt x="132" y="245"/>
                    <a:pt x="142" y="238"/>
                    <a:pt x="148" y="228"/>
                  </a:cubicBezTo>
                  <a:cubicBezTo>
                    <a:pt x="241" y="60"/>
                    <a:pt x="241" y="60"/>
                    <a:pt x="241" y="60"/>
                  </a:cubicBezTo>
                  <a:cubicBezTo>
                    <a:pt x="251" y="42"/>
                    <a:pt x="244" y="20"/>
                    <a:pt x="226" y="10"/>
                  </a:cubicBezTo>
                  <a:close/>
                </a:path>
              </a:pathLst>
            </a:custGeom>
            <a:solidFill>
              <a:srgbClr val="126B83"/>
            </a:solidFill>
            <a:ln>
              <a:noFill/>
            </a:ln>
          </p:spPr>
          <p:txBody>
            <a:bodyPr/>
            <a:lstStyle/>
            <a:p>
              <a:endParaRPr lang="zh-CN" altLang="en-US"/>
            </a:p>
          </p:txBody>
        </p:sp>
      </p:grpSp>
      <p:sp>
        <p:nvSpPr>
          <p:cNvPr id="141" name="矩形 140"/>
          <p:cNvSpPr/>
          <p:nvPr/>
        </p:nvSpPr>
        <p:spPr>
          <a:xfrm>
            <a:off x="7170828" y="5301302"/>
            <a:ext cx="3872462" cy="369332"/>
          </a:xfrm>
          <a:prstGeom prst="rect">
            <a:avLst/>
          </a:prstGeom>
        </p:spPr>
        <p:txBody>
          <a:bodyPr wrap="square">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读多写少；</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2" name="矩形 141"/>
          <p:cNvSpPr/>
          <p:nvPr/>
        </p:nvSpPr>
        <p:spPr>
          <a:xfrm>
            <a:off x="1221920" y="338508"/>
            <a:ext cx="3803649" cy="5656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threePt" dir="t"/>
            </a:scene3d>
            <a:sp3d contourW="12700"/>
          </a:bodyPr>
          <a:lstStyle/>
          <a:p>
            <a:pPr algn="ctr">
              <a:lnSpc>
                <a:spcPct val="120000"/>
              </a:lnSpc>
            </a:pPr>
            <a:r>
              <a:rPr lang="zh-CN" altLang="en-US" sz="2800" b="1" dirty="0">
                <a:solidFill>
                  <a:schemeClr val="bg1"/>
                </a:solidFill>
                <a:latin typeface="方正隶书简体" panose="02010601030101010101" pitchFamily="2" charset="-122"/>
                <a:ea typeface="方正隶书简体" panose="02010601030101010101" pitchFamily="2" charset="-122"/>
              </a:rPr>
              <a:t>配置中心的特点</a:t>
            </a:r>
            <a:endParaRPr lang="zh-CN" altLang="en-US" sz="2800" b="1" dirty="0">
              <a:solidFill>
                <a:schemeClr val="bg1"/>
              </a:solidFill>
              <a:latin typeface="方正隶书简体" panose="02010601030101010101" pitchFamily="2" charset="-122"/>
              <a:ea typeface="方正隶书简体" panose="02010601030101010101" pitchFamily="2" charset="-122"/>
            </a:endParaRPr>
          </a:p>
        </p:txBody>
      </p:sp>
      <p:grpSp>
        <p:nvGrpSpPr>
          <p:cNvPr id="2" name="组合 1"/>
          <p:cNvGrpSpPr/>
          <p:nvPr/>
        </p:nvGrpSpPr>
        <p:grpSpPr>
          <a:xfrm>
            <a:off x="1461071" y="1815429"/>
            <a:ext cx="2832481" cy="4052439"/>
            <a:chOff x="1488503" y="1705701"/>
            <a:chExt cx="2832481" cy="4052439"/>
          </a:xfrm>
        </p:grpSpPr>
        <p:sp>
          <p:nvSpPr>
            <p:cNvPr id="121" name="Freeform 150"/>
            <p:cNvSpPr>
              <a:spLocks noEditPoints="1"/>
            </p:cNvSpPr>
            <p:nvPr/>
          </p:nvSpPr>
          <p:spPr bwMode="auto">
            <a:xfrm>
              <a:off x="2882096" y="3641329"/>
              <a:ext cx="1260726" cy="1260726"/>
            </a:xfrm>
            <a:custGeom>
              <a:avLst/>
              <a:gdLst>
                <a:gd name="T0" fmla="*/ 323 w 835"/>
                <a:gd name="T1" fmla="*/ 301 h 835"/>
                <a:gd name="T2" fmla="*/ 267 w 835"/>
                <a:gd name="T3" fmla="*/ 417 h 835"/>
                <a:gd name="T4" fmla="*/ 323 w 835"/>
                <a:gd name="T5" fmla="*/ 534 h 835"/>
                <a:gd name="T6" fmla="*/ 451 w 835"/>
                <a:gd name="T7" fmla="*/ 563 h 835"/>
                <a:gd name="T8" fmla="*/ 552 w 835"/>
                <a:gd name="T9" fmla="*/ 483 h 835"/>
                <a:gd name="T10" fmla="*/ 552 w 835"/>
                <a:gd name="T11" fmla="*/ 352 h 835"/>
                <a:gd name="T12" fmla="*/ 451 w 835"/>
                <a:gd name="T13" fmla="*/ 271 h 835"/>
                <a:gd name="T14" fmla="*/ 466 w 835"/>
                <a:gd name="T15" fmla="*/ 2 h 835"/>
                <a:gd name="T16" fmla="*/ 501 w 835"/>
                <a:gd name="T17" fmla="*/ 51 h 835"/>
                <a:gd name="T18" fmla="*/ 522 w 835"/>
                <a:gd name="T19" fmla="*/ 117 h 835"/>
                <a:gd name="T20" fmla="*/ 568 w 835"/>
                <a:gd name="T21" fmla="*/ 134 h 835"/>
                <a:gd name="T22" fmla="*/ 589 w 835"/>
                <a:gd name="T23" fmla="*/ 127 h 835"/>
                <a:gd name="T24" fmla="*/ 653 w 835"/>
                <a:gd name="T25" fmla="*/ 83 h 835"/>
                <a:gd name="T26" fmla="*/ 735 w 835"/>
                <a:gd name="T27" fmla="*/ 145 h 835"/>
                <a:gd name="T28" fmla="*/ 750 w 835"/>
                <a:gd name="T29" fmla="*/ 195 h 835"/>
                <a:gd name="T30" fmla="*/ 701 w 835"/>
                <a:gd name="T31" fmla="*/ 255 h 835"/>
                <a:gd name="T32" fmla="*/ 723 w 835"/>
                <a:gd name="T33" fmla="*/ 323 h 835"/>
                <a:gd name="T34" fmla="*/ 801 w 835"/>
                <a:gd name="T35" fmla="*/ 336 h 835"/>
                <a:gd name="T36" fmla="*/ 835 w 835"/>
                <a:gd name="T37" fmla="*/ 385 h 835"/>
                <a:gd name="T38" fmla="*/ 814 w 835"/>
                <a:gd name="T39" fmla="*/ 491 h 835"/>
                <a:gd name="T40" fmla="*/ 733 w 835"/>
                <a:gd name="T41" fmla="*/ 504 h 835"/>
                <a:gd name="T42" fmla="*/ 700 w 835"/>
                <a:gd name="T43" fmla="*/ 566 h 835"/>
                <a:gd name="T44" fmla="*/ 746 w 835"/>
                <a:gd name="T45" fmla="*/ 631 h 835"/>
                <a:gd name="T46" fmla="*/ 735 w 835"/>
                <a:gd name="T47" fmla="*/ 690 h 835"/>
                <a:gd name="T48" fmla="*/ 653 w 835"/>
                <a:gd name="T49" fmla="*/ 751 h 835"/>
                <a:gd name="T50" fmla="*/ 589 w 835"/>
                <a:gd name="T51" fmla="*/ 708 h 835"/>
                <a:gd name="T52" fmla="*/ 568 w 835"/>
                <a:gd name="T53" fmla="*/ 700 h 835"/>
                <a:gd name="T54" fmla="*/ 511 w 835"/>
                <a:gd name="T55" fmla="*/ 724 h 835"/>
                <a:gd name="T56" fmla="*/ 498 w 835"/>
                <a:gd name="T57" fmla="*/ 801 h 835"/>
                <a:gd name="T58" fmla="*/ 450 w 835"/>
                <a:gd name="T59" fmla="*/ 835 h 835"/>
                <a:gd name="T60" fmla="*/ 342 w 835"/>
                <a:gd name="T61" fmla="*/ 814 h 835"/>
                <a:gd name="T62" fmla="*/ 331 w 835"/>
                <a:gd name="T63" fmla="*/ 733 h 835"/>
                <a:gd name="T64" fmla="*/ 276 w 835"/>
                <a:gd name="T65" fmla="*/ 701 h 835"/>
                <a:gd name="T66" fmla="*/ 255 w 835"/>
                <a:gd name="T67" fmla="*/ 703 h 835"/>
                <a:gd name="T68" fmla="*/ 206 w 835"/>
                <a:gd name="T69" fmla="*/ 745 h 835"/>
                <a:gd name="T70" fmla="*/ 155 w 835"/>
                <a:gd name="T71" fmla="*/ 745 h 835"/>
                <a:gd name="T72" fmla="*/ 83 w 835"/>
                <a:gd name="T73" fmla="*/ 661 h 835"/>
                <a:gd name="T74" fmla="*/ 126 w 835"/>
                <a:gd name="T75" fmla="*/ 589 h 835"/>
                <a:gd name="T76" fmla="*/ 117 w 835"/>
                <a:gd name="T77" fmla="*/ 522 h 835"/>
                <a:gd name="T78" fmla="*/ 51 w 835"/>
                <a:gd name="T79" fmla="*/ 501 h 835"/>
                <a:gd name="T80" fmla="*/ 2 w 835"/>
                <a:gd name="T81" fmla="*/ 466 h 835"/>
                <a:gd name="T82" fmla="*/ 9 w 835"/>
                <a:gd name="T83" fmla="*/ 354 h 835"/>
                <a:gd name="T84" fmla="*/ 90 w 835"/>
                <a:gd name="T85" fmla="*/ 333 h 835"/>
                <a:gd name="T86" fmla="*/ 130 w 835"/>
                <a:gd name="T87" fmla="*/ 280 h 835"/>
                <a:gd name="T88" fmla="*/ 98 w 835"/>
                <a:gd name="T89" fmla="*/ 217 h 835"/>
                <a:gd name="T90" fmla="*/ 89 w 835"/>
                <a:gd name="T91" fmla="*/ 158 h 835"/>
                <a:gd name="T92" fmla="*/ 167 w 835"/>
                <a:gd name="T93" fmla="*/ 85 h 835"/>
                <a:gd name="T94" fmla="*/ 217 w 835"/>
                <a:gd name="T95" fmla="*/ 98 h 835"/>
                <a:gd name="T96" fmla="*/ 260 w 835"/>
                <a:gd name="T97" fmla="*/ 133 h 835"/>
                <a:gd name="T98" fmla="*/ 311 w 835"/>
                <a:gd name="T99" fmla="*/ 117 h 835"/>
                <a:gd name="T100" fmla="*/ 333 w 835"/>
                <a:gd name="T101" fmla="*/ 51 h 835"/>
                <a:gd name="T102" fmla="*/ 369 w 835"/>
                <a:gd name="T103" fmla="*/ 2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35" h="835">
                  <a:moveTo>
                    <a:pt x="417" y="267"/>
                  </a:moveTo>
                  <a:lnTo>
                    <a:pt x="383" y="271"/>
                  </a:lnTo>
                  <a:lnTo>
                    <a:pt x="352" y="282"/>
                  </a:lnTo>
                  <a:lnTo>
                    <a:pt x="323" y="301"/>
                  </a:lnTo>
                  <a:lnTo>
                    <a:pt x="301" y="323"/>
                  </a:lnTo>
                  <a:lnTo>
                    <a:pt x="282" y="352"/>
                  </a:lnTo>
                  <a:lnTo>
                    <a:pt x="270" y="383"/>
                  </a:lnTo>
                  <a:lnTo>
                    <a:pt x="267" y="417"/>
                  </a:lnTo>
                  <a:lnTo>
                    <a:pt x="270" y="451"/>
                  </a:lnTo>
                  <a:lnTo>
                    <a:pt x="282" y="483"/>
                  </a:lnTo>
                  <a:lnTo>
                    <a:pt x="301" y="511"/>
                  </a:lnTo>
                  <a:lnTo>
                    <a:pt x="323" y="534"/>
                  </a:lnTo>
                  <a:lnTo>
                    <a:pt x="352" y="552"/>
                  </a:lnTo>
                  <a:lnTo>
                    <a:pt x="383" y="563"/>
                  </a:lnTo>
                  <a:lnTo>
                    <a:pt x="417" y="568"/>
                  </a:lnTo>
                  <a:lnTo>
                    <a:pt x="451" y="563"/>
                  </a:lnTo>
                  <a:lnTo>
                    <a:pt x="483" y="552"/>
                  </a:lnTo>
                  <a:lnTo>
                    <a:pt x="511" y="534"/>
                  </a:lnTo>
                  <a:lnTo>
                    <a:pt x="534" y="511"/>
                  </a:lnTo>
                  <a:lnTo>
                    <a:pt x="552" y="483"/>
                  </a:lnTo>
                  <a:lnTo>
                    <a:pt x="562" y="451"/>
                  </a:lnTo>
                  <a:lnTo>
                    <a:pt x="568" y="417"/>
                  </a:lnTo>
                  <a:lnTo>
                    <a:pt x="562" y="383"/>
                  </a:lnTo>
                  <a:lnTo>
                    <a:pt x="552" y="352"/>
                  </a:lnTo>
                  <a:lnTo>
                    <a:pt x="534" y="323"/>
                  </a:lnTo>
                  <a:lnTo>
                    <a:pt x="511" y="301"/>
                  </a:lnTo>
                  <a:lnTo>
                    <a:pt x="483" y="282"/>
                  </a:lnTo>
                  <a:lnTo>
                    <a:pt x="451" y="271"/>
                  </a:lnTo>
                  <a:lnTo>
                    <a:pt x="417" y="267"/>
                  </a:lnTo>
                  <a:close/>
                  <a:moveTo>
                    <a:pt x="384" y="0"/>
                  </a:moveTo>
                  <a:lnTo>
                    <a:pt x="450" y="0"/>
                  </a:lnTo>
                  <a:lnTo>
                    <a:pt x="466" y="2"/>
                  </a:lnTo>
                  <a:lnTo>
                    <a:pt x="480" y="9"/>
                  </a:lnTo>
                  <a:lnTo>
                    <a:pt x="490" y="21"/>
                  </a:lnTo>
                  <a:lnTo>
                    <a:pt x="498" y="34"/>
                  </a:lnTo>
                  <a:lnTo>
                    <a:pt x="501" y="51"/>
                  </a:lnTo>
                  <a:lnTo>
                    <a:pt x="501" y="90"/>
                  </a:lnTo>
                  <a:lnTo>
                    <a:pt x="504" y="102"/>
                  </a:lnTo>
                  <a:lnTo>
                    <a:pt x="511" y="111"/>
                  </a:lnTo>
                  <a:lnTo>
                    <a:pt x="522" y="117"/>
                  </a:lnTo>
                  <a:lnTo>
                    <a:pt x="555" y="131"/>
                  </a:lnTo>
                  <a:lnTo>
                    <a:pt x="558" y="133"/>
                  </a:lnTo>
                  <a:lnTo>
                    <a:pt x="564" y="133"/>
                  </a:lnTo>
                  <a:lnTo>
                    <a:pt x="568" y="134"/>
                  </a:lnTo>
                  <a:lnTo>
                    <a:pt x="574" y="133"/>
                  </a:lnTo>
                  <a:lnTo>
                    <a:pt x="579" y="132"/>
                  </a:lnTo>
                  <a:lnTo>
                    <a:pt x="585" y="131"/>
                  </a:lnTo>
                  <a:lnTo>
                    <a:pt x="589" y="127"/>
                  </a:lnTo>
                  <a:lnTo>
                    <a:pt x="617" y="98"/>
                  </a:lnTo>
                  <a:lnTo>
                    <a:pt x="628" y="90"/>
                  </a:lnTo>
                  <a:lnTo>
                    <a:pt x="640" y="85"/>
                  </a:lnTo>
                  <a:lnTo>
                    <a:pt x="653" y="83"/>
                  </a:lnTo>
                  <a:lnTo>
                    <a:pt x="667" y="85"/>
                  </a:lnTo>
                  <a:lnTo>
                    <a:pt x="679" y="90"/>
                  </a:lnTo>
                  <a:lnTo>
                    <a:pt x="689" y="98"/>
                  </a:lnTo>
                  <a:lnTo>
                    <a:pt x="735" y="145"/>
                  </a:lnTo>
                  <a:lnTo>
                    <a:pt x="744" y="155"/>
                  </a:lnTo>
                  <a:lnTo>
                    <a:pt x="750" y="167"/>
                  </a:lnTo>
                  <a:lnTo>
                    <a:pt x="751" y="180"/>
                  </a:lnTo>
                  <a:lnTo>
                    <a:pt x="750" y="195"/>
                  </a:lnTo>
                  <a:lnTo>
                    <a:pt x="744" y="206"/>
                  </a:lnTo>
                  <a:lnTo>
                    <a:pt x="735" y="217"/>
                  </a:lnTo>
                  <a:lnTo>
                    <a:pt x="708" y="246"/>
                  </a:lnTo>
                  <a:lnTo>
                    <a:pt x="701" y="255"/>
                  </a:lnTo>
                  <a:lnTo>
                    <a:pt x="700" y="268"/>
                  </a:lnTo>
                  <a:lnTo>
                    <a:pt x="702" y="280"/>
                  </a:lnTo>
                  <a:lnTo>
                    <a:pt x="717" y="311"/>
                  </a:lnTo>
                  <a:lnTo>
                    <a:pt x="723" y="323"/>
                  </a:lnTo>
                  <a:lnTo>
                    <a:pt x="733" y="331"/>
                  </a:lnTo>
                  <a:lnTo>
                    <a:pt x="744" y="333"/>
                  </a:lnTo>
                  <a:lnTo>
                    <a:pt x="784" y="333"/>
                  </a:lnTo>
                  <a:lnTo>
                    <a:pt x="801" y="336"/>
                  </a:lnTo>
                  <a:lnTo>
                    <a:pt x="814" y="343"/>
                  </a:lnTo>
                  <a:lnTo>
                    <a:pt x="826" y="354"/>
                  </a:lnTo>
                  <a:lnTo>
                    <a:pt x="832" y="369"/>
                  </a:lnTo>
                  <a:lnTo>
                    <a:pt x="835" y="385"/>
                  </a:lnTo>
                  <a:lnTo>
                    <a:pt x="835" y="450"/>
                  </a:lnTo>
                  <a:lnTo>
                    <a:pt x="832" y="466"/>
                  </a:lnTo>
                  <a:lnTo>
                    <a:pt x="826" y="480"/>
                  </a:lnTo>
                  <a:lnTo>
                    <a:pt x="814" y="491"/>
                  </a:lnTo>
                  <a:lnTo>
                    <a:pt x="801" y="498"/>
                  </a:lnTo>
                  <a:lnTo>
                    <a:pt x="784" y="501"/>
                  </a:lnTo>
                  <a:lnTo>
                    <a:pt x="744" y="501"/>
                  </a:lnTo>
                  <a:lnTo>
                    <a:pt x="733" y="504"/>
                  </a:lnTo>
                  <a:lnTo>
                    <a:pt x="723" y="511"/>
                  </a:lnTo>
                  <a:lnTo>
                    <a:pt x="717" y="522"/>
                  </a:lnTo>
                  <a:lnTo>
                    <a:pt x="702" y="555"/>
                  </a:lnTo>
                  <a:lnTo>
                    <a:pt x="700" y="566"/>
                  </a:lnTo>
                  <a:lnTo>
                    <a:pt x="701" y="578"/>
                  </a:lnTo>
                  <a:lnTo>
                    <a:pt x="708" y="589"/>
                  </a:lnTo>
                  <a:lnTo>
                    <a:pt x="735" y="618"/>
                  </a:lnTo>
                  <a:lnTo>
                    <a:pt x="746" y="631"/>
                  </a:lnTo>
                  <a:lnTo>
                    <a:pt x="750" y="645"/>
                  </a:lnTo>
                  <a:lnTo>
                    <a:pt x="750" y="661"/>
                  </a:lnTo>
                  <a:lnTo>
                    <a:pt x="746" y="676"/>
                  </a:lnTo>
                  <a:lnTo>
                    <a:pt x="735" y="690"/>
                  </a:lnTo>
                  <a:lnTo>
                    <a:pt x="689" y="735"/>
                  </a:lnTo>
                  <a:lnTo>
                    <a:pt x="679" y="745"/>
                  </a:lnTo>
                  <a:lnTo>
                    <a:pt x="667" y="750"/>
                  </a:lnTo>
                  <a:lnTo>
                    <a:pt x="653" y="751"/>
                  </a:lnTo>
                  <a:lnTo>
                    <a:pt x="640" y="750"/>
                  </a:lnTo>
                  <a:lnTo>
                    <a:pt x="628" y="745"/>
                  </a:lnTo>
                  <a:lnTo>
                    <a:pt x="617" y="735"/>
                  </a:lnTo>
                  <a:lnTo>
                    <a:pt x="589" y="708"/>
                  </a:lnTo>
                  <a:lnTo>
                    <a:pt x="585" y="704"/>
                  </a:lnTo>
                  <a:lnTo>
                    <a:pt x="579" y="703"/>
                  </a:lnTo>
                  <a:lnTo>
                    <a:pt x="574" y="700"/>
                  </a:lnTo>
                  <a:lnTo>
                    <a:pt x="568" y="700"/>
                  </a:lnTo>
                  <a:lnTo>
                    <a:pt x="561" y="701"/>
                  </a:lnTo>
                  <a:lnTo>
                    <a:pt x="555" y="703"/>
                  </a:lnTo>
                  <a:lnTo>
                    <a:pt x="522" y="717"/>
                  </a:lnTo>
                  <a:lnTo>
                    <a:pt x="511" y="724"/>
                  </a:lnTo>
                  <a:lnTo>
                    <a:pt x="504" y="733"/>
                  </a:lnTo>
                  <a:lnTo>
                    <a:pt x="501" y="745"/>
                  </a:lnTo>
                  <a:lnTo>
                    <a:pt x="501" y="784"/>
                  </a:lnTo>
                  <a:lnTo>
                    <a:pt x="498" y="801"/>
                  </a:lnTo>
                  <a:lnTo>
                    <a:pt x="490" y="814"/>
                  </a:lnTo>
                  <a:lnTo>
                    <a:pt x="480" y="826"/>
                  </a:lnTo>
                  <a:lnTo>
                    <a:pt x="466" y="832"/>
                  </a:lnTo>
                  <a:lnTo>
                    <a:pt x="450" y="835"/>
                  </a:lnTo>
                  <a:lnTo>
                    <a:pt x="384" y="835"/>
                  </a:lnTo>
                  <a:lnTo>
                    <a:pt x="369" y="832"/>
                  </a:lnTo>
                  <a:lnTo>
                    <a:pt x="354" y="826"/>
                  </a:lnTo>
                  <a:lnTo>
                    <a:pt x="342" y="814"/>
                  </a:lnTo>
                  <a:lnTo>
                    <a:pt x="336" y="801"/>
                  </a:lnTo>
                  <a:lnTo>
                    <a:pt x="333" y="784"/>
                  </a:lnTo>
                  <a:lnTo>
                    <a:pt x="333" y="745"/>
                  </a:lnTo>
                  <a:lnTo>
                    <a:pt x="331" y="733"/>
                  </a:lnTo>
                  <a:lnTo>
                    <a:pt x="323" y="724"/>
                  </a:lnTo>
                  <a:lnTo>
                    <a:pt x="311" y="717"/>
                  </a:lnTo>
                  <a:lnTo>
                    <a:pt x="280" y="703"/>
                  </a:lnTo>
                  <a:lnTo>
                    <a:pt x="276" y="701"/>
                  </a:lnTo>
                  <a:lnTo>
                    <a:pt x="270" y="700"/>
                  </a:lnTo>
                  <a:lnTo>
                    <a:pt x="265" y="700"/>
                  </a:lnTo>
                  <a:lnTo>
                    <a:pt x="260" y="700"/>
                  </a:lnTo>
                  <a:lnTo>
                    <a:pt x="255" y="703"/>
                  </a:lnTo>
                  <a:lnTo>
                    <a:pt x="250" y="704"/>
                  </a:lnTo>
                  <a:lnTo>
                    <a:pt x="246" y="708"/>
                  </a:lnTo>
                  <a:lnTo>
                    <a:pt x="217" y="735"/>
                  </a:lnTo>
                  <a:lnTo>
                    <a:pt x="206" y="745"/>
                  </a:lnTo>
                  <a:lnTo>
                    <a:pt x="195" y="750"/>
                  </a:lnTo>
                  <a:lnTo>
                    <a:pt x="180" y="751"/>
                  </a:lnTo>
                  <a:lnTo>
                    <a:pt x="167" y="750"/>
                  </a:lnTo>
                  <a:lnTo>
                    <a:pt x="155" y="745"/>
                  </a:lnTo>
                  <a:lnTo>
                    <a:pt x="145" y="735"/>
                  </a:lnTo>
                  <a:lnTo>
                    <a:pt x="98" y="690"/>
                  </a:lnTo>
                  <a:lnTo>
                    <a:pt x="89" y="676"/>
                  </a:lnTo>
                  <a:lnTo>
                    <a:pt x="83" y="661"/>
                  </a:lnTo>
                  <a:lnTo>
                    <a:pt x="83" y="645"/>
                  </a:lnTo>
                  <a:lnTo>
                    <a:pt x="89" y="631"/>
                  </a:lnTo>
                  <a:lnTo>
                    <a:pt x="98" y="618"/>
                  </a:lnTo>
                  <a:lnTo>
                    <a:pt x="126" y="589"/>
                  </a:lnTo>
                  <a:lnTo>
                    <a:pt x="133" y="578"/>
                  </a:lnTo>
                  <a:lnTo>
                    <a:pt x="134" y="566"/>
                  </a:lnTo>
                  <a:lnTo>
                    <a:pt x="130" y="555"/>
                  </a:lnTo>
                  <a:lnTo>
                    <a:pt x="117" y="522"/>
                  </a:lnTo>
                  <a:lnTo>
                    <a:pt x="111" y="511"/>
                  </a:lnTo>
                  <a:lnTo>
                    <a:pt x="102" y="504"/>
                  </a:lnTo>
                  <a:lnTo>
                    <a:pt x="90" y="501"/>
                  </a:lnTo>
                  <a:lnTo>
                    <a:pt x="51" y="501"/>
                  </a:lnTo>
                  <a:lnTo>
                    <a:pt x="34" y="498"/>
                  </a:lnTo>
                  <a:lnTo>
                    <a:pt x="20" y="491"/>
                  </a:lnTo>
                  <a:lnTo>
                    <a:pt x="9" y="480"/>
                  </a:lnTo>
                  <a:lnTo>
                    <a:pt x="2" y="466"/>
                  </a:lnTo>
                  <a:lnTo>
                    <a:pt x="0" y="450"/>
                  </a:lnTo>
                  <a:lnTo>
                    <a:pt x="0" y="385"/>
                  </a:lnTo>
                  <a:lnTo>
                    <a:pt x="2" y="369"/>
                  </a:lnTo>
                  <a:lnTo>
                    <a:pt x="9" y="354"/>
                  </a:lnTo>
                  <a:lnTo>
                    <a:pt x="20" y="343"/>
                  </a:lnTo>
                  <a:lnTo>
                    <a:pt x="34" y="336"/>
                  </a:lnTo>
                  <a:lnTo>
                    <a:pt x="51" y="333"/>
                  </a:lnTo>
                  <a:lnTo>
                    <a:pt x="90" y="333"/>
                  </a:lnTo>
                  <a:lnTo>
                    <a:pt x="102" y="331"/>
                  </a:lnTo>
                  <a:lnTo>
                    <a:pt x="111" y="323"/>
                  </a:lnTo>
                  <a:lnTo>
                    <a:pt x="117" y="311"/>
                  </a:lnTo>
                  <a:lnTo>
                    <a:pt x="130" y="280"/>
                  </a:lnTo>
                  <a:lnTo>
                    <a:pt x="134" y="268"/>
                  </a:lnTo>
                  <a:lnTo>
                    <a:pt x="133" y="255"/>
                  </a:lnTo>
                  <a:lnTo>
                    <a:pt x="126" y="246"/>
                  </a:lnTo>
                  <a:lnTo>
                    <a:pt x="98" y="217"/>
                  </a:lnTo>
                  <a:lnTo>
                    <a:pt x="89" y="204"/>
                  </a:lnTo>
                  <a:lnTo>
                    <a:pt x="83" y="188"/>
                  </a:lnTo>
                  <a:lnTo>
                    <a:pt x="83" y="172"/>
                  </a:lnTo>
                  <a:lnTo>
                    <a:pt x="89" y="158"/>
                  </a:lnTo>
                  <a:lnTo>
                    <a:pt x="98" y="145"/>
                  </a:lnTo>
                  <a:lnTo>
                    <a:pt x="145" y="98"/>
                  </a:lnTo>
                  <a:lnTo>
                    <a:pt x="155" y="90"/>
                  </a:lnTo>
                  <a:lnTo>
                    <a:pt x="167" y="85"/>
                  </a:lnTo>
                  <a:lnTo>
                    <a:pt x="180" y="83"/>
                  </a:lnTo>
                  <a:lnTo>
                    <a:pt x="195" y="85"/>
                  </a:lnTo>
                  <a:lnTo>
                    <a:pt x="206" y="90"/>
                  </a:lnTo>
                  <a:lnTo>
                    <a:pt x="217" y="98"/>
                  </a:lnTo>
                  <a:lnTo>
                    <a:pt x="246" y="127"/>
                  </a:lnTo>
                  <a:lnTo>
                    <a:pt x="250" y="131"/>
                  </a:lnTo>
                  <a:lnTo>
                    <a:pt x="255" y="132"/>
                  </a:lnTo>
                  <a:lnTo>
                    <a:pt x="260" y="133"/>
                  </a:lnTo>
                  <a:lnTo>
                    <a:pt x="265" y="134"/>
                  </a:lnTo>
                  <a:lnTo>
                    <a:pt x="273" y="133"/>
                  </a:lnTo>
                  <a:lnTo>
                    <a:pt x="280" y="131"/>
                  </a:lnTo>
                  <a:lnTo>
                    <a:pt x="311" y="117"/>
                  </a:lnTo>
                  <a:lnTo>
                    <a:pt x="323" y="111"/>
                  </a:lnTo>
                  <a:lnTo>
                    <a:pt x="331" y="102"/>
                  </a:lnTo>
                  <a:lnTo>
                    <a:pt x="333" y="90"/>
                  </a:lnTo>
                  <a:lnTo>
                    <a:pt x="333" y="51"/>
                  </a:lnTo>
                  <a:lnTo>
                    <a:pt x="336" y="34"/>
                  </a:lnTo>
                  <a:lnTo>
                    <a:pt x="342" y="21"/>
                  </a:lnTo>
                  <a:lnTo>
                    <a:pt x="354" y="9"/>
                  </a:lnTo>
                  <a:lnTo>
                    <a:pt x="369" y="2"/>
                  </a:lnTo>
                  <a:lnTo>
                    <a:pt x="384" y="0"/>
                  </a:lnTo>
                  <a:close/>
                </a:path>
              </a:pathLst>
            </a:custGeom>
            <a:solidFill>
              <a:schemeClr val="accent2"/>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43" name="Freeform 151"/>
            <p:cNvSpPr>
              <a:spLocks noEditPoints="1"/>
            </p:cNvSpPr>
            <p:nvPr/>
          </p:nvSpPr>
          <p:spPr bwMode="auto">
            <a:xfrm>
              <a:off x="2809623" y="4917154"/>
              <a:ext cx="828909" cy="827398"/>
            </a:xfrm>
            <a:custGeom>
              <a:avLst/>
              <a:gdLst>
                <a:gd name="T0" fmla="*/ 205 w 549"/>
                <a:gd name="T1" fmla="*/ 205 h 548"/>
                <a:gd name="T2" fmla="*/ 180 w 549"/>
                <a:gd name="T3" fmla="*/ 300 h 548"/>
                <a:gd name="T4" fmla="*/ 249 w 549"/>
                <a:gd name="T5" fmla="*/ 369 h 548"/>
                <a:gd name="T6" fmla="*/ 345 w 549"/>
                <a:gd name="T7" fmla="*/ 343 h 548"/>
                <a:gd name="T8" fmla="*/ 370 w 549"/>
                <a:gd name="T9" fmla="*/ 248 h 548"/>
                <a:gd name="T10" fmla="*/ 300 w 549"/>
                <a:gd name="T11" fmla="*/ 180 h 548"/>
                <a:gd name="T12" fmla="*/ 309 w 549"/>
                <a:gd name="T13" fmla="*/ 3 h 548"/>
                <a:gd name="T14" fmla="*/ 329 w 549"/>
                <a:gd name="T15" fmla="*/ 61 h 548"/>
                <a:gd name="T16" fmla="*/ 339 w 549"/>
                <a:gd name="T17" fmla="*/ 76 h 548"/>
                <a:gd name="T18" fmla="*/ 368 w 549"/>
                <a:gd name="T19" fmla="*/ 88 h 548"/>
                <a:gd name="T20" fmla="*/ 387 w 549"/>
                <a:gd name="T21" fmla="*/ 84 h 548"/>
                <a:gd name="T22" fmla="*/ 442 w 549"/>
                <a:gd name="T23" fmla="*/ 58 h 548"/>
                <a:gd name="T24" fmla="*/ 493 w 549"/>
                <a:gd name="T25" fmla="*/ 119 h 548"/>
                <a:gd name="T26" fmla="*/ 461 w 549"/>
                <a:gd name="T27" fmla="*/ 168 h 548"/>
                <a:gd name="T28" fmla="*/ 470 w 549"/>
                <a:gd name="T29" fmla="*/ 206 h 548"/>
                <a:gd name="T30" fmla="*/ 485 w 549"/>
                <a:gd name="T31" fmla="*/ 219 h 548"/>
                <a:gd name="T32" fmla="*/ 538 w 549"/>
                <a:gd name="T33" fmla="*/ 229 h 548"/>
                <a:gd name="T34" fmla="*/ 546 w 549"/>
                <a:gd name="T35" fmla="*/ 309 h 548"/>
                <a:gd name="T36" fmla="*/ 489 w 549"/>
                <a:gd name="T37" fmla="*/ 329 h 548"/>
                <a:gd name="T38" fmla="*/ 473 w 549"/>
                <a:gd name="T39" fmla="*/ 339 h 548"/>
                <a:gd name="T40" fmla="*/ 460 w 549"/>
                <a:gd name="T41" fmla="*/ 372 h 548"/>
                <a:gd name="T42" fmla="*/ 491 w 549"/>
                <a:gd name="T43" fmla="*/ 417 h 548"/>
                <a:gd name="T44" fmla="*/ 453 w 549"/>
                <a:gd name="T45" fmla="*/ 483 h 548"/>
                <a:gd name="T46" fmla="*/ 406 w 549"/>
                <a:gd name="T47" fmla="*/ 483 h 548"/>
                <a:gd name="T48" fmla="*/ 373 w 549"/>
                <a:gd name="T49" fmla="*/ 460 h 548"/>
                <a:gd name="T50" fmla="*/ 343 w 549"/>
                <a:gd name="T51" fmla="*/ 470 h 548"/>
                <a:gd name="T52" fmla="*/ 330 w 549"/>
                <a:gd name="T53" fmla="*/ 483 h 548"/>
                <a:gd name="T54" fmla="*/ 320 w 549"/>
                <a:gd name="T55" fmla="*/ 538 h 548"/>
                <a:gd name="T56" fmla="*/ 240 w 549"/>
                <a:gd name="T57" fmla="*/ 545 h 548"/>
                <a:gd name="T58" fmla="*/ 220 w 549"/>
                <a:gd name="T59" fmla="*/ 489 h 548"/>
                <a:gd name="T60" fmla="*/ 210 w 549"/>
                <a:gd name="T61" fmla="*/ 473 h 548"/>
                <a:gd name="T62" fmla="*/ 181 w 549"/>
                <a:gd name="T63" fmla="*/ 460 h 548"/>
                <a:gd name="T64" fmla="*/ 163 w 549"/>
                <a:gd name="T65" fmla="*/ 464 h 548"/>
                <a:gd name="T66" fmla="*/ 108 w 549"/>
                <a:gd name="T67" fmla="*/ 490 h 548"/>
                <a:gd name="T68" fmla="*/ 57 w 549"/>
                <a:gd name="T69" fmla="*/ 428 h 548"/>
                <a:gd name="T70" fmla="*/ 88 w 549"/>
                <a:gd name="T71" fmla="*/ 380 h 548"/>
                <a:gd name="T72" fmla="*/ 79 w 549"/>
                <a:gd name="T73" fmla="*/ 343 h 548"/>
                <a:gd name="T74" fmla="*/ 65 w 549"/>
                <a:gd name="T75" fmla="*/ 330 h 548"/>
                <a:gd name="T76" fmla="*/ 11 w 549"/>
                <a:gd name="T77" fmla="*/ 320 h 548"/>
                <a:gd name="T78" fmla="*/ 3 w 549"/>
                <a:gd name="T79" fmla="*/ 240 h 548"/>
                <a:gd name="T80" fmla="*/ 61 w 549"/>
                <a:gd name="T81" fmla="*/ 219 h 548"/>
                <a:gd name="T82" fmla="*/ 76 w 549"/>
                <a:gd name="T83" fmla="*/ 210 h 548"/>
                <a:gd name="T84" fmla="*/ 89 w 549"/>
                <a:gd name="T85" fmla="*/ 177 h 548"/>
                <a:gd name="T86" fmla="*/ 58 w 549"/>
                <a:gd name="T87" fmla="*/ 133 h 548"/>
                <a:gd name="T88" fmla="*/ 96 w 549"/>
                <a:gd name="T89" fmla="*/ 66 h 548"/>
                <a:gd name="T90" fmla="*/ 143 w 549"/>
                <a:gd name="T91" fmla="*/ 66 h 548"/>
                <a:gd name="T92" fmla="*/ 176 w 549"/>
                <a:gd name="T93" fmla="*/ 89 h 548"/>
                <a:gd name="T94" fmla="*/ 206 w 549"/>
                <a:gd name="T95" fmla="*/ 79 h 548"/>
                <a:gd name="T96" fmla="*/ 219 w 549"/>
                <a:gd name="T97" fmla="*/ 64 h 548"/>
                <a:gd name="T98" fmla="*/ 229 w 549"/>
                <a:gd name="T99" fmla="*/ 11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9" h="548">
                  <a:moveTo>
                    <a:pt x="274" y="176"/>
                  </a:moveTo>
                  <a:lnTo>
                    <a:pt x="249" y="180"/>
                  </a:lnTo>
                  <a:lnTo>
                    <a:pt x="226" y="189"/>
                  </a:lnTo>
                  <a:lnTo>
                    <a:pt x="205" y="205"/>
                  </a:lnTo>
                  <a:lnTo>
                    <a:pt x="190" y="224"/>
                  </a:lnTo>
                  <a:lnTo>
                    <a:pt x="180" y="248"/>
                  </a:lnTo>
                  <a:lnTo>
                    <a:pt x="176" y="274"/>
                  </a:lnTo>
                  <a:lnTo>
                    <a:pt x="180" y="300"/>
                  </a:lnTo>
                  <a:lnTo>
                    <a:pt x="190" y="324"/>
                  </a:lnTo>
                  <a:lnTo>
                    <a:pt x="205" y="343"/>
                  </a:lnTo>
                  <a:lnTo>
                    <a:pt x="226" y="359"/>
                  </a:lnTo>
                  <a:lnTo>
                    <a:pt x="249" y="369"/>
                  </a:lnTo>
                  <a:lnTo>
                    <a:pt x="274" y="372"/>
                  </a:lnTo>
                  <a:lnTo>
                    <a:pt x="300" y="369"/>
                  </a:lnTo>
                  <a:lnTo>
                    <a:pt x="324" y="359"/>
                  </a:lnTo>
                  <a:lnTo>
                    <a:pt x="345" y="343"/>
                  </a:lnTo>
                  <a:lnTo>
                    <a:pt x="359" y="324"/>
                  </a:lnTo>
                  <a:lnTo>
                    <a:pt x="370" y="300"/>
                  </a:lnTo>
                  <a:lnTo>
                    <a:pt x="373" y="274"/>
                  </a:lnTo>
                  <a:lnTo>
                    <a:pt x="370" y="248"/>
                  </a:lnTo>
                  <a:lnTo>
                    <a:pt x="359" y="224"/>
                  </a:lnTo>
                  <a:lnTo>
                    <a:pt x="345" y="205"/>
                  </a:lnTo>
                  <a:lnTo>
                    <a:pt x="324" y="189"/>
                  </a:lnTo>
                  <a:lnTo>
                    <a:pt x="300" y="180"/>
                  </a:lnTo>
                  <a:lnTo>
                    <a:pt x="274" y="176"/>
                  </a:lnTo>
                  <a:close/>
                  <a:moveTo>
                    <a:pt x="253" y="0"/>
                  </a:moveTo>
                  <a:lnTo>
                    <a:pt x="296" y="0"/>
                  </a:lnTo>
                  <a:lnTo>
                    <a:pt x="309" y="3"/>
                  </a:lnTo>
                  <a:lnTo>
                    <a:pt x="320" y="11"/>
                  </a:lnTo>
                  <a:lnTo>
                    <a:pt x="326" y="21"/>
                  </a:lnTo>
                  <a:lnTo>
                    <a:pt x="329" y="34"/>
                  </a:lnTo>
                  <a:lnTo>
                    <a:pt x="329" y="61"/>
                  </a:lnTo>
                  <a:lnTo>
                    <a:pt x="330" y="64"/>
                  </a:lnTo>
                  <a:lnTo>
                    <a:pt x="333" y="68"/>
                  </a:lnTo>
                  <a:lnTo>
                    <a:pt x="336" y="72"/>
                  </a:lnTo>
                  <a:lnTo>
                    <a:pt x="339" y="76"/>
                  </a:lnTo>
                  <a:lnTo>
                    <a:pt x="343" y="79"/>
                  </a:lnTo>
                  <a:lnTo>
                    <a:pt x="354" y="83"/>
                  </a:lnTo>
                  <a:lnTo>
                    <a:pt x="364" y="87"/>
                  </a:lnTo>
                  <a:lnTo>
                    <a:pt x="368" y="88"/>
                  </a:lnTo>
                  <a:lnTo>
                    <a:pt x="373" y="89"/>
                  </a:lnTo>
                  <a:lnTo>
                    <a:pt x="379" y="88"/>
                  </a:lnTo>
                  <a:lnTo>
                    <a:pt x="384" y="87"/>
                  </a:lnTo>
                  <a:lnTo>
                    <a:pt x="387" y="84"/>
                  </a:lnTo>
                  <a:lnTo>
                    <a:pt x="406" y="66"/>
                  </a:lnTo>
                  <a:lnTo>
                    <a:pt x="417" y="58"/>
                  </a:lnTo>
                  <a:lnTo>
                    <a:pt x="430" y="55"/>
                  </a:lnTo>
                  <a:lnTo>
                    <a:pt x="442" y="58"/>
                  </a:lnTo>
                  <a:lnTo>
                    <a:pt x="453" y="66"/>
                  </a:lnTo>
                  <a:lnTo>
                    <a:pt x="483" y="96"/>
                  </a:lnTo>
                  <a:lnTo>
                    <a:pt x="490" y="106"/>
                  </a:lnTo>
                  <a:lnTo>
                    <a:pt x="493" y="119"/>
                  </a:lnTo>
                  <a:lnTo>
                    <a:pt x="490" y="133"/>
                  </a:lnTo>
                  <a:lnTo>
                    <a:pt x="483" y="143"/>
                  </a:lnTo>
                  <a:lnTo>
                    <a:pt x="465" y="161"/>
                  </a:lnTo>
                  <a:lnTo>
                    <a:pt x="461" y="168"/>
                  </a:lnTo>
                  <a:lnTo>
                    <a:pt x="460" y="177"/>
                  </a:lnTo>
                  <a:lnTo>
                    <a:pt x="462" y="185"/>
                  </a:lnTo>
                  <a:lnTo>
                    <a:pt x="466" y="195"/>
                  </a:lnTo>
                  <a:lnTo>
                    <a:pt x="470" y="206"/>
                  </a:lnTo>
                  <a:lnTo>
                    <a:pt x="473" y="210"/>
                  </a:lnTo>
                  <a:lnTo>
                    <a:pt x="476" y="214"/>
                  </a:lnTo>
                  <a:lnTo>
                    <a:pt x="480" y="216"/>
                  </a:lnTo>
                  <a:lnTo>
                    <a:pt x="485" y="219"/>
                  </a:lnTo>
                  <a:lnTo>
                    <a:pt x="489" y="219"/>
                  </a:lnTo>
                  <a:lnTo>
                    <a:pt x="515" y="219"/>
                  </a:lnTo>
                  <a:lnTo>
                    <a:pt x="528" y="222"/>
                  </a:lnTo>
                  <a:lnTo>
                    <a:pt x="538" y="229"/>
                  </a:lnTo>
                  <a:lnTo>
                    <a:pt x="546" y="240"/>
                  </a:lnTo>
                  <a:lnTo>
                    <a:pt x="549" y="253"/>
                  </a:lnTo>
                  <a:lnTo>
                    <a:pt x="549" y="296"/>
                  </a:lnTo>
                  <a:lnTo>
                    <a:pt x="546" y="309"/>
                  </a:lnTo>
                  <a:lnTo>
                    <a:pt x="538" y="320"/>
                  </a:lnTo>
                  <a:lnTo>
                    <a:pt x="528" y="326"/>
                  </a:lnTo>
                  <a:lnTo>
                    <a:pt x="515" y="329"/>
                  </a:lnTo>
                  <a:lnTo>
                    <a:pt x="489" y="329"/>
                  </a:lnTo>
                  <a:lnTo>
                    <a:pt x="485" y="330"/>
                  </a:lnTo>
                  <a:lnTo>
                    <a:pt x="480" y="332"/>
                  </a:lnTo>
                  <a:lnTo>
                    <a:pt x="476" y="335"/>
                  </a:lnTo>
                  <a:lnTo>
                    <a:pt x="473" y="339"/>
                  </a:lnTo>
                  <a:lnTo>
                    <a:pt x="470" y="343"/>
                  </a:lnTo>
                  <a:lnTo>
                    <a:pt x="466" y="354"/>
                  </a:lnTo>
                  <a:lnTo>
                    <a:pt x="462" y="364"/>
                  </a:lnTo>
                  <a:lnTo>
                    <a:pt x="460" y="372"/>
                  </a:lnTo>
                  <a:lnTo>
                    <a:pt x="461" y="380"/>
                  </a:lnTo>
                  <a:lnTo>
                    <a:pt x="465" y="386"/>
                  </a:lnTo>
                  <a:lnTo>
                    <a:pt x="483" y="405"/>
                  </a:lnTo>
                  <a:lnTo>
                    <a:pt x="491" y="417"/>
                  </a:lnTo>
                  <a:lnTo>
                    <a:pt x="493" y="428"/>
                  </a:lnTo>
                  <a:lnTo>
                    <a:pt x="491" y="441"/>
                  </a:lnTo>
                  <a:lnTo>
                    <a:pt x="483" y="453"/>
                  </a:lnTo>
                  <a:lnTo>
                    <a:pt x="453" y="483"/>
                  </a:lnTo>
                  <a:lnTo>
                    <a:pt x="442" y="490"/>
                  </a:lnTo>
                  <a:lnTo>
                    <a:pt x="430" y="493"/>
                  </a:lnTo>
                  <a:lnTo>
                    <a:pt x="417" y="490"/>
                  </a:lnTo>
                  <a:lnTo>
                    <a:pt x="406" y="483"/>
                  </a:lnTo>
                  <a:lnTo>
                    <a:pt x="387" y="464"/>
                  </a:lnTo>
                  <a:lnTo>
                    <a:pt x="384" y="461"/>
                  </a:lnTo>
                  <a:lnTo>
                    <a:pt x="379" y="460"/>
                  </a:lnTo>
                  <a:lnTo>
                    <a:pt x="373" y="460"/>
                  </a:lnTo>
                  <a:lnTo>
                    <a:pt x="368" y="460"/>
                  </a:lnTo>
                  <a:lnTo>
                    <a:pt x="364" y="461"/>
                  </a:lnTo>
                  <a:lnTo>
                    <a:pt x="354" y="466"/>
                  </a:lnTo>
                  <a:lnTo>
                    <a:pt x="343" y="470"/>
                  </a:lnTo>
                  <a:lnTo>
                    <a:pt x="339" y="473"/>
                  </a:lnTo>
                  <a:lnTo>
                    <a:pt x="336" y="476"/>
                  </a:lnTo>
                  <a:lnTo>
                    <a:pt x="333" y="479"/>
                  </a:lnTo>
                  <a:lnTo>
                    <a:pt x="330" y="483"/>
                  </a:lnTo>
                  <a:lnTo>
                    <a:pt x="329" y="489"/>
                  </a:lnTo>
                  <a:lnTo>
                    <a:pt x="329" y="515"/>
                  </a:lnTo>
                  <a:lnTo>
                    <a:pt x="326" y="528"/>
                  </a:lnTo>
                  <a:lnTo>
                    <a:pt x="320" y="538"/>
                  </a:lnTo>
                  <a:lnTo>
                    <a:pt x="309" y="545"/>
                  </a:lnTo>
                  <a:lnTo>
                    <a:pt x="296" y="548"/>
                  </a:lnTo>
                  <a:lnTo>
                    <a:pt x="253" y="548"/>
                  </a:lnTo>
                  <a:lnTo>
                    <a:pt x="240" y="545"/>
                  </a:lnTo>
                  <a:lnTo>
                    <a:pt x="229" y="538"/>
                  </a:lnTo>
                  <a:lnTo>
                    <a:pt x="223" y="528"/>
                  </a:lnTo>
                  <a:lnTo>
                    <a:pt x="220" y="515"/>
                  </a:lnTo>
                  <a:lnTo>
                    <a:pt x="220" y="489"/>
                  </a:lnTo>
                  <a:lnTo>
                    <a:pt x="219" y="483"/>
                  </a:lnTo>
                  <a:lnTo>
                    <a:pt x="216" y="479"/>
                  </a:lnTo>
                  <a:lnTo>
                    <a:pt x="214" y="476"/>
                  </a:lnTo>
                  <a:lnTo>
                    <a:pt x="210" y="473"/>
                  </a:lnTo>
                  <a:lnTo>
                    <a:pt x="206" y="470"/>
                  </a:lnTo>
                  <a:lnTo>
                    <a:pt x="195" y="466"/>
                  </a:lnTo>
                  <a:lnTo>
                    <a:pt x="185" y="461"/>
                  </a:lnTo>
                  <a:lnTo>
                    <a:pt x="181" y="460"/>
                  </a:lnTo>
                  <a:lnTo>
                    <a:pt x="176" y="460"/>
                  </a:lnTo>
                  <a:lnTo>
                    <a:pt x="171" y="460"/>
                  </a:lnTo>
                  <a:lnTo>
                    <a:pt x="165" y="461"/>
                  </a:lnTo>
                  <a:lnTo>
                    <a:pt x="163" y="464"/>
                  </a:lnTo>
                  <a:lnTo>
                    <a:pt x="143" y="483"/>
                  </a:lnTo>
                  <a:lnTo>
                    <a:pt x="133" y="490"/>
                  </a:lnTo>
                  <a:lnTo>
                    <a:pt x="120" y="493"/>
                  </a:lnTo>
                  <a:lnTo>
                    <a:pt x="108" y="490"/>
                  </a:lnTo>
                  <a:lnTo>
                    <a:pt x="96" y="483"/>
                  </a:lnTo>
                  <a:lnTo>
                    <a:pt x="66" y="453"/>
                  </a:lnTo>
                  <a:lnTo>
                    <a:pt x="58" y="441"/>
                  </a:lnTo>
                  <a:lnTo>
                    <a:pt x="57" y="428"/>
                  </a:lnTo>
                  <a:lnTo>
                    <a:pt x="58" y="417"/>
                  </a:lnTo>
                  <a:lnTo>
                    <a:pt x="66" y="405"/>
                  </a:lnTo>
                  <a:lnTo>
                    <a:pt x="84" y="386"/>
                  </a:lnTo>
                  <a:lnTo>
                    <a:pt x="88" y="380"/>
                  </a:lnTo>
                  <a:lnTo>
                    <a:pt x="89" y="372"/>
                  </a:lnTo>
                  <a:lnTo>
                    <a:pt x="87" y="364"/>
                  </a:lnTo>
                  <a:lnTo>
                    <a:pt x="83" y="354"/>
                  </a:lnTo>
                  <a:lnTo>
                    <a:pt x="79" y="343"/>
                  </a:lnTo>
                  <a:lnTo>
                    <a:pt x="76" y="339"/>
                  </a:lnTo>
                  <a:lnTo>
                    <a:pt x="74" y="335"/>
                  </a:lnTo>
                  <a:lnTo>
                    <a:pt x="70" y="332"/>
                  </a:lnTo>
                  <a:lnTo>
                    <a:pt x="65" y="330"/>
                  </a:lnTo>
                  <a:lnTo>
                    <a:pt x="61" y="329"/>
                  </a:lnTo>
                  <a:lnTo>
                    <a:pt x="34" y="329"/>
                  </a:lnTo>
                  <a:lnTo>
                    <a:pt x="21" y="326"/>
                  </a:lnTo>
                  <a:lnTo>
                    <a:pt x="11" y="320"/>
                  </a:lnTo>
                  <a:lnTo>
                    <a:pt x="3" y="309"/>
                  </a:lnTo>
                  <a:lnTo>
                    <a:pt x="0" y="296"/>
                  </a:lnTo>
                  <a:lnTo>
                    <a:pt x="0" y="253"/>
                  </a:lnTo>
                  <a:lnTo>
                    <a:pt x="3" y="240"/>
                  </a:lnTo>
                  <a:lnTo>
                    <a:pt x="11" y="229"/>
                  </a:lnTo>
                  <a:lnTo>
                    <a:pt x="21" y="222"/>
                  </a:lnTo>
                  <a:lnTo>
                    <a:pt x="34" y="219"/>
                  </a:lnTo>
                  <a:lnTo>
                    <a:pt x="61" y="219"/>
                  </a:lnTo>
                  <a:lnTo>
                    <a:pt x="65" y="219"/>
                  </a:lnTo>
                  <a:lnTo>
                    <a:pt x="70" y="216"/>
                  </a:lnTo>
                  <a:lnTo>
                    <a:pt x="74" y="214"/>
                  </a:lnTo>
                  <a:lnTo>
                    <a:pt x="76" y="210"/>
                  </a:lnTo>
                  <a:lnTo>
                    <a:pt x="79" y="206"/>
                  </a:lnTo>
                  <a:lnTo>
                    <a:pt x="83" y="195"/>
                  </a:lnTo>
                  <a:lnTo>
                    <a:pt x="87" y="185"/>
                  </a:lnTo>
                  <a:lnTo>
                    <a:pt x="89" y="177"/>
                  </a:lnTo>
                  <a:lnTo>
                    <a:pt x="88" y="168"/>
                  </a:lnTo>
                  <a:lnTo>
                    <a:pt x="84" y="161"/>
                  </a:lnTo>
                  <a:lnTo>
                    <a:pt x="66" y="143"/>
                  </a:lnTo>
                  <a:lnTo>
                    <a:pt x="58" y="133"/>
                  </a:lnTo>
                  <a:lnTo>
                    <a:pt x="57" y="119"/>
                  </a:lnTo>
                  <a:lnTo>
                    <a:pt x="58" y="106"/>
                  </a:lnTo>
                  <a:lnTo>
                    <a:pt x="66" y="96"/>
                  </a:lnTo>
                  <a:lnTo>
                    <a:pt x="96" y="66"/>
                  </a:lnTo>
                  <a:lnTo>
                    <a:pt x="108" y="58"/>
                  </a:lnTo>
                  <a:lnTo>
                    <a:pt x="120" y="55"/>
                  </a:lnTo>
                  <a:lnTo>
                    <a:pt x="133" y="58"/>
                  </a:lnTo>
                  <a:lnTo>
                    <a:pt x="143" y="66"/>
                  </a:lnTo>
                  <a:lnTo>
                    <a:pt x="163" y="84"/>
                  </a:lnTo>
                  <a:lnTo>
                    <a:pt x="165" y="87"/>
                  </a:lnTo>
                  <a:lnTo>
                    <a:pt x="171" y="88"/>
                  </a:lnTo>
                  <a:lnTo>
                    <a:pt x="176" y="89"/>
                  </a:lnTo>
                  <a:lnTo>
                    <a:pt x="181" y="88"/>
                  </a:lnTo>
                  <a:lnTo>
                    <a:pt x="185" y="87"/>
                  </a:lnTo>
                  <a:lnTo>
                    <a:pt x="195" y="83"/>
                  </a:lnTo>
                  <a:lnTo>
                    <a:pt x="206" y="79"/>
                  </a:lnTo>
                  <a:lnTo>
                    <a:pt x="210" y="76"/>
                  </a:lnTo>
                  <a:lnTo>
                    <a:pt x="214" y="72"/>
                  </a:lnTo>
                  <a:lnTo>
                    <a:pt x="216" y="68"/>
                  </a:lnTo>
                  <a:lnTo>
                    <a:pt x="219" y="64"/>
                  </a:lnTo>
                  <a:lnTo>
                    <a:pt x="220" y="61"/>
                  </a:lnTo>
                  <a:lnTo>
                    <a:pt x="220" y="34"/>
                  </a:lnTo>
                  <a:lnTo>
                    <a:pt x="223" y="21"/>
                  </a:lnTo>
                  <a:lnTo>
                    <a:pt x="229" y="11"/>
                  </a:lnTo>
                  <a:lnTo>
                    <a:pt x="240" y="3"/>
                  </a:lnTo>
                  <a:lnTo>
                    <a:pt x="253" y="0"/>
                  </a:lnTo>
                  <a:close/>
                </a:path>
              </a:pathLst>
            </a:custGeom>
            <a:solidFill>
              <a:schemeClr val="accent4"/>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44" name="Freeform 152"/>
            <p:cNvSpPr>
              <a:spLocks noEditPoints="1"/>
            </p:cNvSpPr>
            <p:nvPr/>
          </p:nvSpPr>
          <p:spPr bwMode="auto">
            <a:xfrm>
              <a:off x="2193604" y="5184397"/>
              <a:ext cx="573743" cy="573743"/>
            </a:xfrm>
            <a:custGeom>
              <a:avLst/>
              <a:gdLst>
                <a:gd name="T0" fmla="*/ 149 w 380"/>
                <a:gd name="T1" fmla="*/ 135 h 380"/>
                <a:gd name="T2" fmla="*/ 122 w 380"/>
                <a:gd name="T3" fmla="*/ 190 h 380"/>
                <a:gd name="T4" fmla="*/ 149 w 380"/>
                <a:gd name="T5" fmla="*/ 245 h 380"/>
                <a:gd name="T6" fmla="*/ 211 w 380"/>
                <a:gd name="T7" fmla="*/ 254 h 380"/>
                <a:gd name="T8" fmla="*/ 254 w 380"/>
                <a:gd name="T9" fmla="*/ 211 h 380"/>
                <a:gd name="T10" fmla="*/ 245 w 380"/>
                <a:gd name="T11" fmla="*/ 149 h 380"/>
                <a:gd name="T12" fmla="*/ 190 w 380"/>
                <a:gd name="T13" fmla="*/ 122 h 380"/>
                <a:gd name="T14" fmla="*/ 216 w 380"/>
                <a:gd name="T15" fmla="*/ 3 h 380"/>
                <a:gd name="T16" fmla="*/ 228 w 380"/>
                <a:gd name="T17" fmla="*/ 42 h 380"/>
                <a:gd name="T18" fmla="*/ 234 w 380"/>
                <a:gd name="T19" fmla="*/ 52 h 380"/>
                <a:gd name="T20" fmla="*/ 255 w 380"/>
                <a:gd name="T21" fmla="*/ 62 h 380"/>
                <a:gd name="T22" fmla="*/ 266 w 380"/>
                <a:gd name="T23" fmla="*/ 60 h 380"/>
                <a:gd name="T24" fmla="*/ 285 w 380"/>
                <a:gd name="T25" fmla="*/ 42 h 380"/>
                <a:gd name="T26" fmla="*/ 304 w 380"/>
                <a:gd name="T27" fmla="*/ 39 h 380"/>
                <a:gd name="T28" fmla="*/ 335 w 380"/>
                <a:gd name="T29" fmla="*/ 67 h 380"/>
                <a:gd name="T30" fmla="*/ 342 w 380"/>
                <a:gd name="T31" fmla="*/ 83 h 380"/>
                <a:gd name="T32" fmla="*/ 335 w 380"/>
                <a:gd name="T33" fmla="*/ 100 h 380"/>
                <a:gd name="T34" fmla="*/ 318 w 380"/>
                <a:gd name="T35" fmla="*/ 119 h 380"/>
                <a:gd name="T36" fmla="*/ 326 w 380"/>
                <a:gd name="T37" fmla="*/ 141 h 380"/>
                <a:gd name="T38" fmla="*/ 334 w 380"/>
                <a:gd name="T39" fmla="*/ 151 h 380"/>
                <a:gd name="T40" fmla="*/ 368 w 380"/>
                <a:gd name="T41" fmla="*/ 155 h 380"/>
                <a:gd name="T42" fmla="*/ 380 w 380"/>
                <a:gd name="T43" fmla="*/ 204 h 380"/>
                <a:gd name="T44" fmla="*/ 356 w 380"/>
                <a:gd name="T45" fmla="*/ 228 h 380"/>
                <a:gd name="T46" fmla="*/ 331 w 380"/>
                <a:gd name="T47" fmla="*/ 230 h 380"/>
                <a:gd name="T48" fmla="*/ 319 w 380"/>
                <a:gd name="T49" fmla="*/ 253 h 380"/>
                <a:gd name="T50" fmla="*/ 319 w 380"/>
                <a:gd name="T51" fmla="*/ 264 h 380"/>
                <a:gd name="T52" fmla="*/ 340 w 380"/>
                <a:gd name="T53" fmla="*/ 291 h 380"/>
                <a:gd name="T54" fmla="*/ 313 w 380"/>
                <a:gd name="T55" fmla="*/ 335 h 380"/>
                <a:gd name="T56" fmla="*/ 297 w 380"/>
                <a:gd name="T57" fmla="*/ 342 h 380"/>
                <a:gd name="T58" fmla="*/ 280 w 380"/>
                <a:gd name="T59" fmla="*/ 335 h 380"/>
                <a:gd name="T60" fmla="*/ 262 w 380"/>
                <a:gd name="T61" fmla="*/ 318 h 380"/>
                <a:gd name="T62" fmla="*/ 253 w 380"/>
                <a:gd name="T63" fmla="*/ 319 h 380"/>
                <a:gd name="T64" fmla="*/ 230 w 380"/>
                <a:gd name="T65" fmla="*/ 331 h 380"/>
                <a:gd name="T66" fmla="*/ 228 w 380"/>
                <a:gd name="T67" fmla="*/ 356 h 380"/>
                <a:gd name="T68" fmla="*/ 204 w 380"/>
                <a:gd name="T69" fmla="*/ 380 h 380"/>
                <a:gd name="T70" fmla="*/ 154 w 380"/>
                <a:gd name="T71" fmla="*/ 368 h 380"/>
                <a:gd name="T72" fmla="*/ 150 w 380"/>
                <a:gd name="T73" fmla="*/ 335 h 380"/>
                <a:gd name="T74" fmla="*/ 141 w 380"/>
                <a:gd name="T75" fmla="*/ 326 h 380"/>
                <a:gd name="T76" fmla="*/ 122 w 380"/>
                <a:gd name="T77" fmla="*/ 318 h 380"/>
                <a:gd name="T78" fmla="*/ 111 w 380"/>
                <a:gd name="T79" fmla="*/ 322 h 380"/>
                <a:gd name="T80" fmla="*/ 89 w 380"/>
                <a:gd name="T81" fmla="*/ 340 h 380"/>
                <a:gd name="T82" fmla="*/ 71 w 380"/>
                <a:gd name="T83" fmla="*/ 338 h 380"/>
                <a:gd name="T84" fmla="*/ 39 w 380"/>
                <a:gd name="T85" fmla="*/ 302 h 380"/>
                <a:gd name="T86" fmla="*/ 58 w 380"/>
                <a:gd name="T87" fmla="*/ 268 h 380"/>
                <a:gd name="T88" fmla="*/ 61 w 380"/>
                <a:gd name="T89" fmla="*/ 257 h 380"/>
                <a:gd name="T90" fmla="*/ 52 w 380"/>
                <a:gd name="T91" fmla="*/ 234 h 380"/>
                <a:gd name="T92" fmla="*/ 42 w 380"/>
                <a:gd name="T93" fmla="*/ 228 h 380"/>
                <a:gd name="T94" fmla="*/ 3 w 380"/>
                <a:gd name="T95" fmla="*/ 216 h 380"/>
                <a:gd name="T96" fmla="*/ 3 w 380"/>
                <a:gd name="T97" fmla="*/ 164 h 380"/>
                <a:gd name="T98" fmla="*/ 42 w 380"/>
                <a:gd name="T99" fmla="*/ 152 h 380"/>
                <a:gd name="T100" fmla="*/ 52 w 380"/>
                <a:gd name="T101" fmla="*/ 145 h 380"/>
                <a:gd name="T102" fmla="*/ 61 w 380"/>
                <a:gd name="T103" fmla="*/ 123 h 380"/>
                <a:gd name="T104" fmla="*/ 58 w 380"/>
                <a:gd name="T105" fmla="*/ 113 h 380"/>
                <a:gd name="T106" fmla="*/ 39 w 380"/>
                <a:gd name="T107" fmla="*/ 77 h 380"/>
                <a:gd name="T108" fmla="*/ 71 w 380"/>
                <a:gd name="T109" fmla="*/ 42 h 380"/>
                <a:gd name="T110" fmla="*/ 89 w 380"/>
                <a:gd name="T111" fmla="*/ 39 h 380"/>
                <a:gd name="T112" fmla="*/ 111 w 380"/>
                <a:gd name="T113" fmla="*/ 58 h 380"/>
                <a:gd name="T114" fmla="*/ 122 w 380"/>
                <a:gd name="T115" fmla="*/ 62 h 380"/>
                <a:gd name="T116" fmla="*/ 141 w 380"/>
                <a:gd name="T117" fmla="*/ 54 h 380"/>
                <a:gd name="T118" fmla="*/ 150 w 380"/>
                <a:gd name="T119" fmla="*/ 46 h 380"/>
                <a:gd name="T120" fmla="*/ 154 w 380"/>
                <a:gd name="T121" fmla="*/ 1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380">
                  <a:moveTo>
                    <a:pt x="190" y="122"/>
                  </a:moveTo>
                  <a:lnTo>
                    <a:pt x="169" y="126"/>
                  </a:lnTo>
                  <a:lnTo>
                    <a:pt x="149" y="135"/>
                  </a:lnTo>
                  <a:lnTo>
                    <a:pt x="135" y="149"/>
                  </a:lnTo>
                  <a:lnTo>
                    <a:pt x="126" y="169"/>
                  </a:lnTo>
                  <a:lnTo>
                    <a:pt x="122" y="190"/>
                  </a:lnTo>
                  <a:lnTo>
                    <a:pt x="126" y="211"/>
                  </a:lnTo>
                  <a:lnTo>
                    <a:pt x="135" y="230"/>
                  </a:lnTo>
                  <a:lnTo>
                    <a:pt x="149" y="245"/>
                  </a:lnTo>
                  <a:lnTo>
                    <a:pt x="169" y="254"/>
                  </a:lnTo>
                  <a:lnTo>
                    <a:pt x="190" y="258"/>
                  </a:lnTo>
                  <a:lnTo>
                    <a:pt x="211" y="254"/>
                  </a:lnTo>
                  <a:lnTo>
                    <a:pt x="230" y="245"/>
                  </a:lnTo>
                  <a:lnTo>
                    <a:pt x="245" y="230"/>
                  </a:lnTo>
                  <a:lnTo>
                    <a:pt x="254" y="211"/>
                  </a:lnTo>
                  <a:lnTo>
                    <a:pt x="258" y="190"/>
                  </a:lnTo>
                  <a:lnTo>
                    <a:pt x="254" y="169"/>
                  </a:lnTo>
                  <a:lnTo>
                    <a:pt x="245" y="149"/>
                  </a:lnTo>
                  <a:lnTo>
                    <a:pt x="230" y="135"/>
                  </a:lnTo>
                  <a:lnTo>
                    <a:pt x="211" y="126"/>
                  </a:lnTo>
                  <a:lnTo>
                    <a:pt x="190" y="122"/>
                  </a:lnTo>
                  <a:close/>
                  <a:moveTo>
                    <a:pt x="175" y="0"/>
                  </a:moveTo>
                  <a:lnTo>
                    <a:pt x="204" y="0"/>
                  </a:lnTo>
                  <a:lnTo>
                    <a:pt x="216" y="3"/>
                  </a:lnTo>
                  <a:lnTo>
                    <a:pt x="225" y="12"/>
                  </a:lnTo>
                  <a:lnTo>
                    <a:pt x="228" y="24"/>
                  </a:lnTo>
                  <a:lnTo>
                    <a:pt x="228" y="42"/>
                  </a:lnTo>
                  <a:lnTo>
                    <a:pt x="229" y="46"/>
                  </a:lnTo>
                  <a:lnTo>
                    <a:pt x="230" y="48"/>
                  </a:lnTo>
                  <a:lnTo>
                    <a:pt x="234" y="52"/>
                  </a:lnTo>
                  <a:lnTo>
                    <a:pt x="238" y="54"/>
                  </a:lnTo>
                  <a:lnTo>
                    <a:pt x="253" y="60"/>
                  </a:lnTo>
                  <a:lnTo>
                    <a:pt x="255" y="62"/>
                  </a:lnTo>
                  <a:lnTo>
                    <a:pt x="258" y="62"/>
                  </a:lnTo>
                  <a:lnTo>
                    <a:pt x="262" y="62"/>
                  </a:lnTo>
                  <a:lnTo>
                    <a:pt x="266" y="60"/>
                  </a:lnTo>
                  <a:lnTo>
                    <a:pt x="268" y="58"/>
                  </a:lnTo>
                  <a:lnTo>
                    <a:pt x="280" y="45"/>
                  </a:lnTo>
                  <a:lnTo>
                    <a:pt x="285" y="42"/>
                  </a:lnTo>
                  <a:lnTo>
                    <a:pt x="291" y="39"/>
                  </a:lnTo>
                  <a:lnTo>
                    <a:pt x="297" y="38"/>
                  </a:lnTo>
                  <a:lnTo>
                    <a:pt x="304" y="39"/>
                  </a:lnTo>
                  <a:lnTo>
                    <a:pt x="309" y="42"/>
                  </a:lnTo>
                  <a:lnTo>
                    <a:pt x="313" y="45"/>
                  </a:lnTo>
                  <a:lnTo>
                    <a:pt x="335" y="67"/>
                  </a:lnTo>
                  <a:lnTo>
                    <a:pt x="338" y="71"/>
                  </a:lnTo>
                  <a:lnTo>
                    <a:pt x="340" y="76"/>
                  </a:lnTo>
                  <a:lnTo>
                    <a:pt x="342" y="83"/>
                  </a:lnTo>
                  <a:lnTo>
                    <a:pt x="340" y="89"/>
                  </a:lnTo>
                  <a:lnTo>
                    <a:pt x="338" y="94"/>
                  </a:lnTo>
                  <a:lnTo>
                    <a:pt x="335" y="100"/>
                  </a:lnTo>
                  <a:lnTo>
                    <a:pt x="322" y="113"/>
                  </a:lnTo>
                  <a:lnTo>
                    <a:pt x="319" y="115"/>
                  </a:lnTo>
                  <a:lnTo>
                    <a:pt x="318" y="119"/>
                  </a:lnTo>
                  <a:lnTo>
                    <a:pt x="318" y="123"/>
                  </a:lnTo>
                  <a:lnTo>
                    <a:pt x="319" y="127"/>
                  </a:lnTo>
                  <a:lnTo>
                    <a:pt x="326" y="141"/>
                  </a:lnTo>
                  <a:lnTo>
                    <a:pt x="327" y="145"/>
                  </a:lnTo>
                  <a:lnTo>
                    <a:pt x="331" y="149"/>
                  </a:lnTo>
                  <a:lnTo>
                    <a:pt x="334" y="151"/>
                  </a:lnTo>
                  <a:lnTo>
                    <a:pt x="338" y="152"/>
                  </a:lnTo>
                  <a:lnTo>
                    <a:pt x="356" y="152"/>
                  </a:lnTo>
                  <a:lnTo>
                    <a:pt x="368" y="155"/>
                  </a:lnTo>
                  <a:lnTo>
                    <a:pt x="377" y="164"/>
                  </a:lnTo>
                  <a:lnTo>
                    <a:pt x="380" y="175"/>
                  </a:lnTo>
                  <a:lnTo>
                    <a:pt x="380" y="204"/>
                  </a:lnTo>
                  <a:lnTo>
                    <a:pt x="377" y="216"/>
                  </a:lnTo>
                  <a:lnTo>
                    <a:pt x="368" y="225"/>
                  </a:lnTo>
                  <a:lnTo>
                    <a:pt x="356" y="228"/>
                  </a:lnTo>
                  <a:lnTo>
                    <a:pt x="338" y="228"/>
                  </a:lnTo>
                  <a:lnTo>
                    <a:pt x="334" y="229"/>
                  </a:lnTo>
                  <a:lnTo>
                    <a:pt x="331" y="230"/>
                  </a:lnTo>
                  <a:lnTo>
                    <a:pt x="327" y="234"/>
                  </a:lnTo>
                  <a:lnTo>
                    <a:pt x="326" y="238"/>
                  </a:lnTo>
                  <a:lnTo>
                    <a:pt x="319" y="253"/>
                  </a:lnTo>
                  <a:lnTo>
                    <a:pt x="318" y="257"/>
                  </a:lnTo>
                  <a:lnTo>
                    <a:pt x="318" y="261"/>
                  </a:lnTo>
                  <a:lnTo>
                    <a:pt x="319" y="264"/>
                  </a:lnTo>
                  <a:lnTo>
                    <a:pt x="322" y="268"/>
                  </a:lnTo>
                  <a:lnTo>
                    <a:pt x="335" y="280"/>
                  </a:lnTo>
                  <a:lnTo>
                    <a:pt x="340" y="291"/>
                  </a:lnTo>
                  <a:lnTo>
                    <a:pt x="340" y="302"/>
                  </a:lnTo>
                  <a:lnTo>
                    <a:pt x="335" y="314"/>
                  </a:lnTo>
                  <a:lnTo>
                    <a:pt x="313" y="335"/>
                  </a:lnTo>
                  <a:lnTo>
                    <a:pt x="309" y="338"/>
                  </a:lnTo>
                  <a:lnTo>
                    <a:pt x="304" y="340"/>
                  </a:lnTo>
                  <a:lnTo>
                    <a:pt x="297" y="342"/>
                  </a:lnTo>
                  <a:lnTo>
                    <a:pt x="291" y="340"/>
                  </a:lnTo>
                  <a:lnTo>
                    <a:pt x="285" y="338"/>
                  </a:lnTo>
                  <a:lnTo>
                    <a:pt x="280" y="335"/>
                  </a:lnTo>
                  <a:lnTo>
                    <a:pt x="267" y="322"/>
                  </a:lnTo>
                  <a:lnTo>
                    <a:pt x="266" y="319"/>
                  </a:lnTo>
                  <a:lnTo>
                    <a:pt x="262" y="318"/>
                  </a:lnTo>
                  <a:lnTo>
                    <a:pt x="258" y="318"/>
                  </a:lnTo>
                  <a:lnTo>
                    <a:pt x="255" y="318"/>
                  </a:lnTo>
                  <a:lnTo>
                    <a:pt x="253" y="319"/>
                  </a:lnTo>
                  <a:lnTo>
                    <a:pt x="237" y="326"/>
                  </a:lnTo>
                  <a:lnTo>
                    <a:pt x="234" y="327"/>
                  </a:lnTo>
                  <a:lnTo>
                    <a:pt x="230" y="331"/>
                  </a:lnTo>
                  <a:lnTo>
                    <a:pt x="229" y="335"/>
                  </a:lnTo>
                  <a:lnTo>
                    <a:pt x="228" y="338"/>
                  </a:lnTo>
                  <a:lnTo>
                    <a:pt x="228" y="356"/>
                  </a:lnTo>
                  <a:lnTo>
                    <a:pt x="225" y="368"/>
                  </a:lnTo>
                  <a:lnTo>
                    <a:pt x="216" y="377"/>
                  </a:lnTo>
                  <a:lnTo>
                    <a:pt x="204" y="380"/>
                  </a:lnTo>
                  <a:lnTo>
                    <a:pt x="175" y="380"/>
                  </a:lnTo>
                  <a:lnTo>
                    <a:pt x="164" y="377"/>
                  </a:lnTo>
                  <a:lnTo>
                    <a:pt x="154" y="368"/>
                  </a:lnTo>
                  <a:lnTo>
                    <a:pt x="152" y="356"/>
                  </a:lnTo>
                  <a:lnTo>
                    <a:pt x="152" y="338"/>
                  </a:lnTo>
                  <a:lnTo>
                    <a:pt x="150" y="335"/>
                  </a:lnTo>
                  <a:lnTo>
                    <a:pt x="149" y="331"/>
                  </a:lnTo>
                  <a:lnTo>
                    <a:pt x="145" y="327"/>
                  </a:lnTo>
                  <a:lnTo>
                    <a:pt x="141" y="326"/>
                  </a:lnTo>
                  <a:lnTo>
                    <a:pt x="127" y="319"/>
                  </a:lnTo>
                  <a:lnTo>
                    <a:pt x="124" y="318"/>
                  </a:lnTo>
                  <a:lnTo>
                    <a:pt x="122" y="318"/>
                  </a:lnTo>
                  <a:lnTo>
                    <a:pt x="118" y="318"/>
                  </a:lnTo>
                  <a:lnTo>
                    <a:pt x="114" y="319"/>
                  </a:lnTo>
                  <a:lnTo>
                    <a:pt x="111" y="322"/>
                  </a:lnTo>
                  <a:lnTo>
                    <a:pt x="99" y="335"/>
                  </a:lnTo>
                  <a:lnTo>
                    <a:pt x="94" y="338"/>
                  </a:lnTo>
                  <a:lnTo>
                    <a:pt x="89" y="340"/>
                  </a:lnTo>
                  <a:lnTo>
                    <a:pt x="82" y="342"/>
                  </a:lnTo>
                  <a:lnTo>
                    <a:pt x="76" y="340"/>
                  </a:lnTo>
                  <a:lnTo>
                    <a:pt x="71" y="338"/>
                  </a:lnTo>
                  <a:lnTo>
                    <a:pt x="65" y="335"/>
                  </a:lnTo>
                  <a:lnTo>
                    <a:pt x="44" y="314"/>
                  </a:lnTo>
                  <a:lnTo>
                    <a:pt x="39" y="302"/>
                  </a:lnTo>
                  <a:lnTo>
                    <a:pt x="39" y="291"/>
                  </a:lnTo>
                  <a:lnTo>
                    <a:pt x="44" y="280"/>
                  </a:lnTo>
                  <a:lnTo>
                    <a:pt x="58" y="268"/>
                  </a:lnTo>
                  <a:lnTo>
                    <a:pt x="60" y="264"/>
                  </a:lnTo>
                  <a:lnTo>
                    <a:pt x="61" y="261"/>
                  </a:lnTo>
                  <a:lnTo>
                    <a:pt x="61" y="257"/>
                  </a:lnTo>
                  <a:lnTo>
                    <a:pt x="60" y="253"/>
                  </a:lnTo>
                  <a:lnTo>
                    <a:pt x="54" y="238"/>
                  </a:lnTo>
                  <a:lnTo>
                    <a:pt x="52" y="234"/>
                  </a:lnTo>
                  <a:lnTo>
                    <a:pt x="48" y="230"/>
                  </a:lnTo>
                  <a:lnTo>
                    <a:pt x="44" y="229"/>
                  </a:lnTo>
                  <a:lnTo>
                    <a:pt x="42" y="228"/>
                  </a:lnTo>
                  <a:lnTo>
                    <a:pt x="24" y="228"/>
                  </a:lnTo>
                  <a:lnTo>
                    <a:pt x="12" y="225"/>
                  </a:lnTo>
                  <a:lnTo>
                    <a:pt x="3" y="216"/>
                  </a:lnTo>
                  <a:lnTo>
                    <a:pt x="0" y="204"/>
                  </a:lnTo>
                  <a:lnTo>
                    <a:pt x="0" y="175"/>
                  </a:lnTo>
                  <a:lnTo>
                    <a:pt x="3" y="164"/>
                  </a:lnTo>
                  <a:lnTo>
                    <a:pt x="12" y="155"/>
                  </a:lnTo>
                  <a:lnTo>
                    <a:pt x="24" y="152"/>
                  </a:lnTo>
                  <a:lnTo>
                    <a:pt x="42" y="152"/>
                  </a:lnTo>
                  <a:lnTo>
                    <a:pt x="44" y="151"/>
                  </a:lnTo>
                  <a:lnTo>
                    <a:pt x="48" y="149"/>
                  </a:lnTo>
                  <a:lnTo>
                    <a:pt x="52" y="145"/>
                  </a:lnTo>
                  <a:lnTo>
                    <a:pt x="54" y="141"/>
                  </a:lnTo>
                  <a:lnTo>
                    <a:pt x="60" y="127"/>
                  </a:lnTo>
                  <a:lnTo>
                    <a:pt x="61" y="123"/>
                  </a:lnTo>
                  <a:lnTo>
                    <a:pt x="61" y="119"/>
                  </a:lnTo>
                  <a:lnTo>
                    <a:pt x="60" y="115"/>
                  </a:lnTo>
                  <a:lnTo>
                    <a:pt x="58" y="113"/>
                  </a:lnTo>
                  <a:lnTo>
                    <a:pt x="44" y="100"/>
                  </a:lnTo>
                  <a:lnTo>
                    <a:pt x="39" y="89"/>
                  </a:lnTo>
                  <a:lnTo>
                    <a:pt x="39" y="77"/>
                  </a:lnTo>
                  <a:lnTo>
                    <a:pt x="44" y="65"/>
                  </a:lnTo>
                  <a:lnTo>
                    <a:pt x="65" y="45"/>
                  </a:lnTo>
                  <a:lnTo>
                    <a:pt x="71" y="42"/>
                  </a:lnTo>
                  <a:lnTo>
                    <a:pt x="76" y="39"/>
                  </a:lnTo>
                  <a:lnTo>
                    <a:pt x="82" y="38"/>
                  </a:lnTo>
                  <a:lnTo>
                    <a:pt x="89" y="39"/>
                  </a:lnTo>
                  <a:lnTo>
                    <a:pt x="94" y="42"/>
                  </a:lnTo>
                  <a:lnTo>
                    <a:pt x="99" y="45"/>
                  </a:lnTo>
                  <a:lnTo>
                    <a:pt x="111" y="58"/>
                  </a:lnTo>
                  <a:lnTo>
                    <a:pt x="114" y="60"/>
                  </a:lnTo>
                  <a:lnTo>
                    <a:pt x="118" y="62"/>
                  </a:lnTo>
                  <a:lnTo>
                    <a:pt x="122" y="62"/>
                  </a:lnTo>
                  <a:lnTo>
                    <a:pt x="124" y="62"/>
                  </a:lnTo>
                  <a:lnTo>
                    <a:pt x="127" y="60"/>
                  </a:lnTo>
                  <a:lnTo>
                    <a:pt x="141" y="54"/>
                  </a:lnTo>
                  <a:lnTo>
                    <a:pt x="145" y="52"/>
                  </a:lnTo>
                  <a:lnTo>
                    <a:pt x="149" y="48"/>
                  </a:lnTo>
                  <a:lnTo>
                    <a:pt x="150" y="46"/>
                  </a:lnTo>
                  <a:lnTo>
                    <a:pt x="152" y="42"/>
                  </a:lnTo>
                  <a:lnTo>
                    <a:pt x="152" y="24"/>
                  </a:lnTo>
                  <a:lnTo>
                    <a:pt x="154" y="12"/>
                  </a:lnTo>
                  <a:lnTo>
                    <a:pt x="164" y="3"/>
                  </a:lnTo>
                  <a:lnTo>
                    <a:pt x="175" y="0"/>
                  </a:lnTo>
                  <a:close/>
                </a:path>
              </a:pathLst>
            </a:custGeom>
            <a:solidFill>
              <a:schemeClr val="accent2"/>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45" name="Freeform 153"/>
            <p:cNvSpPr>
              <a:spLocks noEditPoints="1"/>
            </p:cNvSpPr>
            <p:nvPr/>
          </p:nvSpPr>
          <p:spPr bwMode="auto">
            <a:xfrm>
              <a:off x="1861437" y="4915643"/>
              <a:ext cx="419739" cy="419738"/>
            </a:xfrm>
            <a:custGeom>
              <a:avLst/>
              <a:gdLst>
                <a:gd name="T0" fmla="*/ 103 w 278"/>
                <a:gd name="T1" fmla="*/ 103 h 278"/>
                <a:gd name="T2" fmla="*/ 93 w 278"/>
                <a:gd name="T3" fmla="*/ 158 h 278"/>
                <a:gd name="T4" fmla="*/ 139 w 278"/>
                <a:gd name="T5" fmla="*/ 189 h 278"/>
                <a:gd name="T6" fmla="*/ 185 w 278"/>
                <a:gd name="T7" fmla="*/ 158 h 278"/>
                <a:gd name="T8" fmla="*/ 174 w 278"/>
                <a:gd name="T9" fmla="*/ 103 h 278"/>
                <a:gd name="T10" fmla="*/ 128 w 278"/>
                <a:gd name="T11" fmla="*/ 0 h 278"/>
                <a:gd name="T12" fmla="*/ 160 w 278"/>
                <a:gd name="T13" fmla="*/ 4 h 278"/>
                <a:gd name="T14" fmla="*/ 166 w 278"/>
                <a:gd name="T15" fmla="*/ 17 h 278"/>
                <a:gd name="T16" fmla="*/ 170 w 278"/>
                <a:gd name="T17" fmla="*/ 38 h 278"/>
                <a:gd name="T18" fmla="*/ 187 w 278"/>
                <a:gd name="T19" fmla="*/ 45 h 278"/>
                <a:gd name="T20" fmla="*/ 196 w 278"/>
                <a:gd name="T21" fmla="*/ 43 h 278"/>
                <a:gd name="T22" fmla="*/ 213 w 278"/>
                <a:gd name="T23" fmla="*/ 29 h 278"/>
                <a:gd name="T24" fmla="*/ 225 w 278"/>
                <a:gd name="T25" fmla="*/ 31 h 278"/>
                <a:gd name="T26" fmla="*/ 247 w 278"/>
                <a:gd name="T27" fmla="*/ 52 h 278"/>
                <a:gd name="T28" fmla="*/ 249 w 278"/>
                <a:gd name="T29" fmla="*/ 65 h 278"/>
                <a:gd name="T30" fmla="*/ 236 w 278"/>
                <a:gd name="T31" fmla="*/ 82 h 278"/>
                <a:gd name="T32" fmla="*/ 233 w 278"/>
                <a:gd name="T33" fmla="*/ 90 h 278"/>
                <a:gd name="T34" fmla="*/ 241 w 278"/>
                <a:gd name="T35" fmla="*/ 107 h 278"/>
                <a:gd name="T36" fmla="*/ 261 w 278"/>
                <a:gd name="T37" fmla="*/ 111 h 278"/>
                <a:gd name="T38" fmla="*/ 274 w 278"/>
                <a:gd name="T39" fmla="*/ 118 h 278"/>
                <a:gd name="T40" fmla="*/ 278 w 278"/>
                <a:gd name="T41" fmla="*/ 151 h 278"/>
                <a:gd name="T42" fmla="*/ 271 w 278"/>
                <a:gd name="T43" fmla="*/ 164 h 278"/>
                <a:gd name="T44" fmla="*/ 247 w 278"/>
                <a:gd name="T45" fmla="*/ 168 h 278"/>
                <a:gd name="T46" fmla="*/ 238 w 278"/>
                <a:gd name="T47" fmla="*/ 174 h 278"/>
                <a:gd name="T48" fmla="*/ 233 w 278"/>
                <a:gd name="T49" fmla="*/ 191 h 278"/>
                <a:gd name="T50" fmla="*/ 245 w 278"/>
                <a:gd name="T51" fmla="*/ 206 h 278"/>
                <a:gd name="T52" fmla="*/ 245 w 278"/>
                <a:gd name="T53" fmla="*/ 229 h 278"/>
                <a:gd name="T54" fmla="*/ 221 w 278"/>
                <a:gd name="T55" fmla="*/ 249 h 278"/>
                <a:gd name="T56" fmla="*/ 208 w 278"/>
                <a:gd name="T57" fmla="*/ 247 h 278"/>
                <a:gd name="T58" fmla="*/ 192 w 278"/>
                <a:gd name="T59" fmla="*/ 233 h 278"/>
                <a:gd name="T60" fmla="*/ 185 w 278"/>
                <a:gd name="T61" fmla="*/ 234 h 278"/>
                <a:gd name="T62" fmla="*/ 168 w 278"/>
                <a:gd name="T63" fmla="*/ 243 h 278"/>
                <a:gd name="T64" fmla="*/ 166 w 278"/>
                <a:gd name="T65" fmla="*/ 266 h 278"/>
                <a:gd name="T66" fmla="*/ 154 w 278"/>
                <a:gd name="T67" fmla="*/ 276 h 278"/>
                <a:gd name="T68" fmla="*/ 123 w 278"/>
                <a:gd name="T69" fmla="*/ 276 h 278"/>
                <a:gd name="T70" fmla="*/ 113 w 278"/>
                <a:gd name="T71" fmla="*/ 266 h 278"/>
                <a:gd name="T72" fmla="*/ 110 w 278"/>
                <a:gd name="T73" fmla="*/ 243 h 278"/>
                <a:gd name="T74" fmla="*/ 93 w 278"/>
                <a:gd name="T75" fmla="*/ 234 h 278"/>
                <a:gd name="T76" fmla="*/ 85 w 278"/>
                <a:gd name="T77" fmla="*/ 233 h 278"/>
                <a:gd name="T78" fmla="*/ 69 w 278"/>
                <a:gd name="T79" fmla="*/ 247 h 278"/>
                <a:gd name="T80" fmla="*/ 56 w 278"/>
                <a:gd name="T81" fmla="*/ 249 h 278"/>
                <a:gd name="T82" fmla="*/ 33 w 278"/>
                <a:gd name="T83" fmla="*/ 229 h 278"/>
                <a:gd name="T84" fmla="*/ 33 w 278"/>
                <a:gd name="T85" fmla="*/ 206 h 278"/>
                <a:gd name="T86" fmla="*/ 45 w 278"/>
                <a:gd name="T87" fmla="*/ 191 h 278"/>
                <a:gd name="T88" fmla="*/ 39 w 278"/>
                <a:gd name="T89" fmla="*/ 174 h 278"/>
                <a:gd name="T90" fmla="*/ 30 w 278"/>
                <a:gd name="T91" fmla="*/ 168 h 278"/>
                <a:gd name="T92" fmla="*/ 8 w 278"/>
                <a:gd name="T93" fmla="*/ 164 h 278"/>
                <a:gd name="T94" fmla="*/ 0 w 278"/>
                <a:gd name="T95" fmla="*/ 151 h 278"/>
                <a:gd name="T96" fmla="*/ 4 w 278"/>
                <a:gd name="T97" fmla="*/ 118 h 278"/>
                <a:gd name="T98" fmla="*/ 17 w 278"/>
                <a:gd name="T99" fmla="*/ 111 h 278"/>
                <a:gd name="T100" fmla="*/ 38 w 278"/>
                <a:gd name="T101" fmla="*/ 107 h 278"/>
                <a:gd name="T102" fmla="*/ 45 w 278"/>
                <a:gd name="T103" fmla="*/ 90 h 278"/>
                <a:gd name="T104" fmla="*/ 43 w 278"/>
                <a:gd name="T105" fmla="*/ 82 h 278"/>
                <a:gd name="T106" fmla="*/ 29 w 278"/>
                <a:gd name="T107" fmla="*/ 56 h 278"/>
                <a:gd name="T108" fmla="*/ 52 w 278"/>
                <a:gd name="T109" fmla="*/ 31 h 278"/>
                <a:gd name="T110" fmla="*/ 65 w 278"/>
                <a:gd name="T111" fmla="*/ 29 h 278"/>
                <a:gd name="T112" fmla="*/ 82 w 278"/>
                <a:gd name="T113" fmla="*/ 43 h 278"/>
                <a:gd name="T114" fmla="*/ 92 w 278"/>
                <a:gd name="T115" fmla="*/ 45 h 278"/>
                <a:gd name="T116" fmla="*/ 107 w 278"/>
                <a:gd name="T117" fmla="*/ 38 h 278"/>
                <a:gd name="T118" fmla="*/ 111 w 278"/>
                <a:gd name="T119" fmla="*/ 17 h 278"/>
                <a:gd name="T120" fmla="*/ 118 w 278"/>
                <a:gd name="T121" fmla="*/ 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8" h="278">
                  <a:moveTo>
                    <a:pt x="139" y="89"/>
                  </a:moveTo>
                  <a:lnTo>
                    <a:pt x="119" y="93"/>
                  </a:lnTo>
                  <a:lnTo>
                    <a:pt x="103" y="103"/>
                  </a:lnTo>
                  <a:lnTo>
                    <a:pt x="93" y="120"/>
                  </a:lnTo>
                  <a:lnTo>
                    <a:pt x="89" y="139"/>
                  </a:lnTo>
                  <a:lnTo>
                    <a:pt x="93" y="158"/>
                  </a:lnTo>
                  <a:lnTo>
                    <a:pt x="103" y="174"/>
                  </a:lnTo>
                  <a:lnTo>
                    <a:pt x="119" y="185"/>
                  </a:lnTo>
                  <a:lnTo>
                    <a:pt x="139" y="189"/>
                  </a:lnTo>
                  <a:lnTo>
                    <a:pt x="158" y="185"/>
                  </a:lnTo>
                  <a:lnTo>
                    <a:pt x="174" y="174"/>
                  </a:lnTo>
                  <a:lnTo>
                    <a:pt x="185" y="158"/>
                  </a:lnTo>
                  <a:lnTo>
                    <a:pt x="189" y="139"/>
                  </a:lnTo>
                  <a:lnTo>
                    <a:pt x="185" y="120"/>
                  </a:lnTo>
                  <a:lnTo>
                    <a:pt x="174" y="103"/>
                  </a:lnTo>
                  <a:lnTo>
                    <a:pt x="158" y="93"/>
                  </a:lnTo>
                  <a:lnTo>
                    <a:pt x="139" y="89"/>
                  </a:lnTo>
                  <a:close/>
                  <a:moveTo>
                    <a:pt x="128" y="0"/>
                  </a:moveTo>
                  <a:lnTo>
                    <a:pt x="149" y="0"/>
                  </a:lnTo>
                  <a:lnTo>
                    <a:pt x="154" y="1"/>
                  </a:lnTo>
                  <a:lnTo>
                    <a:pt x="160" y="4"/>
                  </a:lnTo>
                  <a:lnTo>
                    <a:pt x="164" y="8"/>
                  </a:lnTo>
                  <a:lnTo>
                    <a:pt x="166" y="12"/>
                  </a:lnTo>
                  <a:lnTo>
                    <a:pt x="166" y="17"/>
                  </a:lnTo>
                  <a:lnTo>
                    <a:pt x="166" y="31"/>
                  </a:lnTo>
                  <a:lnTo>
                    <a:pt x="168" y="34"/>
                  </a:lnTo>
                  <a:lnTo>
                    <a:pt x="170" y="38"/>
                  </a:lnTo>
                  <a:lnTo>
                    <a:pt x="174" y="41"/>
                  </a:lnTo>
                  <a:lnTo>
                    <a:pt x="185" y="45"/>
                  </a:lnTo>
                  <a:lnTo>
                    <a:pt x="187" y="45"/>
                  </a:lnTo>
                  <a:lnTo>
                    <a:pt x="189" y="46"/>
                  </a:lnTo>
                  <a:lnTo>
                    <a:pt x="192" y="45"/>
                  </a:lnTo>
                  <a:lnTo>
                    <a:pt x="196" y="43"/>
                  </a:lnTo>
                  <a:lnTo>
                    <a:pt x="206" y="34"/>
                  </a:lnTo>
                  <a:lnTo>
                    <a:pt x="208" y="31"/>
                  </a:lnTo>
                  <a:lnTo>
                    <a:pt x="213" y="29"/>
                  </a:lnTo>
                  <a:lnTo>
                    <a:pt x="217" y="29"/>
                  </a:lnTo>
                  <a:lnTo>
                    <a:pt x="221" y="29"/>
                  </a:lnTo>
                  <a:lnTo>
                    <a:pt x="225" y="31"/>
                  </a:lnTo>
                  <a:lnTo>
                    <a:pt x="229" y="34"/>
                  </a:lnTo>
                  <a:lnTo>
                    <a:pt x="245" y="48"/>
                  </a:lnTo>
                  <a:lnTo>
                    <a:pt x="247" y="52"/>
                  </a:lnTo>
                  <a:lnTo>
                    <a:pt x="249" y="56"/>
                  </a:lnTo>
                  <a:lnTo>
                    <a:pt x="250" y="60"/>
                  </a:lnTo>
                  <a:lnTo>
                    <a:pt x="249" y="65"/>
                  </a:lnTo>
                  <a:lnTo>
                    <a:pt x="247" y="69"/>
                  </a:lnTo>
                  <a:lnTo>
                    <a:pt x="245" y="73"/>
                  </a:lnTo>
                  <a:lnTo>
                    <a:pt x="236" y="82"/>
                  </a:lnTo>
                  <a:lnTo>
                    <a:pt x="233" y="85"/>
                  </a:lnTo>
                  <a:lnTo>
                    <a:pt x="233" y="88"/>
                  </a:lnTo>
                  <a:lnTo>
                    <a:pt x="233" y="90"/>
                  </a:lnTo>
                  <a:lnTo>
                    <a:pt x="233" y="94"/>
                  </a:lnTo>
                  <a:lnTo>
                    <a:pt x="238" y="105"/>
                  </a:lnTo>
                  <a:lnTo>
                    <a:pt x="241" y="107"/>
                  </a:lnTo>
                  <a:lnTo>
                    <a:pt x="244" y="110"/>
                  </a:lnTo>
                  <a:lnTo>
                    <a:pt x="247" y="111"/>
                  </a:lnTo>
                  <a:lnTo>
                    <a:pt x="261" y="111"/>
                  </a:lnTo>
                  <a:lnTo>
                    <a:pt x="266" y="113"/>
                  </a:lnTo>
                  <a:lnTo>
                    <a:pt x="271" y="115"/>
                  </a:lnTo>
                  <a:lnTo>
                    <a:pt x="274" y="118"/>
                  </a:lnTo>
                  <a:lnTo>
                    <a:pt x="276" y="123"/>
                  </a:lnTo>
                  <a:lnTo>
                    <a:pt x="278" y="128"/>
                  </a:lnTo>
                  <a:lnTo>
                    <a:pt x="278" y="151"/>
                  </a:lnTo>
                  <a:lnTo>
                    <a:pt x="276" y="156"/>
                  </a:lnTo>
                  <a:lnTo>
                    <a:pt x="274" y="160"/>
                  </a:lnTo>
                  <a:lnTo>
                    <a:pt x="271" y="164"/>
                  </a:lnTo>
                  <a:lnTo>
                    <a:pt x="266" y="166"/>
                  </a:lnTo>
                  <a:lnTo>
                    <a:pt x="261" y="168"/>
                  </a:lnTo>
                  <a:lnTo>
                    <a:pt x="247" y="168"/>
                  </a:lnTo>
                  <a:lnTo>
                    <a:pt x="244" y="168"/>
                  </a:lnTo>
                  <a:lnTo>
                    <a:pt x="241" y="170"/>
                  </a:lnTo>
                  <a:lnTo>
                    <a:pt x="238" y="174"/>
                  </a:lnTo>
                  <a:lnTo>
                    <a:pt x="233" y="185"/>
                  </a:lnTo>
                  <a:lnTo>
                    <a:pt x="233" y="187"/>
                  </a:lnTo>
                  <a:lnTo>
                    <a:pt x="233" y="191"/>
                  </a:lnTo>
                  <a:lnTo>
                    <a:pt x="233" y="194"/>
                  </a:lnTo>
                  <a:lnTo>
                    <a:pt x="236" y="196"/>
                  </a:lnTo>
                  <a:lnTo>
                    <a:pt x="245" y="206"/>
                  </a:lnTo>
                  <a:lnTo>
                    <a:pt x="249" y="213"/>
                  </a:lnTo>
                  <a:lnTo>
                    <a:pt x="249" y="221"/>
                  </a:lnTo>
                  <a:lnTo>
                    <a:pt x="245" y="229"/>
                  </a:lnTo>
                  <a:lnTo>
                    <a:pt x="229" y="245"/>
                  </a:lnTo>
                  <a:lnTo>
                    <a:pt x="225" y="247"/>
                  </a:lnTo>
                  <a:lnTo>
                    <a:pt x="221" y="249"/>
                  </a:lnTo>
                  <a:lnTo>
                    <a:pt x="217" y="250"/>
                  </a:lnTo>
                  <a:lnTo>
                    <a:pt x="213" y="249"/>
                  </a:lnTo>
                  <a:lnTo>
                    <a:pt x="208" y="247"/>
                  </a:lnTo>
                  <a:lnTo>
                    <a:pt x="206" y="245"/>
                  </a:lnTo>
                  <a:lnTo>
                    <a:pt x="196" y="236"/>
                  </a:lnTo>
                  <a:lnTo>
                    <a:pt x="192" y="233"/>
                  </a:lnTo>
                  <a:lnTo>
                    <a:pt x="189" y="233"/>
                  </a:lnTo>
                  <a:lnTo>
                    <a:pt x="186" y="233"/>
                  </a:lnTo>
                  <a:lnTo>
                    <a:pt x="185" y="234"/>
                  </a:lnTo>
                  <a:lnTo>
                    <a:pt x="174" y="238"/>
                  </a:lnTo>
                  <a:lnTo>
                    <a:pt x="170" y="241"/>
                  </a:lnTo>
                  <a:lnTo>
                    <a:pt x="168" y="243"/>
                  </a:lnTo>
                  <a:lnTo>
                    <a:pt x="166" y="247"/>
                  </a:lnTo>
                  <a:lnTo>
                    <a:pt x="166" y="261"/>
                  </a:lnTo>
                  <a:lnTo>
                    <a:pt x="166" y="266"/>
                  </a:lnTo>
                  <a:lnTo>
                    <a:pt x="164" y="271"/>
                  </a:lnTo>
                  <a:lnTo>
                    <a:pt x="160" y="275"/>
                  </a:lnTo>
                  <a:lnTo>
                    <a:pt x="154" y="276"/>
                  </a:lnTo>
                  <a:lnTo>
                    <a:pt x="149" y="278"/>
                  </a:lnTo>
                  <a:lnTo>
                    <a:pt x="128" y="278"/>
                  </a:lnTo>
                  <a:lnTo>
                    <a:pt x="123" y="276"/>
                  </a:lnTo>
                  <a:lnTo>
                    <a:pt x="118" y="275"/>
                  </a:lnTo>
                  <a:lnTo>
                    <a:pt x="114" y="271"/>
                  </a:lnTo>
                  <a:lnTo>
                    <a:pt x="113" y="266"/>
                  </a:lnTo>
                  <a:lnTo>
                    <a:pt x="111" y="261"/>
                  </a:lnTo>
                  <a:lnTo>
                    <a:pt x="111" y="247"/>
                  </a:lnTo>
                  <a:lnTo>
                    <a:pt x="110" y="243"/>
                  </a:lnTo>
                  <a:lnTo>
                    <a:pt x="107" y="241"/>
                  </a:lnTo>
                  <a:lnTo>
                    <a:pt x="103" y="238"/>
                  </a:lnTo>
                  <a:lnTo>
                    <a:pt x="93" y="234"/>
                  </a:lnTo>
                  <a:lnTo>
                    <a:pt x="92" y="233"/>
                  </a:lnTo>
                  <a:lnTo>
                    <a:pt x="89" y="233"/>
                  </a:lnTo>
                  <a:lnTo>
                    <a:pt x="85" y="233"/>
                  </a:lnTo>
                  <a:lnTo>
                    <a:pt x="82" y="236"/>
                  </a:lnTo>
                  <a:lnTo>
                    <a:pt x="72" y="245"/>
                  </a:lnTo>
                  <a:lnTo>
                    <a:pt x="69" y="247"/>
                  </a:lnTo>
                  <a:lnTo>
                    <a:pt x="65" y="249"/>
                  </a:lnTo>
                  <a:lnTo>
                    <a:pt x="60" y="250"/>
                  </a:lnTo>
                  <a:lnTo>
                    <a:pt x="56" y="249"/>
                  </a:lnTo>
                  <a:lnTo>
                    <a:pt x="52" y="247"/>
                  </a:lnTo>
                  <a:lnTo>
                    <a:pt x="48" y="245"/>
                  </a:lnTo>
                  <a:lnTo>
                    <a:pt x="33" y="229"/>
                  </a:lnTo>
                  <a:lnTo>
                    <a:pt x="29" y="221"/>
                  </a:lnTo>
                  <a:lnTo>
                    <a:pt x="29" y="213"/>
                  </a:lnTo>
                  <a:lnTo>
                    <a:pt x="33" y="206"/>
                  </a:lnTo>
                  <a:lnTo>
                    <a:pt x="43" y="196"/>
                  </a:lnTo>
                  <a:lnTo>
                    <a:pt x="45" y="194"/>
                  </a:lnTo>
                  <a:lnTo>
                    <a:pt x="45" y="191"/>
                  </a:lnTo>
                  <a:lnTo>
                    <a:pt x="45" y="187"/>
                  </a:lnTo>
                  <a:lnTo>
                    <a:pt x="45" y="185"/>
                  </a:lnTo>
                  <a:lnTo>
                    <a:pt x="39" y="174"/>
                  </a:lnTo>
                  <a:lnTo>
                    <a:pt x="38" y="170"/>
                  </a:lnTo>
                  <a:lnTo>
                    <a:pt x="34" y="168"/>
                  </a:lnTo>
                  <a:lnTo>
                    <a:pt x="30" y="168"/>
                  </a:lnTo>
                  <a:lnTo>
                    <a:pt x="17" y="168"/>
                  </a:lnTo>
                  <a:lnTo>
                    <a:pt x="12" y="166"/>
                  </a:lnTo>
                  <a:lnTo>
                    <a:pt x="8" y="164"/>
                  </a:lnTo>
                  <a:lnTo>
                    <a:pt x="4" y="160"/>
                  </a:lnTo>
                  <a:lnTo>
                    <a:pt x="1" y="156"/>
                  </a:lnTo>
                  <a:lnTo>
                    <a:pt x="0" y="151"/>
                  </a:lnTo>
                  <a:lnTo>
                    <a:pt x="0" y="128"/>
                  </a:lnTo>
                  <a:lnTo>
                    <a:pt x="1" y="123"/>
                  </a:lnTo>
                  <a:lnTo>
                    <a:pt x="4" y="118"/>
                  </a:lnTo>
                  <a:lnTo>
                    <a:pt x="8" y="115"/>
                  </a:lnTo>
                  <a:lnTo>
                    <a:pt x="12" y="113"/>
                  </a:lnTo>
                  <a:lnTo>
                    <a:pt x="17" y="111"/>
                  </a:lnTo>
                  <a:lnTo>
                    <a:pt x="30" y="111"/>
                  </a:lnTo>
                  <a:lnTo>
                    <a:pt x="34" y="110"/>
                  </a:lnTo>
                  <a:lnTo>
                    <a:pt x="38" y="107"/>
                  </a:lnTo>
                  <a:lnTo>
                    <a:pt x="39" y="105"/>
                  </a:lnTo>
                  <a:lnTo>
                    <a:pt x="45" y="94"/>
                  </a:lnTo>
                  <a:lnTo>
                    <a:pt x="45" y="90"/>
                  </a:lnTo>
                  <a:lnTo>
                    <a:pt x="45" y="88"/>
                  </a:lnTo>
                  <a:lnTo>
                    <a:pt x="45" y="85"/>
                  </a:lnTo>
                  <a:lnTo>
                    <a:pt x="43" y="82"/>
                  </a:lnTo>
                  <a:lnTo>
                    <a:pt x="33" y="73"/>
                  </a:lnTo>
                  <a:lnTo>
                    <a:pt x="29" y="65"/>
                  </a:lnTo>
                  <a:lnTo>
                    <a:pt x="29" y="56"/>
                  </a:lnTo>
                  <a:lnTo>
                    <a:pt x="33" y="48"/>
                  </a:lnTo>
                  <a:lnTo>
                    <a:pt x="48" y="34"/>
                  </a:lnTo>
                  <a:lnTo>
                    <a:pt x="52" y="31"/>
                  </a:lnTo>
                  <a:lnTo>
                    <a:pt x="56" y="29"/>
                  </a:lnTo>
                  <a:lnTo>
                    <a:pt x="60" y="29"/>
                  </a:lnTo>
                  <a:lnTo>
                    <a:pt x="65" y="29"/>
                  </a:lnTo>
                  <a:lnTo>
                    <a:pt x="69" y="31"/>
                  </a:lnTo>
                  <a:lnTo>
                    <a:pt x="72" y="34"/>
                  </a:lnTo>
                  <a:lnTo>
                    <a:pt x="82" y="43"/>
                  </a:lnTo>
                  <a:lnTo>
                    <a:pt x="85" y="45"/>
                  </a:lnTo>
                  <a:lnTo>
                    <a:pt x="89" y="46"/>
                  </a:lnTo>
                  <a:lnTo>
                    <a:pt x="92" y="45"/>
                  </a:lnTo>
                  <a:lnTo>
                    <a:pt x="93" y="45"/>
                  </a:lnTo>
                  <a:lnTo>
                    <a:pt x="103" y="41"/>
                  </a:lnTo>
                  <a:lnTo>
                    <a:pt x="107" y="38"/>
                  </a:lnTo>
                  <a:lnTo>
                    <a:pt x="110" y="34"/>
                  </a:lnTo>
                  <a:lnTo>
                    <a:pt x="111" y="31"/>
                  </a:lnTo>
                  <a:lnTo>
                    <a:pt x="111" y="17"/>
                  </a:lnTo>
                  <a:lnTo>
                    <a:pt x="113" y="12"/>
                  </a:lnTo>
                  <a:lnTo>
                    <a:pt x="114" y="8"/>
                  </a:lnTo>
                  <a:lnTo>
                    <a:pt x="118" y="4"/>
                  </a:lnTo>
                  <a:lnTo>
                    <a:pt x="123" y="1"/>
                  </a:lnTo>
                  <a:lnTo>
                    <a:pt x="128" y="0"/>
                  </a:lnTo>
                  <a:close/>
                </a:path>
              </a:pathLst>
            </a:custGeom>
            <a:solidFill>
              <a:schemeClr val="accent4"/>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46" name="Freeform 154"/>
            <p:cNvSpPr>
              <a:spLocks noEditPoints="1"/>
            </p:cNvSpPr>
            <p:nvPr/>
          </p:nvSpPr>
          <p:spPr bwMode="auto">
            <a:xfrm>
              <a:off x="1770846" y="5351991"/>
              <a:ext cx="385012" cy="386522"/>
            </a:xfrm>
            <a:custGeom>
              <a:avLst/>
              <a:gdLst>
                <a:gd name="T0" fmla="*/ 95 w 255"/>
                <a:gd name="T1" fmla="*/ 96 h 256"/>
                <a:gd name="T2" fmla="*/ 85 w 255"/>
                <a:gd name="T3" fmla="*/ 146 h 256"/>
                <a:gd name="T4" fmla="*/ 128 w 255"/>
                <a:gd name="T5" fmla="*/ 174 h 256"/>
                <a:gd name="T6" fmla="*/ 170 w 255"/>
                <a:gd name="T7" fmla="*/ 146 h 256"/>
                <a:gd name="T8" fmla="*/ 160 w 255"/>
                <a:gd name="T9" fmla="*/ 96 h 256"/>
                <a:gd name="T10" fmla="*/ 118 w 255"/>
                <a:gd name="T11" fmla="*/ 0 h 256"/>
                <a:gd name="T12" fmla="*/ 146 w 255"/>
                <a:gd name="T13" fmla="*/ 3 h 256"/>
                <a:gd name="T14" fmla="*/ 153 w 255"/>
                <a:gd name="T15" fmla="*/ 16 h 256"/>
                <a:gd name="T16" fmla="*/ 157 w 255"/>
                <a:gd name="T17" fmla="*/ 34 h 256"/>
                <a:gd name="T18" fmla="*/ 171 w 255"/>
                <a:gd name="T19" fmla="*/ 41 h 256"/>
                <a:gd name="T20" fmla="*/ 180 w 255"/>
                <a:gd name="T21" fmla="*/ 40 h 256"/>
                <a:gd name="T22" fmla="*/ 196 w 255"/>
                <a:gd name="T23" fmla="*/ 26 h 256"/>
                <a:gd name="T24" fmla="*/ 208 w 255"/>
                <a:gd name="T25" fmla="*/ 28 h 256"/>
                <a:gd name="T26" fmla="*/ 228 w 255"/>
                <a:gd name="T27" fmla="*/ 47 h 256"/>
                <a:gd name="T28" fmla="*/ 229 w 255"/>
                <a:gd name="T29" fmla="*/ 59 h 256"/>
                <a:gd name="T30" fmla="*/ 217 w 255"/>
                <a:gd name="T31" fmla="*/ 76 h 256"/>
                <a:gd name="T32" fmla="*/ 214 w 255"/>
                <a:gd name="T33" fmla="*/ 83 h 256"/>
                <a:gd name="T34" fmla="*/ 221 w 255"/>
                <a:gd name="T35" fmla="*/ 100 h 256"/>
                <a:gd name="T36" fmla="*/ 239 w 255"/>
                <a:gd name="T37" fmla="*/ 102 h 256"/>
                <a:gd name="T38" fmla="*/ 252 w 255"/>
                <a:gd name="T39" fmla="*/ 109 h 256"/>
                <a:gd name="T40" fmla="*/ 255 w 255"/>
                <a:gd name="T41" fmla="*/ 138 h 256"/>
                <a:gd name="T42" fmla="*/ 250 w 255"/>
                <a:gd name="T43" fmla="*/ 151 h 256"/>
                <a:gd name="T44" fmla="*/ 228 w 255"/>
                <a:gd name="T45" fmla="*/ 153 h 256"/>
                <a:gd name="T46" fmla="*/ 220 w 255"/>
                <a:gd name="T47" fmla="*/ 160 h 256"/>
                <a:gd name="T48" fmla="*/ 214 w 255"/>
                <a:gd name="T49" fmla="*/ 176 h 256"/>
                <a:gd name="T50" fmla="*/ 225 w 255"/>
                <a:gd name="T51" fmla="*/ 189 h 256"/>
                <a:gd name="T52" fmla="*/ 225 w 255"/>
                <a:gd name="T53" fmla="*/ 211 h 256"/>
                <a:gd name="T54" fmla="*/ 204 w 255"/>
                <a:gd name="T55" fmla="*/ 229 h 256"/>
                <a:gd name="T56" fmla="*/ 192 w 255"/>
                <a:gd name="T57" fmla="*/ 228 h 256"/>
                <a:gd name="T58" fmla="*/ 178 w 255"/>
                <a:gd name="T59" fmla="*/ 215 h 256"/>
                <a:gd name="T60" fmla="*/ 170 w 255"/>
                <a:gd name="T61" fmla="*/ 216 h 256"/>
                <a:gd name="T62" fmla="*/ 154 w 255"/>
                <a:gd name="T63" fmla="*/ 225 h 256"/>
                <a:gd name="T64" fmla="*/ 153 w 255"/>
                <a:gd name="T65" fmla="*/ 245 h 256"/>
                <a:gd name="T66" fmla="*/ 142 w 255"/>
                <a:gd name="T67" fmla="*/ 256 h 256"/>
                <a:gd name="T68" fmla="*/ 112 w 255"/>
                <a:gd name="T69" fmla="*/ 256 h 256"/>
                <a:gd name="T70" fmla="*/ 103 w 255"/>
                <a:gd name="T71" fmla="*/ 245 h 256"/>
                <a:gd name="T72" fmla="*/ 101 w 255"/>
                <a:gd name="T73" fmla="*/ 225 h 256"/>
                <a:gd name="T74" fmla="*/ 86 w 255"/>
                <a:gd name="T75" fmla="*/ 216 h 256"/>
                <a:gd name="T76" fmla="*/ 78 w 255"/>
                <a:gd name="T77" fmla="*/ 215 h 256"/>
                <a:gd name="T78" fmla="*/ 63 w 255"/>
                <a:gd name="T79" fmla="*/ 228 h 256"/>
                <a:gd name="T80" fmla="*/ 51 w 255"/>
                <a:gd name="T81" fmla="*/ 229 h 256"/>
                <a:gd name="T82" fmla="*/ 30 w 255"/>
                <a:gd name="T83" fmla="*/ 211 h 256"/>
                <a:gd name="T84" fmla="*/ 30 w 255"/>
                <a:gd name="T85" fmla="*/ 189 h 256"/>
                <a:gd name="T86" fmla="*/ 40 w 255"/>
                <a:gd name="T87" fmla="*/ 176 h 256"/>
                <a:gd name="T88" fmla="*/ 36 w 255"/>
                <a:gd name="T89" fmla="*/ 160 h 256"/>
                <a:gd name="T90" fmla="*/ 27 w 255"/>
                <a:gd name="T91" fmla="*/ 153 h 256"/>
                <a:gd name="T92" fmla="*/ 6 w 255"/>
                <a:gd name="T93" fmla="*/ 151 h 256"/>
                <a:gd name="T94" fmla="*/ 0 w 255"/>
                <a:gd name="T95" fmla="*/ 138 h 256"/>
                <a:gd name="T96" fmla="*/ 2 w 255"/>
                <a:gd name="T97" fmla="*/ 109 h 256"/>
                <a:gd name="T98" fmla="*/ 16 w 255"/>
                <a:gd name="T99" fmla="*/ 102 h 256"/>
                <a:gd name="T100" fmla="*/ 34 w 255"/>
                <a:gd name="T101" fmla="*/ 100 h 256"/>
                <a:gd name="T102" fmla="*/ 40 w 255"/>
                <a:gd name="T103" fmla="*/ 83 h 256"/>
                <a:gd name="T104" fmla="*/ 39 w 255"/>
                <a:gd name="T105" fmla="*/ 76 h 256"/>
                <a:gd name="T106" fmla="*/ 26 w 255"/>
                <a:gd name="T107" fmla="*/ 51 h 256"/>
                <a:gd name="T108" fmla="*/ 47 w 255"/>
                <a:gd name="T109" fmla="*/ 28 h 256"/>
                <a:gd name="T110" fmla="*/ 60 w 255"/>
                <a:gd name="T111" fmla="*/ 26 h 256"/>
                <a:gd name="T112" fmla="*/ 76 w 255"/>
                <a:gd name="T113" fmla="*/ 40 h 256"/>
                <a:gd name="T114" fmla="*/ 84 w 255"/>
                <a:gd name="T115" fmla="*/ 41 h 256"/>
                <a:gd name="T116" fmla="*/ 99 w 255"/>
                <a:gd name="T117" fmla="*/ 34 h 256"/>
                <a:gd name="T118" fmla="*/ 102 w 255"/>
                <a:gd name="T119" fmla="*/ 16 h 256"/>
                <a:gd name="T120" fmla="*/ 108 w 255"/>
                <a:gd name="T121"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56">
                  <a:moveTo>
                    <a:pt x="128" y="83"/>
                  </a:moveTo>
                  <a:lnTo>
                    <a:pt x="110" y="85"/>
                  </a:lnTo>
                  <a:lnTo>
                    <a:pt x="95" y="96"/>
                  </a:lnTo>
                  <a:lnTo>
                    <a:pt x="85" y="110"/>
                  </a:lnTo>
                  <a:lnTo>
                    <a:pt x="82" y="129"/>
                  </a:lnTo>
                  <a:lnTo>
                    <a:pt x="85" y="146"/>
                  </a:lnTo>
                  <a:lnTo>
                    <a:pt x="95" y="160"/>
                  </a:lnTo>
                  <a:lnTo>
                    <a:pt x="110" y="170"/>
                  </a:lnTo>
                  <a:lnTo>
                    <a:pt x="128" y="174"/>
                  </a:lnTo>
                  <a:lnTo>
                    <a:pt x="145" y="170"/>
                  </a:lnTo>
                  <a:lnTo>
                    <a:pt x="160" y="160"/>
                  </a:lnTo>
                  <a:lnTo>
                    <a:pt x="170" y="146"/>
                  </a:lnTo>
                  <a:lnTo>
                    <a:pt x="174" y="129"/>
                  </a:lnTo>
                  <a:lnTo>
                    <a:pt x="170" y="110"/>
                  </a:lnTo>
                  <a:lnTo>
                    <a:pt x="160" y="96"/>
                  </a:lnTo>
                  <a:lnTo>
                    <a:pt x="145" y="85"/>
                  </a:lnTo>
                  <a:lnTo>
                    <a:pt x="128" y="83"/>
                  </a:lnTo>
                  <a:close/>
                  <a:moveTo>
                    <a:pt x="118" y="0"/>
                  </a:moveTo>
                  <a:lnTo>
                    <a:pt x="137" y="0"/>
                  </a:lnTo>
                  <a:lnTo>
                    <a:pt x="142" y="0"/>
                  </a:lnTo>
                  <a:lnTo>
                    <a:pt x="146" y="3"/>
                  </a:lnTo>
                  <a:lnTo>
                    <a:pt x="150" y="7"/>
                  </a:lnTo>
                  <a:lnTo>
                    <a:pt x="153" y="11"/>
                  </a:lnTo>
                  <a:lnTo>
                    <a:pt x="153" y="16"/>
                  </a:lnTo>
                  <a:lnTo>
                    <a:pt x="153" y="28"/>
                  </a:lnTo>
                  <a:lnTo>
                    <a:pt x="154" y="32"/>
                  </a:lnTo>
                  <a:lnTo>
                    <a:pt x="157" y="34"/>
                  </a:lnTo>
                  <a:lnTo>
                    <a:pt x="160" y="37"/>
                  </a:lnTo>
                  <a:lnTo>
                    <a:pt x="170" y="41"/>
                  </a:lnTo>
                  <a:lnTo>
                    <a:pt x="171" y="41"/>
                  </a:lnTo>
                  <a:lnTo>
                    <a:pt x="174" y="41"/>
                  </a:lnTo>
                  <a:lnTo>
                    <a:pt x="178" y="41"/>
                  </a:lnTo>
                  <a:lnTo>
                    <a:pt x="180" y="40"/>
                  </a:lnTo>
                  <a:lnTo>
                    <a:pt x="188" y="30"/>
                  </a:lnTo>
                  <a:lnTo>
                    <a:pt x="192" y="28"/>
                  </a:lnTo>
                  <a:lnTo>
                    <a:pt x="196" y="26"/>
                  </a:lnTo>
                  <a:lnTo>
                    <a:pt x="200" y="26"/>
                  </a:lnTo>
                  <a:lnTo>
                    <a:pt x="204" y="26"/>
                  </a:lnTo>
                  <a:lnTo>
                    <a:pt x="208" y="28"/>
                  </a:lnTo>
                  <a:lnTo>
                    <a:pt x="211" y="30"/>
                  </a:lnTo>
                  <a:lnTo>
                    <a:pt x="225" y="45"/>
                  </a:lnTo>
                  <a:lnTo>
                    <a:pt x="228" y="47"/>
                  </a:lnTo>
                  <a:lnTo>
                    <a:pt x="229" y="51"/>
                  </a:lnTo>
                  <a:lnTo>
                    <a:pt x="230" y="55"/>
                  </a:lnTo>
                  <a:lnTo>
                    <a:pt x="229" y="59"/>
                  </a:lnTo>
                  <a:lnTo>
                    <a:pt x="228" y="63"/>
                  </a:lnTo>
                  <a:lnTo>
                    <a:pt x="225" y="67"/>
                  </a:lnTo>
                  <a:lnTo>
                    <a:pt x="217" y="76"/>
                  </a:lnTo>
                  <a:lnTo>
                    <a:pt x="214" y="78"/>
                  </a:lnTo>
                  <a:lnTo>
                    <a:pt x="214" y="80"/>
                  </a:lnTo>
                  <a:lnTo>
                    <a:pt x="214" y="83"/>
                  </a:lnTo>
                  <a:lnTo>
                    <a:pt x="216" y="87"/>
                  </a:lnTo>
                  <a:lnTo>
                    <a:pt x="220" y="96"/>
                  </a:lnTo>
                  <a:lnTo>
                    <a:pt x="221" y="100"/>
                  </a:lnTo>
                  <a:lnTo>
                    <a:pt x="225" y="101"/>
                  </a:lnTo>
                  <a:lnTo>
                    <a:pt x="228" y="102"/>
                  </a:lnTo>
                  <a:lnTo>
                    <a:pt x="239" y="102"/>
                  </a:lnTo>
                  <a:lnTo>
                    <a:pt x="245" y="104"/>
                  </a:lnTo>
                  <a:lnTo>
                    <a:pt x="250" y="105"/>
                  </a:lnTo>
                  <a:lnTo>
                    <a:pt x="252" y="109"/>
                  </a:lnTo>
                  <a:lnTo>
                    <a:pt x="255" y="113"/>
                  </a:lnTo>
                  <a:lnTo>
                    <a:pt x="255" y="118"/>
                  </a:lnTo>
                  <a:lnTo>
                    <a:pt x="255" y="138"/>
                  </a:lnTo>
                  <a:lnTo>
                    <a:pt x="255" y="143"/>
                  </a:lnTo>
                  <a:lnTo>
                    <a:pt x="252" y="147"/>
                  </a:lnTo>
                  <a:lnTo>
                    <a:pt x="250" y="151"/>
                  </a:lnTo>
                  <a:lnTo>
                    <a:pt x="245" y="153"/>
                  </a:lnTo>
                  <a:lnTo>
                    <a:pt x="239" y="153"/>
                  </a:lnTo>
                  <a:lnTo>
                    <a:pt x="228" y="153"/>
                  </a:lnTo>
                  <a:lnTo>
                    <a:pt x="225" y="155"/>
                  </a:lnTo>
                  <a:lnTo>
                    <a:pt x="221" y="157"/>
                  </a:lnTo>
                  <a:lnTo>
                    <a:pt x="220" y="160"/>
                  </a:lnTo>
                  <a:lnTo>
                    <a:pt x="216" y="170"/>
                  </a:lnTo>
                  <a:lnTo>
                    <a:pt x="214" y="173"/>
                  </a:lnTo>
                  <a:lnTo>
                    <a:pt x="214" y="176"/>
                  </a:lnTo>
                  <a:lnTo>
                    <a:pt x="214" y="178"/>
                  </a:lnTo>
                  <a:lnTo>
                    <a:pt x="217" y="181"/>
                  </a:lnTo>
                  <a:lnTo>
                    <a:pt x="225" y="189"/>
                  </a:lnTo>
                  <a:lnTo>
                    <a:pt x="229" y="197"/>
                  </a:lnTo>
                  <a:lnTo>
                    <a:pt x="229" y="205"/>
                  </a:lnTo>
                  <a:lnTo>
                    <a:pt x="225" y="211"/>
                  </a:lnTo>
                  <a:lnTo>
                    <a:pt x="211" y="225"/>
                  </a:lnTo>
                  <a:lnTo>
                    <a:pt x="208" y="228"/>
                  </a:lnTo>
                  <a:lnTo>
                    <a:pt x="204" y="229"/>
                  </a:lnTo>
                  <a:lnTo>
                    <a:pt x="200" y="231"/>
                  </a:lnTo>
                  <a:lnTo>
                    <a:pt x="196" y="229"/>
                  </a:lnTo>
                  <a:lnTo>
                    <a:pt x="192" y="228"/>
                  </a:lnTo>
                  <a:lnTo>
                    <a:pt x="188" y="225"/>
                  </a:lnTo>
                  <a:lnTo>
                    <a:pt x="180" y="218"/>
                  </a:lnTo>
                  <a:lnTo>
                    <a:pt x="178" y="215"/>
                  </a:lnTo>
                  <a:lnTo>
                    <a:pt x="174" y="215"/>
                  </a:lnTo>
                  <a:lnTo>
                    <a:pt x="171" y="215"/>
                  </a:lnTo>
                  <a:lnTo>
                    <a:pt x="170" y="216"/>
                  </a:lnTo>
                  <a:lnTo>
                    <a:pt x="160" y="220"/>
                  </a:lnTo>
                  <a:lnTo>
                    <a:pt x="157" y="222"/>
                  </a:lnTo>
                  <a:lnTo>
                    <a:pt x="154" y="225"/>
                  </a:lnTo>
                  <a:lnTo>
                    <a:pt x="153" y="228"/>
                  </a:lnTo>
                  <a:lnTo>
                    <a:pt x="153" y="240"/>
                  </a:lnTo>
                  <a:lnTo>
                    <a:pt x="153" y="245"/>
                  </a:lnTo>
                  <a:lnTo>
                    <a:pt x="150" y="250"/>
                  </a:lnTo>
                  <a:lnTo>
                    <a:pt x="146" y="253"/>
                  </a:lnTo>
                  <a:lnTo>
                    <a:pt x="142" y="256"/>
                  </a:lnTo>
                  <a:lnTo>
                    <a:pt x="137" y="256"/>
                  </a:lnTo>
                  <a:lnTo>
                    <a:pt x="118" y="256"/>
                  </a:lnTo>
                  <a:lnTo>
                    <a:pt x="112" y="256"/>
                  </a:lnTo>
                  <a:lnTo>
                    <a:pt x="108" y="253"/>
                  </a:lnTo>
                  <a:lnTo>
                    <a:pt x="105" y="250"/>
                  </a:lnTo>
                  <a:lnTo>
                    <a:pt x="103" y="245"/>
                  </a:lnTo>
                  <a:lnTo>
                    <a:pt x="102" y="240"/>
                  </a:lnTo>
                  <a:lnTo>
                    <a:pt x="102" y="228"/>
                  </a:lnTo>
                  <a:lnTo>
                    <a:pt x="101" y="225"/>
                  </a:lnTo>
                  <a:lnTo>
                    <a:pt x="99" y="222"/>
                  </a:lnTo>
                  <a:lnTo>
                    <a:pt x="95" y="220"/>
                  </a:lnTo>
                  <a:lnTo>
                    <a:pt x="86" y="216"/>
                  </a:lnTo>
                  <a:lnTo>
                    <a:pt x="84" y="215"/>
                  </a:lnTo>
                  <a:lnTo>
                    <a:pt x="81" y="215"/>
                  </a:lnTo>
                  <a:lnTo>
                    <a:pt x="78" y="215"/>
                  </a:lnTo>
                  <a:lnTo>
                    <a:pt x="76" y="218"/>
                  </a:lnTo>
                  <a:lnTo>
                    <a:pt x="67" y="225"/>
                  </a:lnTo>
                  <a:lnTo>
                    <a:pt x="63" y="228"/>
                  </a:lnTo>
                  <a:lnTo>
                    <a:pt x="60" y="229"/>
                  </a:lnTo>
                  <a:lnTo>
                    <a:pt x="55" y="231"/>
                  </a:lnTo>
                  <a:lnTo>
                    <a:pt x="51" y="229"/>
                  </a:lnTo>
                  <a:lnTo>
                    <a:pt x="47" y="228"/>
                  </a:lnTo>
                  <a:lnTo>
                    <a:pt x="44" y="225"/>
                  </a:lnTo>
                  <a:lnTo>
                    <a:pt x="30" y="211"/>
                  </a:lnTo>
                  <a:lnTo>
                    <a:pt x="26" y="205"/>
                  </a:lnTo>
                  <a:lnTo>
                    <a:pt x="26" y="197"/>
                  </a:lnTo>
                  <a:lnTo>
                    <a:pt x="30" y="189"/>
                  </a:lnTo>
                  <a:lnTo>
                    <a:pt x="39" y="181"/>
                  </a:lnTo>
                  <a:lnTo>
                    <a:pt x="40" y="178"/>
                  </a:lnTo>
                  <a:lnTo>
                    <a:pt x="40" y="176"/>
                  </a:lnTo>
                  <a:lnTo>
                    <a:pt x="40" y="173"/>
                  </a:lnTo>
                  <a:lnTo>
                    <a:pt x="40" y="170"/>
                  </a:lnTo>
                  <a:lnTo>
                    <a:pt x="36" y="160"/>
                  </a:lnTo>
                  <a:lnTo>
                    <a:pt x="34" y="157"/>
                  </a:lnTo>
                  <a:lnTo>
                    <a:pt x="31" y="155"/>
                  </a:lnTo>
                  <a:lnTo>
                    <a:pt x="27" y="153"/>
                  </a:lnTo>
                  <a:lnTo>
                    <a:pt x="16" y="153"/>
                  </a:lnTo>
                  <a:lnTo>
                    <a:pt x="10" y="153"/>
                  </a:lnTo>
                  <a:lnTo>
                    <a:pt x="6" y="151"/>
                  </a:lnTo>
                  <a:lnTo>
                    <a:pt x="2" y="147"/>
                  </a:lnTo>
                  <a:lnTo>
                    <a:pt x="0" y="143"/>
                  </a:lnTo>
                  <a:lnTo>
                    <a:pt x="0" y="138"/>
                  </a:lnTo>
                  <a:lnTo>
                    <a:pt x="0" y="118"/>
                  </a:lnTo>
                  <a:lnTo>
                    <a:pt x="0" y="113"/>
                  </a:lnTo>
                  <a:lnTo>
                    <a:pt x="2" y="109"/>
                  </a:lnTo>
                  <a:lnTo>
                    <a:pt x="6" y="105"/>
                  </a:lnTo>
                  <a:lnTo>
                    <a:pt x="10" y="104"/>
                  </a:lnTo>
                  <a:lnTo>
                    <a:pt x="16" y="102"/>
                  </a:lnTo>
                  <a:lnTo>
                    <a:pt x="27" y="102"/>
                  </a:lnTo>
                  <a:lnTo>
                    <a:pt x="31" y="101"/>
                  </a:lnTo>
                  <a:lnTo>
                    <a:pt x="34" y="100"/>
                  </a:lnTo>
                  <a:lnTo>
                    <a:pt x="36" y="96"/>
                  </a:lnTo>
                  <a:lnTo>
                    <a:pt x="40" y="87"/>
                  </a:lnTo>
                  <a:lnTo>
                    <a:pt x="40" y="83"/>
                  </a:lnTo>
                  <a:lnTo>
                    <a:pt x="40" y="80"/>
                  </a:lnTo>
                  <a:lnTo>
                    <a:pt x="40" y="78"/>
                  </a:lnTo>
                  <a:lnTo>
                    <a:pt x="39" y="76"/>
                  </a:lnTo>
                  <a:lnTo>
                    <a:pt x="30" y="67"/>
                  </a:lnTo>
                  <a:lnTo>
                    <a:pt x="26" y="59"/>
                  </a:lnTo>
                  <a:lnTo>
                    <a:pt x="26" y="51"/>
                  </a:lnTo>
                  <a:lnTo>
                    <a:pt x="30" y="45"/>
                  </a:lnTo>
                  <a:lnTo>
                    <a:pt x="44" y="30"/>
                  </a:lnTo>
                  <a:lnTo>
                    <a:pt x="47" y="28"/>
                  </a:lnTo>
                  <a:lnTo>
                    <a:pt x="51" y="26"/>
                  </a:lnTo>
                  <a:lnTo>
                    <a:pt x="55" y="26"/>
                  </a:lnTo>
                  <a:lnTo>
                    <a:pt x="60" y="26"/>
                  </a:lnTo>
                  <a:lnTo>
                    <a:pt x="63" y="28"/>
                  </a:lnTo>
                  <a:lnTo>
                    <a:pt x="67" y="30"/>
                  </a:lnTo>
                  <a:lnTo>
                    <a:pt x="76" y="40"/>
                  </a:lnTo>
                  <a:lnTo>
                    <a:pt x="78" y="41"/>
                  </a:lnTo>
                  <a:lnTo>
                    <a:pt x="81" y="41"/>
                  </a:lnTo>
                  <a:lnTo>
                    <a:pt x="84" y="41"/>
                  </a:lnTo>
                  <a:lnTo>
                    <a:pt x="86" y="41"/>
                  </a:lnTo>
                  <a:lnTo>
                    <a:pt x="95" y="37"/>
                  </a:lnTo>
                  <a:lnTo>
                    <a:pt x="99" y="34"/>
                  </a:lnTo>
                  <a:lnTo>
                    <a:pt x="101" y="32"/>
                  </a:lnTo>
                  <a:lnTo>
                    <a:pt x="102" y="28"/>
                  </a:lnTo>
                  <a:lnTo>
                    <a:pt x="102" y="16"/>
                  </a:lnTo>
                  <a:lnTo>
                    <a:pt x="103" y="11"/>
                  </a:lnTo>
                  <a:lnTo>
                    <a:pt x="105" y="7"/>
                  </a:lnTo>
                  <a:lnTo>
                    <a:pt x="108" y="3"/>
                  </a:lnTo>
                  <a:lnTo>
                    <a:pt x="112" y="0"/>
                  </a:lnTo>
                  <a:lnTo>
                    <a:pt x="118" y="0"/>
                  </a:lnTo>
                  <a:close/>
                </a:path>
              </a:pathLst>
            </a:custGeom>
            <a:solidFill>
              <a:schemeClr val="accent6"/>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47" name="Freeform 155"/>
            <p:cNvSpPr>
              <a:spLocks noEditPoints="1"/>
            </p:cNvSpPr>
            <p:nvPr/>
          </p:nvSpPr>
          <p:spPr bwMode="auto">
            <a:xfrm>
              <a:off x="2193604" y="4384176"/>
              <a:ext cx="786633" cy="788142"/>
            </a:xfrm>
            <a:custGeom>
              <a:avLst/>
              <a:gdLst>
                <a:gd name="T0" fmla="*/ 194 w 521"/>
                <a:gd name="T1" fmla="*/ 195 h 522"/>
                <a:gd name="T2" fmla="*/ 170 w 521"/>
                <a:gd name="T3" fmla="*/ 287 h 522"/>
                <a:gd name="T4" fmla="*/ 236 w 521"/>
                <a:gd name="T5" fmla="*/ 352 h 522"/>
                <a:gd name="T6" fmla="*/ 326 w 521"/>
                <a:gd name="T7" fmla="*/ 327 h 522"/>
                <a:gd name="T8" fmla="*/ 351 w 521"/>
                <a:gd name="T9" fmla="*/ 237 h 522"/>
                <a:gd name="T10" fmla="*/ 285 w 521"/>
                <a:gd name="T11" fmla="*/ 171 h 522"/>
                <a:gd name="T12" fmla="*/ 293 w 521"/>
                <a:gd name="T13" fmla="*/ 2 h 522"/>
                <a:gd name="T14" fmla="*/ 313 w 521"/>
                <a:gd name="T15" fmla="*/ 57 h 522"/>
                <a:gd name="T16" fmla="*/ 322 w 521"/>
                <a:gd name="T17" fmla="*/ 72 h 522"/>
                <a:gd name="T18" fmla="*/ 349 w 521"/>
                <a:gd name="T19" fmla="*/ 84 h 522"/>
                <a:gd name="T20" fmla="*/ 368 w 521"/>
                <a:gd name="T21" fmla="*/ 80 h 522"/>
                <a:gd name="T22" fmla="*/ 420 w 521"/>
                <a:gd name="T23" fmla="*/ 55 h 522"/>
                <a:gd name="T24" fmla="*/ 469 w 521"/>
                <a:gd name="T25" fmla="*/ 114 h 522"/>
                <a:gd name="T26" fmla="*/ 438 w 521"/>
                <a:gd name="T27" fmla="*/ 161 h 522"/>
                <a:gd name="T28" fmla="*/ 448 w 521"/>
                <a:gd name="T29" fmla="*/ 195 h 522"/>
                <a:gd name="T30" fmla="*/ 461 w 521"/>
                <a:gd name="T31" fmla="*/ 208 h 522"/>
                <a:gd name="T32" fmla="*/ 512 w 521"/>
                <a:gd name="T33" fmla="*/ 218 h 522"/>
                <a:gd name="T34" fmla="*/ 518 w 521"/>
                <a:gd name="T35" fmla="*/ 294 h 522"/>
                <a:gd name="T36" fmla="*/ 465 w 521"/>
                <a:gd name="T37" fmla="*/ 314 h 522"/>
                <a:gd name="T38" fmla="*/ 449 w 521"/>
                <a:gd name="T39" fmla="*/ 323 h 522"/>
                <a:gd name="T40" fmla="*/ 437 w 521"/>
                <a:gd name="T41" fmla="*/ 355 h 522"/>
                <a:gd name="T42" fmla="*/ 466 w 521"/>
                <a:gd name="T43" fmla="*/ 397 h 522"/>
                <a:gd name="T44" fmla="*/ 431 w 521"/>
                <a:gd name="T45" fmla="*/ 461 h 522"/>
                <a:gd name="T46" fmla="*/ 385 w 521"/>
                <a:gd name="T47" fmla="*/ 461 h 522"/>
                <a:gd name="T48" fmla="*/ 355 w 521"/>
                <a:gd name="T49" fmla="*/ 438 h 522"/>
                <a:gd name="T50" fmla="*/ 326 w 521"/>
                <a:gd name="T51" fmla="*/ 448 h 522"/>
                <a:gd name="T52" fmla="*/ 313 w 521"/>
                <a:gd name="T53" fmla="*/ 461 h 522"/>
                <a:gd name="T54" fmla="*/ 304 w 521"/>
                <a:gd name="T55" fmla="*/ 513 h 522"/>
                <a:gd name="T56" fmla="*/ 228 w 521"/>
                <a:gd name="T57" fmla="*/ 520 h 522"/>
                <a:gd name="T58" fmla="*/ 208 w 521"/>
                <a:gd name="T59" fmla="*/ 465 h 522"/>
                <a:gd name="T60" fmla="*/ 199 w 521"/>
                <a:gd name="T61" fmla="*/ 450 h 522"/>
                <a:gd name="T62" fmla="*/ 170 w 521"/>
                <a:gd name="T63" fmla="*/ 438 h 522"/>
                <a:gd name="T64" fmla="*/ 153 w 521"/>
                <a:gd name="T65" fmla="*/ 442 h 522"/>
                <a:gd name="T66" fmla="*/ 101 w 521"/>
                <a:gd name="T67" fmla="*/ 467 h 522"/>
                <a:gd name="T68" fmla="*/ 52 w 521"/>
                <a:gd name="T69" fmla="*/ 408 h 522"/>
                <a:gd name="T70" fmla="*/ 82 w 521"/>
                <a:gd name="T71" fmla="*/ 362 h 522"/>
                <a:gd name="T72" fmla="*/ 73 w 521"/>
                <a:gd name="T73" fmla="*/ 327 h 522"/>
                <a:gd name="T74" fmla="*/ 60 w 521"/>
                <a:gd name="T75" fmla="*/ 314 h 522"/>
                <a:gd name="T76" fmla="*/ 9 w 521"/>
                <a:gd name="T77" fmla="*/ 304 h 522"/>
                <a:gd name="T78" fmla="*/ 1 w 521"/>
                <a:gd name="T79" fmla="*/ 229 h 522"/>
                <a:gd name="T80" fmla="*/ 56 w 521"/>
                <a:gd name="T81" fmla="*/ 209 h 522"/>
                <a:gd name="T82" fmla="*/ 72 w 521"/>
                <a:gd name="T83" fmla="*/ 200 h 522"/>
                <a:gd name="T84" fmla="*/ 84 w 521"/>
                <a:gd name="T85" fmla="*/ 167 h 522"/>
                <a:gd name="T86" fmla="*/ 55 w 521"/>
                <a:gd name="T87" fmla="*/ 126 h 522"/>
                <a:gd name="T88" fmla="*/ 90 w 521"/>
                <a:gd name="T89" fmla="*/ 63 h 522"/>
                <a:gd name="T90" fmla="*/ 135 w 521"/>
                <a:gd name="T91" fmla="*/ 63 h 522"/>
                <a:gd name="T92" fmla="*/ 166 w 521"/>
                <a:gd name="T93" fmla="*/ 85 h 522"/>
                <a:gd name="T94" fmla="*/ 195 w 521"/>
                <a:gd name="T95" fmla="*/ 74 h 522"/>
                <a:gd name="T96" fmla="*/ 207 w 521"/>
                <a:gd name="T97" fmla="*/ 61 h 522"/>
                <a:gd name="T98" fmla="*/ 217 w 521"/>
                <a:gd name="T99" fmla="*/ 9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1" h="522">
                  <a:moveTo>
                    <a:pt x="260" y="167"/>
                  </a:moveTo>
                  <a:lnTo>
                    <a:pt x="236" y="171"/>
                  </a:lnTo>
                  <a:lnTo>
                    <a:pt x="213" y="181"/>
                  </a:lnTo>
                  <a:lnTo>
                    <a:pt x="194" y="195"/>
                  </a:lnTo>
                  <a:lnTo>
                    <a:pt x="179" y="215"/>
                  </a:lnTo>
                  <a:lnTo>
                    <a:pt x="170" y="237"/>
                  </a:lnTo>
                  <a:lnTo>
                    <a:pt x="166" y="262"/>
                  </a:lnTo>
                  <a:lnTo>
                    <a:pt x="170" y="287"/>
                  </a:lnTo>
                  <a:lnTo>
                    <a:pt x="179" y="309"/>
                  </a:lnTo>
                  <a:lnTo>
                    <a:pt x="194" y="327"/>
                  </a:lnTo>
                  <a:lnTo>
                    <a:pt x="213" y="342"/>
                  </a:lnTo>
                  <a:lnTo>
                    <a:pt x="236" y="352"/>
                  </a:lnTo>
                  <a:lnTo>
                    <a:pt x="260" y="355"/>
                  </a:lnTo>
                  <a:lnTo>
                    <a:pt x="285" y="352"/>
                  </a:lnTo>
                  <a:lnTo>
                    <a:pt x="308" y="342"/>
                  </a:lnTo>
                  <a:lnTo>
                    <a:pt x="326" y="327"/>
                  </a:lnTo>
                  <a:lnTo>
                    <a:pt x="342" y="309"/>
                  </a:lnTo>
                  <a:lnTo>
                    <a:pt x="351" y="287"/>
                  </a:lnTo>
                  <a:lnTo>
                    <a:pt x="353" y="262"/>
                  </a:lnTo>
                  <a:lnTo>
                    <a:pt x="351" y="237"/>
                  </a:lnTo>
                  <a:lnTo>
                    <a:pt x="342" y="215"/>
                  </a:lnTo>
                  <a:lnTo>
                    <a:pt x="326" y="195"/>
                  </a:lnTo>
                  <a:lnTo>
                    <a:pt x="308" y="181"/>
                  </a:lnTo>
                  <a:lnTo>
                    <a:pt x="285" y="171"/>
                  </a:lnTo>
                  <a:lnTo>
                    <a:pt x="260" y="167"/>
                  </a:lnTo>
                  <a:close/>
                  <a:moveTo>
                    <a:pt x="240" y="0"/>
                  </a:moveTo>
                  <a:lnTo>
                    <a:pt x="280" y="0"/>
                  </a:lnTo>
                  <a:lnTo>
                    <a:pt x="293" y="2"/>
                  </a:lnTo>
                  <a:lnTo>
                    <a:pt x="304" y="9"/>
                  </a:lnTo>
                  <a:lnTo>
                    <a:pt x="310" y="19"/>
                  </a:lnTo>
                  <a:lnTo>
                    <a:pt x="313" y="33"/>
                  </a:lnTo>
                  <a:lnTo>
                    <a:pt x="313" y="57"/>
                  </a:lnTo>
                  <a:lnTo>
                    <a:pt x="313" y="61"/>
                  </a:lnTo>
                  <a:lnTo>
                    <a:pt x="315" y="65"/>
                  </a:lnTo>
                  <a:lnTo>
                    <a:pt x="318" y="69"/>
                  </a:lnTo>
                  <a:lnTo>
                    <a:pt x="322" y="72"/>
                  </a:lnTo>
                  <a:lnTo>
                    <a:pt x="326" y="74"/>
                  </a:lnTo>
                  <a:lnTo>
                    <a:pt x="336" y="78"/>
                  </a:lnTo>
                  <a:lnTo>
                    <a:pt x="346" y="82"/>
                  </a:lnTo>
                  <a:lnTo>
                    <a:pt x="349" y="84"/>
                  </a:lnTo>
                  <a:lnTo>
                    <a:pt x="355" y="85"/>
                  </a:lnTo>
                  <a:lnTo>
                    <a:pt x="360" y="84"/>
                  </a:lnTo>
                  <a:lnTo>
                    <a:pt x="364" y="82"/>
                  </a:lnTo>
                  <a:lnTo>
                    <a:pt x="368" y="80"/>
                  </a:lnTo>
                  <a:lnTo>
                    <a:pt x="385" y="63"/>
                  </a:lnTo>
                  <a:lnTo>
                    <a:pt x="395" y="55"/>
                  </a:lnTo>
                  <a:lnTo>
                    <a:pt x="408" y="54"/>
                  </a:lnTo>
                  <a:lnTo>
                    <a:pt x="420" y="55"/>
                  </a:lnTo>
                  <a:lnTo>
                    <a:pt x="431" y="63"/>
                  </a:lnTo>
                  <a:lnTo>
                    <a:pt x="459" y="91"/>
                  </a:lnTo>
                  <a:lnTo>
                    <a:pt x="466" y="102"/>
                  </a:lnTo>
                  <a:lnTo>
                    <a:pt x="469" y="114"/>
                  </a:lnTo>
                  <a:lnTo>
                    <a:pt x="466" y="126"/>
                  </a:lnTo>
                  <a:lnTo>
                    <a:pt x="459" y="136"/>
                  </a:lnTo>
                  <a:lnTo>
                    <a:pt x="441" y="154"/>
                  </a:lnTo>
                  <a:lnTo>
                    <a:pt x="438" y="161"/>
                  </a:lnTo>
                  <a:lnTo>
                    <a:pt x="437" y="167"/>
                  </a:lnTo>
                  <a:lnTo>
                    <a:pt x="438" y="175"/>
                  </a:lnTo>
                  <a:lnTo>
                    <a:pt x="444" y="186"/>
                  </a:lnTo>
                  <a:lnTo>
                    <a:pt x="448" y="195"/>
                  </a:lnTo>
                  <a:lnTo>
                    <a:pt x="449" y="200"/>
                  </a:lnTo>
                  <a:lnTo>
                    <a:pt x="453" y="203"/>
                  </a:lnTo>
                  <a:lnTo>
                    <a:pt x="456" y="207"/>
                  </a:lnTo>
                  <a:lnTo>
                    <a:pt x="461" y="208"/>
                  </a:lnTo>
                  <a:lnTo>
                    <a:pt x="465" y="209"/>
                  </a:lnTo>
                  <a:lnTo>
                    <a:pt x="490" y="209"/>
                  </a:lnTo>
                  <a:lnTo>
                    <a:pt x="501" y="212"/>
                  </a:lnTo>
                  <a:lnTo>
                    <a:pt x="512" y="218"/>
                  </a:lnTo>
                  <a:lnTo>
                    <a:pt x="518" y="229"/>
                  </a:lnTo>
                  <a:lnTo>
                    <a:pt x="521" y="241"/>
                  </a:lnTo>
                  <a:lnTo>
                    <a:pt x="521" y="281"/>
                  </a:lnTo>
                  <a:lnTo>
                    <a:pt x="518" y="294"/>
                  </a:lnTo>
                  <a:lnTo>
                    <a:pt x="512" y="304"/>
                  </a:lnTo>
                  <a:lnTo>
                    <a:pt x="501" y="311"/>
                  </a:lnTo>
                  <a:lnTo>
                    <a:pt x="490" y="314"/>
                  </a:lnTo>
                  <a:lnTo>
                    <a:pt x="465" y="314"/>
                  </a:lnTo>
                  <a:lnTo>
                    <a:pt x="461" y="314"/>
                  </a:lnTo>
                  <a:lnTo>
                    <a:pt x="456" y="317"/>
                  </a:lnTo>
                  <a:lnTo>
                    <a:pt x="453" y="319"/>
                  </a:lnTo>
                  <a:lnTo>
                    <a:pt x="449" y="323"/>
                  </a:lnTo>
                  <a:lnTo>
                    <a:pt x="448" y="327"/>
                  </a:lnTo>
                  <a:lnTo>
                    <a:pt x="444" y="338"/>
                  </a:lnTo>
                  <a:lnTo>
                    <a:pt x="438" y="347"/>
                  </a:lnTo>
                  <a:lnTo>
                    <a:pt x="437" y="355"/>
                  </a:lnTo>
                  <a:lnTo>
                    <a:pt x="438" y="362"/>
                  </a:lnTo>
                  <a:lnTo>
                    <a:pt x="441" y="368"/>
                  </a:lnTo>
                  <a:lnTo>
                    <a:pt x="459" y="386"/>
                  </a:lnTo>
                  <a:lnTo>
                    <a:pt x="466" y="397"/>
                  </a:lnTo>
                  <a:lnTo>
                    <a:pt x="469" y="408"/>
                  </a:lnTo>
                  <a:lnTo>
                    <a:pt x="466" y="420"/>
                  </a:lnTo>
                  <a:lnTo>
                    <a:pt x="459" y="432"/>
                  </a:lnTo>
                  <a:lnTo>
                    <a:pt x="431" y="461"/>
                  </a:lnTo>
                  <a:lnTo>
                    <a:pt x="420" y="467"/>
                  </a:lnTo>
                  <a:lnTo>
                    <a:pt x="408" y="470"/>
                  </a:lnTo>
                  <a:lnTo>
                    <a:pt x="395" y="467"/>
                  </a:lnTo>
                  <a:lnTo>
                    <a:pt x="385" y="461"/>
                  </a:lnTo>
                  <a:lnTo>
                    <a:pt x="368" y="442"/>
                  </a:lnTo>
                  <a:lnTo>
                    <a:pt x="364" y="440"/>
                  </a:lnTo>
                  <a:lnTo>
                    <a:pt x="360" y="438"/>
                  </a:lnTo>
                  <a:lnTo>
                    <a:pt x="355" y="438"/>
                  </a:lnTo>
                  <a:lnTo>
                    <a:pt x="349" y="438"/>
                  </a:lnTo>
                  <a:lnTo>
                    <a:pt x="346" y="440"/>
                  </a:lnTo>
                  <a:lnTo>
                    <a:pt x="336" y="444"/>
                  </a:lnTo>
                  <a:lnTo>
                    <a:pt x="326" y="448"/>
                  </a:lnTo>
                  <a:lnTo>
                    <a:pt x="322" y="450"/>
                  </a:lnTo>
                  <a:lnTo>
                    <a:pt x="318" y="453"/>
                  </a:lnTo>
                  <a:lnTo>
                    <a:pt x="315" y="457"/>
                  </a:lnTo>
                  <a:lnTo>
                    <a:pt x="313" y="461"/>
                  </a:lnTo>
                  <a:lnTo>
                    <a:pt x="313" y="465"/>
                  </a:lnTo>
                  <a:lnTo>
                    <a:pt x="313" y="491"/>
                  </a:lnTo>
                  <a:lnTo>
                    <a:pt x="310" y="503"/>
                  </a:lnTo>
                  <a:lnTo>
                    <a:pt x="304" y="513"/>
                  </a:lnTo>
                  <a:lnTo>
                    <a:pt x="293" y="520"/>
                  </a:lnTo>
                  <a:lnTo>
                    <a:pt x="280" y="522"/>
                  </a:lnTo>
                  <a:lnTo>
                    <a:pt x="240" y="522"/>
                  </a:lnTo>
                  <a:lnTo>
                    <a:pt x="228" y="520"/>
                  </a:lnTo>
                  <a:lnTo>
                    <a:pt x="217" y="513"/>
                  </a:lnTo>
                  <a:lnTo>
                    <a:pt x="211" y="503"/>
                  </a:lnTo>
                  <a:lnTo>
                    <a:pt x="208" y="491"/>
                  </a:lnTo>
                  <a:lnTo>
                    <a:pt x="208" y="465"/>
                  </a:lnTo>
                  <a:lnTo>
                    <a:pt x="207" y="461"/>
                  </a:lnTo>
                  <a:lnTo>
                    <a:pt x="205" y="457"/>
                  </a:lnTo>
                  <a:lnTo>
                    <a:pt x="203" y="453"/>
                  </a:lnTo>
                  <a:lnTo>
                    <a:pt x="199" y="450"/>
                  </a:lnTo>
                  <a:lnTo>
                    <a:pt x="195" y="448"/>
                  </a:lnTo>
                  <a:lnTo>
                    <a:pt x="185" y="444"/>
                  </a:lnTo>
                  <a:lnTo>
                    <a:pt x="174" y="440"/>
                  </a:lnTo>
                  <a:lnTo>
                    <a:pt x="170" y="438"/>
                  </a:lnTo>
                  <a:lnTo>
                    <a:pt x="166" y="438"/>
                  </a:lnTo>
                  <a:lnTo>
                    <a:pt x="161" y="438"/>
                  </a:lnTo>
                  <a:lnTo>
                    <a:pt x="157" y="440"/>
                  </a:lnTo>
                  <a:lnTo>
                    <a:pt x="153" y="442"/>
                  </a:lnTo>
                  <a:lnTo>
                    <a:pt x="135" y="461"/>
                  </a:lnTo>
                  <a:lnTo>
                    <a:pt x="126" y="467"/>
                  </a:lnTo>
                  <a:lnTo>
                    <a:pt x="113" y="470"/>
                  </a:lnTo>
                  <a:lnTo>
                    <a:pt x="101" y="467"/>
                  </a:lnTo>
                  <a:lnTo>
                    <a:pt x="90" y="461"/>
                  </a:lnTo>
                  <a:lnTo>
                    <a:pt x="61" y="432"/>
                  </a:lnTo>
                  <a:lnTo>
                    <a:pt x="55" y="421"/>
                  </a:lnTo>
                  <a:lnTo>
                    <a:pt x="52" y="408"/>
                  </a:lnTo>
                  <a:lnTo>
                    <a:pt x="55" y="397"/>
                  </a:lnTo>
                  <a:lnTo>
                    <a:pt x="61" y="386"/>
                  </a:lnTo>
                  <a:lnTo>
                    <a:pt x="78" y="368"/>
                  </a:lnTo>
                  <a:lnTo>
                    <a:pt x="82" y="362"/>
                  </a:lnTo>
                  <a:lnTo>
                    <a:pt x="84" y="355"/>
                  </a:lnTo>
                  <a:lnTo>
                    <a:pt x="82" y="347"/>
                  </a:lnTo>
                  <a:lnTo>
                    <a:pt x="77" y="338"/>
                  </a:lnTo>
                  <a:lnTo>
                    <a:pt x="73" y="327"/>
                  </a:lnTo>
                  <a:lnTo>
                    <a:pt x="72" y="323"/>
                  </a:lnTo>
                  <a:lnTo>
                    <a:pt x="68" y="319"/>
                  </a:lnTo>
                  <a:lnTo>
                    <a:pt x="64" y="317"/>
                  </a:lnTo>
                  <a:lnTo>
                    <a:pt x="60" y="314"/>
                  </a:lnTo>
                  <a:lnTo>
                    <a:pt x="56" y="314"/>
                  </a:lnTo>
                  <a:lnTo>
                    <a:pt x="31" y="314"/>
                  </a:lnTo>
                  <a:lnTo>
                    <a:pt x="18" y="311"/>
                  </a:lnTo>
                  <a:lnTo>
                    <a:pt x="9" y="304"/>
                  </a:lnTo>
                  <a:lnTo>
                    <a:pt x="1" y="294"/>
                  </a:lnTo>
                  <a:lnTo>
                    <a:pt x="0" y="281"/>
                  </a:lnTo>
                  <a:lnTo>
                    <a:pt x="0" y="241"/>
                  </a:lnTo>
                  <a:lnTo>
                    <a:pt x="1" y="229"/>
                  </a:lnTo>
                  <a:lnTo>
                    <a:pt x="9" y="218"/>
                  </a:lnTo>
                  <a:lnTo>
                    <a:pt x="18" y="212"/>
                  </a:lnTo>
                  <a:lnTo>
                    <a:pt x="31" y="209"/>
                  </a:lnTo>
                  <a:lnTo>
                    <a:pt x="56" y="209"/>
                  </a:lnTo>
                  <a:lnTo>
                    <a:pt x="60" y="208"/>
                  </a:lnTo>
                  <a:lnTo>
                    <a:pt x="64" y="207"/>
                  </a:lnTo>
                  <a:lnTo>
                    <a:pt x="68" y="203"/>
                  </a:lnTo>
                  <a:lnTo>
                    <a:pt x="72" y="200"/>
                  </a:lnTo>
                  <a:lnTo>
                    <a:pt x="73" y="195"/>
                  </a:lnTo>
                  <a:lnTo>
                    <a:pt x="77" y="186"/>
                  </a:lnTo>
                  <a:lnTo>
                    <a:pt x="82" y="175"/>
                  </a:lnTo>
                  <a:lnTo>
                    <a:pt x="84" y="167"/>
                  </a:lnTo>
                  <a:lnTo>
                    <a:pt x="82" y="161"/>
                  </a:lnTo>
                  <a:lnTo>
                    <a:pt x="80" y="154"/>
                  </a:lnTo>
                  <a:lnTo>
                    <a:pt x="61" y="136"/>
                  </a:lnTo>
                  <a:lnTo>
                    <a:pt x="55" y="126"/>
                  </a:lnTo>
                  <a:lnTo>
                    <a:pt x="52" y="114"/>
                  </a:lnTo>
                  <a:lnTo>
                    <a:pt x="55" y="102"/>
                  </a:lnTo>
                  <a:lnTo>
                    <a:pt x="61" y="91"/>
                  </a:lnTo>
                  <a:lnTo>
                    <a:pt x="90" y="63"/>
                  </a:lnTo>
                  <a:lnTo>
                    <a:pt x="101" y="55"/>
                  </a:lnTo>
                  <a:lnTo>
                    <a:pt x="113" y="54"/>
                  </a:lnTo>
                  <a:lnTo>
                    <a:pt x="126" y="55"/>
                  </a:lnTo>
                  <a:lnTo>
                    <a:pt x="135" y="63"/>
                  </a:lnTo>
                  <a:lnTo>
                    <a:pt x="153" y="80"/>
                  </a:lnTo>
                  <a:lnTo>
                    <a:pt x="157" y="82"/>
                  </a:lnTo>
                  <a:lnTo>
                    <a:pt x="161" y="84"/>
                  </a:lnTo>
                  <a:lnTo>
                    <a:pt x="166" y="85"/>
                  </a:lnTo>
                  <a:lnTo>
                    <a:pt x="170" y="84"/>
                  </a:lnTo>
                  <a:lnTo>
                    <a:pt x="174" y="82"/>
                  </a:lnTo>
                  <a:lnTo>
                    <a:pt x="185" y="78"/>
                  </a:lnTo>
                  <a:lnTo>
                    <a:pt x="195" y="74"/>
                  </a:lnTo>
                  <a:lnTo>
                    <a:pt x="199" y="72"/>
                  </a:lnTo>
                  <a:lnTo>
                    <a:pt x="203" y="69"/>
                  </a:lnTo>
                  <a:lnTo>
                    <a:pt x="205" y="65"/>
                  </a:lnTo>
                  <a:lnTo>
                    <a:pt x="207" y="61"/>
                  </a:lnTo>
                  <a:lnTo>
                    <a:pt x="208" y="57"/>
                  </a:lnTo>
                  <a:lnTo>
                    <a:pt x="208" y="33"/>
                  </a:lnTo>
                  <a:lnTo>
                    <a:pt x="211" y="19"/>
                  </a:lnTo>
                  <a:lnTo>
                    <a:pt x="217" y="9"/>
                  </a:lnTo>
                  <a:lnTo>
                    <a:pt x="228" y="2"/>
                  </a:lnTo>
                  <a:lnTo>
                    <a:pt x="240" y="0"/>
                  </a:lnTo>
                  <a:close/>
                </a:path>
              </a:pathLst>
            </a:custGeom>
            <a:solidFill>
              <a:schemeClr val="accent5"/>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48" name="Freeform 156"/>
            <p:cNvSpPr>
              <a:spLocks noEditPoints="1"/>
            </p:cNvSpPr>
            <p:nvPr/>
          </p:nvSpPr>
          <p:spPr bwMode="auto">
            <a:xfrm>
              <a:off x="3646080" y="4864308"/>
              <a:ext cx="674904" cy="673393"/>
            </a:xfrm>
            <a:custGeom>
              <a:avLst/>
              <a:gdLst>
                <a:gd name="T0" fmla="*/ 166 w 447"/>
                <a:gd name="T1" fmla="*/ 166 h 446"/>
                <a:gd name="T2" fmla="*/ 147 w 447"/>
                <a:gd name="T3" fmla="*/ 245 h 446"/>
                <a:gd name="T4" fmla="*/ 202 w 447"/>
                <a:gd name="T5" fmla="*/ 300 h 446"/>
                <a:gd name="T6" fmla="*/ 280 w 447"/>
                <a:gd name="T7" fmla="*/ 280 h 446"/>
                <a:gd name="T8" fmla="*/ 301 w 447"/>
                <a:gd name="T9" fmla="*/ 202 h 446"/>
                <a:gd name="T10" fmla="*/ 245 w 447"/>
                <a:gd name="T11" fmla="*/ 145 h 446"/>
                <a:gd name="T12" fmla="*/ 255 w 447"/>
                <a:gd name="T13" fmla="*/ 3 h 446"/>
                <a:gd name="T14" fmla="*/ 270 w 447"/>
                <a:gd name="T15" fmla="*/ 52 h 446"/>
                <a:gd name="T16" fmla="*/ 288 w 447"/>
                <a:gd name="T17" fmla="*/ 67 h 446"/>
                <a:gd name="T18" fmla="*/ 309 w 447"/>
                <a:gd name="T19" fmla="*/ 71 h 446"/>
                <a:gd name="T20" fmla="*/ 335 w 447"/>
                <a:gd name="T21" fmla="*/ 50 h 446"/>
                <a:gd name="T22" fmla="*/ 355 w 447"/>
                <a:gd name="T23" fmla="*/ 44 h 446"/>
                <a:gd name="T24" fmla="*/ 394 w 447"/>
                <a:gd name="T25" fmla="*/ 77 h 446"/>
                <a:gd name="T26" fmla="*/ 402 w 447"/>
                <a:gd name="T27" fmla="*/ 97 h 446"/>
                <a:gd name="T28" fmla="*/ 394 w 447"/>
                <a:gd name="T29" fmla="*/ 116 h 446"/>
                <a:gd name="T30" fmla="*/ 375 w 447"/>
                <a:gd name="T31" fmla="*/ 141 h 446"/>
                <a:gd name="T32" fmla="*/ 384 w 447"/>
                <a:gd name="T33" fmla="*/ 166 h 446"/>
                <a:gd name="T34" fmla="*/ 398 w 447"/>
                <a:gd name="T35" fmla="*/ 178 h 446"/>
                <a:gd name="T36" fmla="*/ 447 w 447"/>
                <a:gd name="T37" fmla="*/ 205 h 446"/>
                <a:gd name="T38" fmla="*/ 419 w 447"/>
                <a:gd name="T39" fmla="*/ 268 h 446"/>
                <a:gd name="T40" fmla="*/ 386 w 447"/>
                <a:gd name="T41" fmla="*/ 275 h 446"/>
                <a:gd name="T42" fmla="*/ 375 w 447"/>
                <a:gd name="T43" fmla="*/ 300 h 446"/>
                <a:gd name="T44" fmla="*/ 378 w 447"/>
                <a:gd name="T45" fmla="*/ 314 h 446"/>
                <a:gd name="T46" fmla="*/ 399 w 447"/>
                <a:gd name="T47" fmla="*/ 360 h 446"/>
                <a:gd name="T48" fmla="*/ 360 w 447"/>
                <a:gd name="T49" fmla="*/ 399 h 446"/>
                <a:gd name="T50" fmla="*/ 339 w 447"/>
                <a:gd name="T51" fmla="*/ 399 h 446"/>
                <a:gd name="T52" fmla="*/ 312 w 447"/>
                <a:gd name="T53" fmla="*/ 376 h 446"/>
                <a:gd name="T54" fmla="*/ 297 w 447"/>
                <a:gd name="T55" fmla="*/ 376 h 446"/>
                <a:gd name="T56" fmla="*/ 272 w 447"/>
                <a:gd name="T57" fmla="*/ 389 h 446"/>
                <a:gd name="T58" fmla="*/ 265 w 447"/>
                <a:gd name="T59" fmla="*/ 433 h 446"/>
                <a:gd name="T60" fmla="*/ 193 w 447"/>
                <a:gd name="T61" fmla="*/ 442 h 446"/>
                <a:gd name="T62" fmla="*/ 178 w 447"/>
                <a:gd name="T63" fmla="*/ 393 h 446"/>
                <a:gd name="T64" fmla="*/ 159 w 447"/>
                <a:gd name="T65" fmla="*/ 380 h 446"/>
                <a:gd name="T66" fmla="*/ 139 w 447"/>
                <a:gd name="T67" fmla="*/ 374 h 446"/>
                <a:gd name="T68" fmla="*/ 113 w 447"/>
                <a:gd name="T69" fmla="*/ 397 h 446"/>
                <a:gd name="T70" fmla="*/ 92 w 447"/>
                <a:gd name="T71" fmla="*/ 401 h 446"/>
                <a:gd name="T72" fmla="*/ 54 w 447"/>
                <a:gd name="T73" fmla="*/ 369 h 446"/>
                <a:gd name="T74" fmla="*/ 54 w 447"/>
                <a:gd name="T75" fmla="*/ 330 h 446"/>
                <a:gd name="T76" fmla="*/ 72 w 447"/>
                <a:gd name="T77" fmla="*/ 304 h 446"/>
                <a:gd name="T78" fmla="*/ 63 w 447"/>
                <a:gd name="T79" fmla="*/ 279 h 446"/>
                <a:gd name="T80" fmla="*/ 49 w 447"/>
                <a:gd name="T81" fmla="*/ 268 h 446"/>
                <a:gd name="T82" fmla="*/ 0 w 447"/>
                <a:gd name="T83" fmla="*/ 241 h 446"/>
                <a:gd name="T84" fmla="*/ 28 w 447"/>
                <a:gd name="T85" fmla="*/ 178 h 446"/>
                <a:gd name="T86" fmla="*/ 62 w 447"/>
                <a:gd name="T87" fmla="*/ 171 h 446"/>
                <a:gd name="T88" fmla="*/ 72 w 447"/>
                <a:gd name="T89" fmla="*/ 145 h 446"/>
                <a:gd name="T90" fmla="*/ 68 w 447"/>
                <a:gd name="T91" fmla="*/ 131 h 446"/>
                <a:gd name="T92" fmla="*/ 47 w 447"/>
                <a:gd name="T93" fmla="*/ 86 h 446"/>
                <a:gd name="T94" fmla="*/ 87 w 447"/>
                <a:gd name="T95" fmla="*/ 47 h 446"/>
                <a:gd name="T96" fmla="*/ 107 w 447"/>
                <a:gd name="T97" fmla="*/ 47 h 446"/>
                <a:gd name="T98" fmla="*/ 135 w 447"/>
                <a:gd name="T99" fmla="*/ 69 h 446"/>
                <a:gd name="T100" fmla="*/ 151 w 447"/>
                <a:gd name="T101" fmla="*/ 71 h 446"/>
                <a:gd name="T102" fmla="*/ 176 w 447"/>
                <a:gd name="T103" fmla="*/ 58 h 446"/>
                <a:gd name="T104" fmla="*/ 182 w 447"/>
                <a:gd name="T105" fmla="*/ 1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7" h="446">
                  <a:moveTo>
                    <a:pt x="224" y="143"/>
                  </a:moveTo>
                  <a:lnTo>
                    <a:pt x="202" y="145"/>
                  </a:lnTo>
                  <a:lnTo>
                    <a:pt x="183" y="153"/>
                  </a:lnTo>
                  <a:lnTo>
                    <a:pt x="166" y="166"/>
                  </a:lnTo>
                  <a:lnTo>
                    <a:pt x="155" y="182"/>
                  </a:lnTo>
                  <a:lnTo>
                    <a:pt x="147" y="202"/>
                  </a:lnTo>
                  <a:lnTo>
                    <a:pt x="143" y="223"/>
                  </a:lnTo>
                  <a:lnTo>
                    <a:pt x="147" y="245"/>
                  </a:lnTo>
                  <a:lnTo>
                    <a:pt x="155" y="263"/>
                  </a:lnTo>
                  <a:lnTo>
                    <a:pt x="166" y="280"/>
                  </a:lnTo>
                  <a:lnTo>
                    <a:pt x="183" y="292"/>
                  </a:lnTo>
                  <a:lnTo>
                    <a:pt x="202" y="300"/>
                  </a:lnTo>
                  <a:lnTo>
                    <a:pt x="224" y="304"/>
                  </a:lnTo>
                  <a:lnTo>
                    <a:pt x="245" y="300"/>
                  </a:lnTo>
                  <a:lnTo>
                    <a:pt x="265" y="292"/>
                  </a:lnTo>
                  <a:lnTo>
                    <a:pt x="280" y="280"/>
                  </a:lnTo>
                  <a:lnTo>
                    <a:pt x="293" y="263"/>
                  </a:lnTo>
                  <a:lnTo>
                    <a:pt x="301" y="245"/>
                  </a:lnTo>
                  <a:lnTo>
                    <a:pt x="304" y="223"/>
                  </a:lnTo>
                  <a:lnTo>
                    <a:pt x="301" y="202"/>
                  </a:lnTo>
                  <a:lnTo>
                    <a:pt x="293" y="182"/>
                  </a:lnTo>
                  <a:lnTo>
                    <a:pt x="280" y="166"/>
                  </a:lnTo>
                  <a:lnTo>
                    <a:pt x="265" y="153"/>
                  </a:lnTo>
                  <a:lnTo>
                    <a:pt x="245" y="145"/>
                  </a:lnTo>
                  <a:lnTo>
                    <a:pt x="224" y="143"/>
                  </a:lnTo>
                  <a:close/>
                  <a:moveTo>
                    <a:pt x="206" y="0"/>
                  </a:moveTo>
                  <a:lnTo>
                    <a:pt x="241" y="0"/>
                  </a:lnTo>
                  <a:lnTo>
                    <a:pt x="255" y="3"/>
                  </a:lnTo>
                  <a:lnTo>
                    <a:pt x="265" y="13"/>
                  </a:lnTo>
                  <a:lnTo>
                    <a:pt x="268" y="27"/>
                  </a:lnTo>
                  <a:lnTo>
                    <a:pt x="268" y="48"/>
                  </a:lnTo>
                  <a:lnTo>
                    <a:pt x="270" y="52"/>
                  </a:lnTo>
                  <a:lnTo>
                    <a:pt x="272" y="58"/>
                  </a:lnTo>
                  <a:lnTo>
                    <a:pt x="275" y="60"/>
                  </a:lnTo>
                  <a:lnTo>
                    <a:pt x="280" y="63"/>
                  </a:lnTo>
                  <a:lnTo>
                    <a:pt x="288" y="67"/>
                  </a:lnTo>
                  <a:lnTo>
                    <a:pt x="297" y="71"/>
                  </a:lnTo>
                  <a:lnTo>
                    <a:pt x="300" y="71"/>
                  </a:lnTo>
                  <a:lnTo>
                    <a:pt x="304" y="72"/>
                  </a:lnTo>
                  <a:lnTo>
                    <a:pt x="309" y="71"/>
                  </a:lnTo>
                  <a:lnTo>
                    <a:pt x="312" y="69"/>
                  </a:lnTo>
                  <a:lnTo>
                    <a:pt x="316" y="68"/>
                  </a:lnTo>
                  <a:lnTo>
                    <a:pt x="330" y="52"/>
                  </a:lnTo>
                  <a:lnTo>
                    <a:pt x="335" y="50"/>
                  </a:lnTo>
                  <a:lnTo>
                    <a:pt x="339" y="47"/>
                  </a:lnTo>
                  <a:lnTo>
                    <a:pt x="344" y="44"/>
                  </a:lnTo>
                  <a:lnTo>
                    <a:pt x="350" y="44"/>
                  </a:lnTo>
                  <a:lnTo>
                    <a:pt x="355" y="44"/>
                  </a:lnTo>
                  <a:lnTo>
                    <a:pt x="360" y="47"/>
                  </a:lnTo>
                  <a:lnTo>
                    <a:pt x="365" y="50"/>
                  </a:lnTo>
                  <a:lnTo>
                    <a:pt x="369" y="52"/>
                  </a:lnTo>
                  <a:lnTo>
                    <a:pt x="394" y="77"/>
                  </a:lnTo>
                  <a:lnTo>
                    <a:pt x="397" y="81"/>
                  </a:lnTo>
                  <a:lnTo>
                    <a:pt x="399" y="86"/>
                  </a:lnTo>
                  <a:lnTo>
                    <a:pt x="402" y="92"/>
                  </a:lnTo>
                  <a:lnTo>
                    <a:pt x="402" y="97"/>
                  </a:lnTo>
                  <a:lnTo>
                    <a:pt x="402" y="102"/>
                  </a:lnTo>
                  <a:lnTo>
                    <a:pt x="399" y="107"/>
                  </a:lnTo>
                  <a:lnTo>
                    <a:pt x="397" y="111"/>
                  </a:lnTo>
                  <a:lnTo>
                    <a:pt x="394" y="116"/>
                  </a:lnTo>
                  <a:lnTo>
                    <a:pt x="378" y="131"/>
                  </a:lnTo>
                  <a:lnTo>
                    <a:pt x="377" y="133"/>
                  </a:lnTo>
                  <a:lnTo>
                    <a:pt x="376" y="137"/>
                  </a:lnTo>
                  <a:lnTo>
                    <a:pt x="375" y="141"/>
                  </a:lnTo>
                  <a:lnTo>
                    <a:pt x="375" y="145"/>
                  </a:lnTo>
                  <a:lnTo>
                    <a:pt x="376" y="149"/>
                  </a:lnTo>
                  <a:lnTo>
                    <a:pt x="380" y="158"/>
                  </a:lnTo>
                  <a:lnTo>
                    <a:pt x="384" y="166"/>
                  </a:lnTo>
                  <a:lnTo>
                    <a:pt x="386" y="171"/>
                  </a:lnTo>
                  <a:lnTo>
                    <a:pt x="389" y="174"/>
                  </a:lnTo>
                  <a:lnTo>
                    <a:pt x="394" y="177"/>
                  </a:lnTo>
                  <a:lnTo>
                    <a:pt x="398" y="178"/>
                  </a:lnTo>
                  <a:lnTo>
                    <a:pt x="419" y="178"/>
                  </a:lnTo>
                  <a:lnTo>
                    <a:pt x="433" y="182"/>
                  </a:lnTo>
                  <a:lnTo>
                    <a:pt x="443" y="191"/>
                  </a:lnTo>
                  <a:lnTo>
                    <a:pt x="447" y="205"/>
                  </a:lnTo>
                  <a:lnTo>
                    <a:pt x="447" y="241"/>
                  </a:lnTo>
                  <a:lnTo>
                    <a:pt x="443" y="254"/>
                  </a:lnTo>
                  <a:lnTo>
                    <a:pt x="433" y="264"/>
                  </a:lnTo>
                  <a:lnTo>
                    <a:pt x="419" y="268"/>
                  </a:lnTo>
                  <a:lnTo>
                    <a:pt x="398" y="268"/>
                  </a:lnTo>
                  <a:lnTo>
                    <a:pt x="394" y="268"/>
                  </a:lnTo>
                  <a:lnTo>
                    <a:pt x="389" y="271"/>
                  </a:lnTo>
                  <a:lnTo>
                    <a:pt x="386" y="275"/>
                  </a:lnTo>
                  <a:lnTo>
                    <a:pt x="384" y="279"/>
                  </a:lnTo>
                  <a:lnTo>
                    <a:pt x="380" y="288"/>
                  </a:lnTo>
                  <a:lnTo>
                    <a:pt x="376" y="296"/>
                  </a:lnTo>
                  <a:lnTo>
                    <a:pt x="375" y="300"/>
                  </a:lnTo>
                  <a:lnTo>
                    <a:pt x="375" y="304"/>
                  </a:lnTo>
                  <a:lnTo>
                    <a:pt x="376" y="308"/>
                  </a:lnTo>
                  <a:lnTo>
                    <a:pt x="377" y="312"/>
                  </a:lnTo>
                  <a:lnTo>
                    <a:pt x="378" y="314"/>
                  </a:lnTo>
                  <a:lnTo>
                    <a:pt x="394" y="330"/>
                  </a:lnTo>
                  <a:lnTo>
                    <a:pt x="399" y="339"/>
                  </a:lnTo>
                  <a:lnTo>
                    <a:pt x="402" y="349"/>
                  </a:lnTo>
                  <a:lnTo>
                    <a:pt x="399" y="360"/>
                  </a:lnTo>
                  <a:lnTo>
                    <a:pt x="394" y="369"/>
                  </a:lnTo>
                  <a:lnTo>
                    <a:pt x="369" y="393"/>
                  </a:lnTo>
                  <a:lnTo>
                    <a:pt x="365" y="397"/>
                  </a:lnTo>
                  <a:lnTo>
                    <a:pt x="360" y="399"/>
                  </a:lnTo>
                  <a:lnTo>
                    <a:pt x="355" y="401"/>
                  </a:lnTo>
                  <a:lnTo>
                    <a:pt x="350" y="402"/>
                  </a:lnTo>
                  <a:lnTo>
                    <a:pt x="344" y="401"/>
                  </a:lnTo>
                  <a:lnTo>
                    <a:pt x="339" y="399"/>
                  </a:lnTo>
                  <a:lnTo>
                    <a:pt x="335" y="397"/>
                  </a:lnTo>
                  <a:lnTo>
                    <a:pt x="330" y="393"/>
                  </a:lnTo>
                  <a:lnTo>
                    <a:pt x="316" y="378"/>
                  </a:lnTo>
                  <a:lnTo>
                    <a:pt x="312" y="376"/>
                  </a:lnTo>
                  <a:lnTo>
                    <a:pt x="309" y="374"/>
                  </a:lnTo>
                  <a:lnTo>
                    <a:pt x="304" y="374"/>
                  </a:lnTo>
                  <a:lnTo>
                    <a:pt x="300" y="374"/>
                  </a:lnTo>
                  <a:lnTo>
                    <a:pt x="297" y="376"/>
                  </a:lnTo>
                  <a:lnTo>
                    <a:pt x="288" y="380"/>
                  </a:lnTo>
                  <a:lnTo>
                    <a:pt x="280" y="382"/>
                  </a:lnTo>
                  <a:lnTo>
                    <a:pt x="275" y="385"/>
                  </a:lnTo>
                  <a:lnTo>
                    <a:pt x="272" y="389"/>
                  </a:lnTo>
                  <a:lnTo>
                    <a:pt x="270" y="393"/>
                  </a:lnTo>
                  <a:lnTo>
                    <a:pt x="268" y="398"/>
                  </a:lnTo>
                  <a:lnTo>
                    <a:pt x="268" y="419"/>
                  </a:lnTo>
                  <a:lnTo>
                    <a:pt x="265" y="433"/>
                  </a:lnTo>
                  <a:lnTo>
                    <a:pt x="255" y="442"/>
                  </a:lnTo>
                  <a:lnTo>
                    <a:pt x="241" y="446"/>
                  </a:lnTo>
                  <a:lnTo>
                    <a:pt x="206" y="446"/>
                  </a:lnTo>
                  <a:lnTo>
                    <a:pt x="193" y="442"/>
                  </a:lnTo>
                  <a:lnTo>
                    <a:pt x="182" y="433"/>
                  </a:lnTo>
                  <a:lnTo>
                    <a:pt x="178" y="419"/>
                  </a:lnTo>
                  <a:lnTo>
                    <a:pt x="178" y="398"/>
                  </a:lnTo>
                  <a:lnTo>
                    <a:pt x="178" y="393"/>
                  </a:lnTo>
                  <a:lnTo>
                    <a:pt x="176" y="389"/>
                  </a:lnTo>
                  <a:lnTo>
                    <a:pt x="172" y="385"/>
                  </a:lnTo>
                  <a:lnTo>
                    <a:pt x="168" y="382"/>
                  </a:lnTo>
                  <a:lnTo>
                    <a:pt x="159" y="380"/>
                  </a:lnTo>
                  <a:lnTo>
                    <a:pt x="151" y="376"/>
                  </a:lnTo>
                  <a:lnTo>
                    <a:pt x="147" y="374"/>
                  </a:lnTo>
                  <a:lnTo>
                    <a:pt x="143" y="374"/>
                  </a:lnTo>
                  <a:lnTo>
                    <a:pt x="139" y="374"/>
                  </a:lnTo>
                  <a:lnTo>
                    <a:pt x="135" y="376"/>
                  </a:lnTo>
                  <a:lnTo>
                    <a:pt x="132" y="378"/>
                  </a:lnTo>
                  <a:lnTo>
                    <a:pt x="117" y="393"/>
                  </a:lnTo>
                  <a:lnTo>
                    <a:pt x="113" y="397"/>
                  </a:lnTo>
                  <a:lnTo>
                    <a:pt x="107" y="399"/>
                  </a:lnTo>
                  <a:lnTo>
                    <a:pt x="102" y="401"/>
                  </a:lnTo>
                  <a:lnTo>
                    <a:pt x="97" y="402"/>
                  </a:lnTo>
                  <a:lnTo>
                    <a:pt x="92" y="401"/>
                  </a:lnTo>
                  <a:lnTo>
                    <a:pt x="87" y="399"/>
                  </a:lnTo>
                  <a:lnTo>
                    <a:pt x="83" y="397"/>
                  </a:lnTo>
                  <a:lnTo>
                    <a:pt x="77" y="393"/>
                  </a:lnTo>
                  <a:lnTo>
                    <a:pt x="54" y="369"/>
                  </a:lnTo>
                  <a:lnTo>
                    <a:pt x="47" y="360"/>
                  </a:lnTo>
                  <a:lnTo>
                    <a:pt x="45" y="349"/>
                  </a:lnTo>
                  <a:lnTo>
                    <a:pt x="47" y="339"/>
                  </a:lnTo>
                  <a:lnTo>
                    <a:pt x="54" y="330"/>
                  </a:lnTo>
                  <a:lnTo>
                    <a:pt x="68" y="314"/>
                  </a:lnTo>
                  <a:lnTo>
                    <a:pt x="71" y="312"/>
                  </a:lnTo>
                  <a:lnTo>
                    <a:pt x="72" y="308"/>
                  </a:lnTo>
                  <a:lnTo>
                    <a:pt x="72" y="304"/>
                  </a:lnTo>
                  <a:lnTo>
                    <a:pt x="72" y="300"/>
                  </a:lnTo>
                  <a:lnTo>
                    <a:pt x="71" y="296"/>
                  </a:lnTo>
                  <a:lnTo>
                    <a:pt x="67" y="288"/>
                  </a:lnTo>
                  <a:lnTo>
                    <a:pt x="63" y="279"/>
                  </a:lnTo>
                  <a:lnTo>
                    <a:pt x="62" y="275"/>
                  </a:lnTo>
                  <a:lnTo>
                    <a:pt x="58" y="271"/>
                  </a:lnTo>
                  <a:lnTo>
                    <a:pt x="54" y="268"/>
                  </a:lnTo>
                  <a:lnTo>
                    <a:pt x="49" y="268"/>
                  </a:lnTo>
                  <a:lnTo>
                    <a:pt x="28" y="268"/>
                  </a:lnTo>
                  <a:lnTo>
                    <a:pt x="13" y="264"/>
                  </a:lnTo>
                  <a:lnTo>
                    <a:pt x="4" y="254"/>
                  </a:lnTo>
                  <a:lnTo>
                    <a:pt x="0" y="241"/>
                  </a:lnTo>
                  <a:lnTo>
                    <a:pt x="0" y="205"/>
                  </a:lnTo>
                  <a:lnTo>
                    <a:pt x="4" y="191"/>
                  </a:lnTo>
                  <a:lnTo>
                    <a:pt x="13" y="182"/>
                  </a:lnTo>
                  <a:lnTo>
                    <a:pt x="28" y="178"/>
                  </a:lnTo>
                  <a:lnTo>
                    <a:pt x="49" y="178"/>
                  </a:lnTo>
                  <a:lnTo>
                    <a:pt x="54" y="177"/>
                  </a:lnTo>
                  <a:lnTo>
                    <a:pt x="58" y="174"/>
                  </a:lnTo>
                  <a:lnTo>
                    <a:pt x="62" y="171"/>
                  </a:lnTo>
                  <a:lnTo>
                    <a:pt x="64" y="166"/>
                  </a:lnTo>
                  <a:lnTo>
                    <a:pt x="67" y="158"/>
                  </a:lnTo>
                  <a:lnTo>
                    <a:pt x="71" y="149"/>
                  </a:lnTo>
                  <a:lnTo>
                    <a:pt x="72" y="145"/>
                  </a:lnTo>
                  <a:lnTo>
                    <a:pt x="72" y="141"/>
                  </a:lnTo>
                  <a:lnTo>
                    <a:pt x="72" y="137"/>
                  </a:lnTo>
                  <a:lnTo>
                    <a:pt x="71" y="133"/>
                  </a:lnTo>
                  <a:lnTo>
                    <a:pt x="68" y="131"/>
                  </a:lnTo>
                  <a:lnTo>
                    <a:pt x="54" y="116"/>
                  </a:lnTo>
                  <a:lnTo>
                    <a:pt x="47" y="107"/>
                  </a:lnTo>
                  <a:lnTo>
                    <a:pt x="45" y="97"/>
                  </a:lnTo>
                  <a:lnTo>
                    <a:pt x="47" y="86"/>
                  </a:lnTo>
                  <a:lnTo>
                    <a:pt x="54" y="77"/>
                  </a:lnTo>
                  <a:lnTo>
                    <a:pt x="77" y="52"/>
                  </a:lnTo>
                  <a:lnTo>
                    <a:pt x="83" y="50"/>
                  </a:lnTo>
                  <a:lnTo>
                    <a:pt x="87" y="47"/>
                  </a:lnTo>
                  <a:lnTo>
                    <a:pt x="92" y="44"/>
                  </a:lnTo>
                  <a:lnTo>
                    <a:pt x="97" y="44"/>
                  </a:lnTo>
                  <a:lnTo>
                    <a:pt x="102" y="44"/>
                  </a:lnTo>
                  <a:lnTo>
                    <a:pt x="107" y="47"/>
                  </a:lnTo>
                  <a:lnTo>
                    <a:pt x="113" y="50"/>
                  </a:lnTo>
                  <a:lnTo>
                    <a:pt x="117" y="52"/>
                  </a:lnTo>
                  <a:lnTo>
                    <a:pt x="132" y="68"/>
                  </a:lnTo>
                  <a:lnTo>
                    <a:pt x="135" y="69"/>
                  </a:lnTo>
                  <a:lnTo>
                    <a:pt x="139" y="71"/>
                  </a:lnTo>
                  <a:lnTo>
                    <a:pt x="143" y="72"/>
                  </a:lnTo>
                  <a:lnTo>
                    <a:pt x="147" y="71"/>
                  </a:lnTo>
                  <a:lnTo>
                    <a:pt x="151" y="71"/>
                  </a:lnTo>
                  <a:lnTo>
                    <a:pt x="159" y="67"/>
                  </a:lnTo>
                  <a:lnTo>
                    <a:pt x="168" y="63"/>
                  </a:lnTo>
                  <a:lnTo>
                    <a:pt x="172" y="60"/>
                  </a:lnTo>
                  <a:lnTo>
                    <a:pt x="176" y="58"/>
                  </a:lnTo>
                  <a:lnTo>
                    <a:pt x="178" y="52"/>
                  </a:lnTo>
                  <a:lnTo>
                    <a:pt x="178" y="48"/>
                  </a:lnTo>
                  <a:lnTo>
                    <a:pt x="178" y="27"/>
                  </a:lnTo>
                  <a:lnTo>
                    <a:pt x="182" y="13"/>
                  </a:lnTo>
                  <a:lnTo>
                    <a:pt x="193" y="3"/>
                  </a:lnTo>
                  <a:lnTo>
                    <a:pt x="206" y="0"/>
                  </a:lnTo>
                  <a:close/>
                </a:path>
              </a:pathLst>
            </a:custGeom>
            <a:solidFill>
              <a:schemeClr val="accent6"/>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49" name="Freeform 201"/>
            <p:cNvSpPr/>
            <p:nvPr/>
          </p:nvSpPr>
          <p:spPr bwMode="auto">
            <a:xfrm>
              <a:off x="3519253" y="1915571"/>
              <a:ext cx="350285" cy="683963"/>
            </a:xfrm>
            <a:custGeom>
              <a:avLst/>
              <a:gdLst>
                <a:gd name="T0" fmla="*/ 147 w 232"/>
                <a:gd name="T1" fmla="*/ 0 h 453"/>
                <a:gd name="T2" fmla="*/ 148 w 232"/>
                <a:gd name="T3" fmla="*/ 1 h 453"/>
                <a:gd name="T4" fmla="*/ 154 w 232"/>
                <a:gd name="T5" fmla="*/ 8 h 453"/>
                <a:gd name="T6" fmla="*/ 161 w 232"/>
                <a:gd name="T7" fmla="*/ 18 h 453"/>
                <a:gd name="T8" fmla="*/ 171 w 232"/>
                <a:gd name="T9" fmla="*/ 31 h 453"/>
                <a:gd name="T10" fmla="*/ 181 w 232"/>
                <a:gd name="T11" fmla="*/ 48 h 453"/>
                <a:gd name="T12" fmla="*/ 191 w 232"/>
                <a:gd name="T13" fmla="*/ 69 h 453"/>
                <a:gd name="T14" fmla="*/ 202 w 232"/>
                <a:gd name="T15" fmla="*/ 91 h 453"/>
                <a:gd name="T16" fmla="*/ 212 w 232"/>
                <a:gd name="T17" fmla="*/ 116 h 453"/>
                <a:gd name="T18" fmla="*/ 222 w 232"/>
                <a:gd name="T19" fmla="*/ 144 h 453"/>
                <a:gd name="T20" fmla="*/ 228 w 232"/>
                <a:gd name="T21" fmla="*/ 171 h 453"/>
                <a:gd name="T22" fmla="*/ 232 w 232"/>
                <a:gd name="T23" fmla="*/ 201 h 453"/>
                <a:gd name="T24" fmla="*/ 232 w 232"/>
                <a:gd name="T25" fmla="*/ 233 h 453"/>
                <a:gd name="T26" fmla="*/ 228 w 232"/>
                <a:gd name="T27" fmla="*/ 264 h 453"/>
                <a:gd name="T28" fmla="*/ 219 w 232"/>
                <a:gd name="T29" fmla="*/ 297 h 453"/>
                <a:gd name="T30" fmla="*/ 206 w 232"/>
                <a:gd name="T31" fmla="*/ 328 h 453"/>
                <a:gd name="T32" fmla="*/ 185 w 232"/>
                <a:gd name="T33" fmla="*/ 361 h 453"/>
                <a:gd name="T34" fmla="*/ 159 w 232"/>
                <a:gd name="T35" fmla="*/ 393 h 453"/>
                <a:gd name="T36" fmla="*/ 125 w 232"/>
                <a:gd name="T37" fmla="*/ 424 h 453"/>
                <a:gd name="T38" fmla="*/ 83 w 232"/>
                <a:gd name="T39" fmla="*/ 453 h 453"/>
                <a:gd name="T40" fmla="*/ 83 w 232"/>
                <a:gd name="T41" fmla="*/ 449 h 453"/>
                <a:gd name="T42" fmla="*/ 83 w 232"/>
                <a:gd name="T43" fmla="*/ 437 h 453"/>
                <a:gd name="T44" fmla="*/ 84 w 232"/>
                <a:gd name="T45" fmla="*/ 420 h 453"/>
                <a:gd name="T46" fmla="*/ 87 w 232"/>
                <a:gd name="T47" fmla="*/ 398 h 453"/>
                <a:gd name="T48" fmla="*/ 88 w 232"/>
                <a:gd name="T49" fmla="*/ 372 h 453"/>
                <a:gd name="T50" fmla="*/ 92 w 232"/>
                <a:gd name="T51" fmla="*/ 343 h 453"/>
                <a:gd name="T52" fmla="*/ 96 w 232"/>
                <a:gd name="T53" fmla="*/ 313 h 453"/>
                <a:gd name="T54" fmla="*/ 101 w 232"/>
                <a:gd name="T55" fmla="*/ 284 h 453"/>
                <a:gd name="T56" fmla="*/ 106 w 232"/>
                <a:gd name="T57" fmla="*/ 255 h 453"/>
                <a:gd name="T58" fmla="*/ 114 w 232"/>
                <a:gd name="T59" fmla="*/ 229 h 453"/>
                <a:gd name="T60" fmla="*/ 122 w 232"/>
                <a:gd name="T61" fmla="*/ 208 h 453"/>
                <a:gd name="T62" fmla="*/ 121 w 232"/>
                <a:gd name="T63" fmla="*/ 211 h 453"/>
                <a:gd name="T64" fmla="*/ 116 w 232"/>
                <a:gd name="T65" fmla="*/ 220 h 453"/>
                <a:gd name="T66" fmla="*/ 109 w 232"/>
                <a:gd name="T67" fmla="*/ 233 h 453"/>
                <a:gd name="T68" fmla="*/ 100 w 232"/>
                <a:gd name="T69" fmla="*/ 251 h 453"/>
                <a:gd name="T70" fmla="*/ 89 w 232"/>
                <a:gd name="T71" fmla="*/ 272 h 453"/>
                <a:gd name="T72" fmla="*/ 79 w 232"/>
                <a:gd name="T73" fmla="*/ 296 h 453"/>
                <a:gd name="T74" fmla="*/ 70 w 232"/>
                <a:gd name="T75" fmla="*/ 322 h 453"/>
                <a:gd name="T76" fmla="*/ 59 w 232"/>
                <a:gd name="T77" fmla="*/ 348 h 453"/>
                <a:gd name="T78" fmla="*/ 51 w 232"/>
                <a:gd name="T79" fmla="*/ 376 h 453"/>
                <a:gd name="T80" fmla="*/ 46 w 232"/>
                <a:gd name="T81" fmla="*/ 402 h 453"/>
                <a:gd name="T82" fmla="*/ 44 w 232"/>
                <a:gd name="T83" fmla="*/ 428 h 453"/>
                <a:gd name="T84" fmla="*/ 44 w 232"/>
                <a:gd name="T85" fmla="*/ 450 h 453"/>
                <a:gd name="T86" fmla="*/ 42 w 232"/>
                <a:gd name="T87" fmla="*/ 448 h 453"/>
                <a:gd name="T88" fmla="*/ 38 w 232"/>
                <a:gd name="T89" fmla="*/ 441 h 453"/>
                <a:gd name="T90" fmla="*/ 32 w 232"/>
                <a:gd name="T91" fmla="*/ 429 h 453"/>
                <a:gd name="T92" fmla="*/ 24 w 232"/>
                <a:gd name="T93" fmla="*/ 413 h 453"/>
                <a:gd name="T94" fmla="*/ 17 w 232"/>
                <a:gd name="T95" fmla="*/ 393 h 453"/>
                <a:gd name="T96" fmla="*/ 11 w 232"/>
                <a:gd name="T97" fmla="*/ 369 h 453"/>
                <a:gd name="T98" fmla="*/ 4 w 232"/>
                <a:gd name="T99" fmla="*/ 343 h 453"/>
                <a:gd name="T100" fmla="*/ 2 w 232"/>
                <a:gd name="T101" fmla="*/ 313 h 453"/>
                <a:gd name="T102" fmla="*/ 0 w 232"/>
                <a:gd name="T103" fmla="*/ 280 h 453"/>
                <a:gd name="T104" fmla="*/ 4 w 232"/>
                <a:gd name="T105" fmla="*/ 245 h 453"/>
                <a:gd name="T106" fmla="*/ 12 w 232"/>
                <a:gd name="T107" fmla="*/ 208 h 453"/>
                <a:gd name="T108" fmla="*/ 25 w 232"/>
                <a:gd name="T109" fmla="*/ 169 h 453"/>
                <a:gd name="T110" fmla="*/ 44 w 232"/>
                <a:gd name="T111" fmla="*/ 128 h 453"/>
                <a:gd name="T112" fmla="*/ 70 w 232"/>
                <a:gd name="T113" fmla="*/ 86 h 453"/>
                <a:gd name="T114" fmla="*/ 104 w 232"/>
                <a:gd name="T115" fmla="*/ 43 h 453"/>
                <a:gd name="T116" fmla="*/ 147 w 232"/>
                <a:gd name="T1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2" h="453">
                  <a:moveTo>
                    <a:pt x="147" y="0"/>
                  </a:moveTo>
                  <a:lnTo>
                    <a:pt x="148" y="1"/>
                  </a:lnTo>
                  <a:lnTo>
                    <a:pt x="154" y="8"/>
                  </a:lnTo>
                  <a:lnTo>
                    <a:pt x="161" y="18"/>
                  </a:lnTo>
                  <a:lnTo>
                    <a:pt x="171" y="31"/>
                  </a:lnTo>
                  <a:lnTo>
                    <a:pt x="181" y="48"/>
                  </a:lnTo>
                  <a:lnTo>
                    <a:pt x="191" y="69"/>
                  </a:lnTo>
                  <a:lnTo>
                    <a:pt x="202" y="91"/>
                  </a:lnTo>
                  <a:lnTo>
                    <a:pt x="212" y="116"/>
                  </a:lnTo>
                  <a:lnTo>
                    <a:pt x="222" y="144"/>
                  </a:lnTo>
                  <a:lnTo>
                    <a:pt x="228" y="171"/>
                  </a:lnTo>
                  <a:lnTo>
                    <a:pt x="232" y="201"/>
                  </a:lnTo>
                  <a:lnTo>
                    <a:pt x="232" y="233"/>
                  </a:lnTo>
                  <a:lnTo>
                    <a:pt x="228" y="264"/>
                  </a:lnTo>
                  <a:lnTo>
                    <a:pt x="219" y="297"/>
                  </a:lnTo>
                  <a:lnTo>
                    <a:pt x="206" y="328"/>
                  </a:lnTo>
                  <a:lnTo>
                    <a:pt x="185" y="361"/>
                  </a:lnTo>
                  <a:lnTo>
                    <a:pt x="159" y="393"/>
                  </a:lnTo>
                  <a:lnTo>
                    <a:pt x="125" y="424"/>
                  </a:lnTo>
                  <a:lnTo>
                    <a:pt x="83" y="453"/>
                  </a:lnTo>
                  <a:lnTo>
                    <a:pt x="83" y="449"/>
                  </a:lnTo>
                  <a:lnTo>
                    <a:pt x="83" y="437"/>
                  </a:lnTo>
                  <a:lnTo>
                    <a:pt x="84" y="420"/>
                  </a:lnTo>
                  <a:lnTo>
                    <a:pt x="87" y="398"/>
                  </a:lnTo>
                  <a:lnTo>
                    <a:pt x="88" y="372"/>
                  </a:lnTo>
                  <a:lnTo>
                    <a:pt x="92" y="343"/>
                  </a:lnTo>
                  <a:lnTo>
                    <a:pt x="96" y="313"/>
                  </a:lnTo>
                  <a:lnTo>
                    <a:pt x="101" y="284"/>
                  </a:lnTo>
                  <a:lnTo>
                    <a:pt x="106" y="255"/>
                  </a:lnTo>
                  <a:lnTo>
                    <a:pt x="114" y="229"/>
                  </a:lnTo>
                  <a:lnTo>
                    <a:pt x="122" y="208"/>
                  </a:lnTo>
                  <a:lnTo>
                    <a:pt x="121" y="211"/>
                  </a:lnTo>
                  <a:lnTo>
                    <a:pt x="116" y="220"/>
                  </a:lnTo>
                  <a:lnTo>
                    <a:pt x="109" y="233"/>
                  </a:lnTo>
                  <a:lnTo>
                    <a:pt x="100" y="251"/>
                  </a:lnTo>
                  <a:lnTo>
                    <a:pt x="89" y="272"/>
                  </a:lnTo>
                  <a:lnTo>
                    <a:pt x="79" y="296"/>
                  </a:lnTo>
                  <a:lnTo>
                    <a:pt x="70" y="322"/>
                  </a:lnTo>
                  <a:lnTo>
                    <a:pt x="59" y="348"/>
                  </a:lnTo>
                  <a:lnTo>
                    <a:pt x="51" y="376"/>
                  </a:lnTo>
                  <a:lnTo>
                    <a:pt x="46" y="402"/>
                  </a:lnTo>
                  <a:lnTo>
                    <a:pt x="44" y="428"/>
                  </a:lnTo>
                  <a:lnTo>
                    <a:pt x="44" y="450"/>
                  </a:lnTo>
                  <a:lnTo>
                    <a:pt x="42" y="448"/>
                  </a:lnTo>
                  <a:lnTo>
                    <a:pt x="38" y="441"/>
                  </a:lnTo>
                  <a:lnTo>
                    <a:pt x="32" y="429"/>
                  </a:lnTo>
                  <a:lnTo>
                    <a:pt x="24" y="413"/>
                  </a:lnTo>
                  <a:lnTo>
                    <a:pt x="17" y="393"/>
                  </a:lnTo>
                  <a:lnTo>
                    <a:pt x="11" y="369"/>
                  </a:lnTo>
                  <a:lnTo>
                    <a:pt x="4" y="343"/>
                  </a:lnTo>
                  <a:lnTo>
                    <a:pt x="2" y="313"/>
                  </a:lnTo>
                  <a:lnTo>
                    <a:pt x="0" y="280"/>
                  </a:lnTo>
                  <a:lnTo>
                    <a:pt x="4" y="245"/>
                  </a:lnTo>
                  <a:lnTo>
                    <a:pt x="12" y="208"/>
                  </a:lnTo>
                  <a:lnTo>
                    <a:pt x="25" y="169"/>
                  </a:lnTo>
                  <a:lnTo>
                    <a:pt x="44" y="128"/>
                  </a:lnTo>
                  <a:lnTo>
                    <a:pt x="70" y="86"/>
                  </a:lnTo>
                  <a:lnTo>
                    <a:pt x="104" y="43"/>
                  </a:lnTo>
                  <a:lnTo>
                    <a:pt x="147" y="0"/>
                  </a:lnTo>
                  <a:close/>
                </a:path>
              </a:pathLst>
            </a:custGeom>
            <a:solidFill>
              <a:schemeClr val="accent5"/>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50" name="Freeform 202"/>
            <p:cNvSpPr/>
            <p:nvPr/>
          </p:nvSpPr>
          <p:spPr bwMode="auto">
            <a:xfrm>
              <a:off x="3735161" y="2428920"/>
              <a:ext cx="537507" cy="292911"/>
            </a:xfrm>
            <a:custGeom>
              <a:avLst/>
              <a:gdLst>
                <a:gd name="T0" fmla="*/ 225 w 356"/>
                <a:gd name="T1" fmla="*/ 0 h 194"/>
                <a:gd name="T2" fmla="*/ 264 w 356"/>
                <a:gd name="T3" fmla="*/ 1 h 194"/>
                <a:gd name="T4" fmla="*/ 308 w 356"/>
                <a:gd name="T5" fmla="*/ 8 h 194"/>
                <a:gd name="T6" fmla="*/ 356 w 356"/>
                <a:gd name="T7" fmla="*/ 20 h 194"/>
                <a:gd name="T8" fmla="*/ 355 w 356"/>
                <a:gd name="T9" fmla="*/ 21 h 194"/>
                <a:gd name="T10" fmla="*/ 352 w 356"/>
                <a:gd name="T11" fmla="*/ 28 h 194"/>
                <a:gd name="T12" fmla="*/ 348 w 356"/>
                <a:gd name="T13" fmla="*/ 38 h 194"/>
                <a:gd name="T14" fmla="*/ 342 w 356"/>
                <a:gd name="T15" fmla="*/ 51 h 194"/>
                <a:gd name="T16" fmla="*/ 333 w 356"/>
                <a:gd name="T17" fmla="*/ 67 h 194"/>
                <a:gd name="T18" fmla="*/ 322 w 356"/>
                <a:gd name="T19" fmla="*/ 84 h 194"/>
                <a:gd name="T20" fmla="*/ 309 w 356"/>
                <a:gd name="T21" fmla="*/ 102 h 194"/>
                <a:gd name="T22" fmla="*/ 295 w 356"/>
                <a:gd name="T23" fmla="*/ 121 h 194"/>
                <a:gd name="T24" fmla="*/ 278 w 356"/>
                <a:gd name="T25" fmla="*/ 138 h 194"/>
                <a:gd name="T26" fmla="*/ 258 w 356"/>
                <a:gd name="T27" fmla="*/ 155 h 194"/>
                <a:gd name="T28" fmla="*/ 237 w 356"/>
                <a:gd name="T29" fmla="*/ 169 h 194"/>
                <a:gd name="T30" fmla="*/ 213 w 356"/>
                <a:gd name="T31" fmla="*/ 181 h 194"/>
                <a:gd name="T32" fmla="*/ 186 w 356"/>
                <a:gd name="T33" fmla="*/ 189 h 194"/>
                <a:gd name="T34" fmla="*/ 157 w 356"/>
                <a:gd name="T35" fmla="*/ 194 h 194"/>
                <a:gd name="T36" fmla="*/ 126 w 356"/>
                <a:gd name="T37" fmla="*/ 194 h 194"/>
                <a:gd name="T38" fmla="*/ 92 w 356"/>
                <a:gd name="T39" fmla="*/ 189 h 194"/>
                <a:gd name="T40" fmla="*/ 54 w 356"/>
                <a:gd name="T41" fmla="*/ 177 h 194"/>
                <a:gd name="T42" fmla="*/ 14 w 356"/>
                <a:gd name="T43" fmla="*/ 160 h 194"/>
                <a:gd name="T44" fmla="*/ 17 w 356"/>
                <a:gd name="T45" fmla="*/ 157 h 194"/>
                <a:gd name="T46" fmla="*/ 26 w 356"/>
                <a:gd name="T47" fmla="*/ 153 h 194"/>
                <a:gd name="T48" fmla="*/ 38 w 356"/>
                <a:gd name="T49" fmla="*/ 147 h 194"/>
                <a:gd name="T50" fmla="*/ 55 w 356"/>
                <a:gd name="T51" fmla="*/ 139 h 194"/>
                <a:gd name="T52" fmla="*/ 73 w 356"/>
                <a:gd name="T53" fmla="*/ 130 h 194"/>
                <a:gd name="T54" fmla="*/ 96 w 356"/>
                <a:gd name="T55" fmla="*/ 121 h 194"/>
                <a:gd name="T56" fmla="*/ 118 w 356"/>
                <a:gd name="T57" fmla="*/ 111 h 194"/>
                <a:gd name="T58" fmla="*/ 140 w 356"/>
                <a:gd name="T59" fmla="*/ 104 h 194"/>
                <a:gd name="T60" fmla="*/ 162 w 356"/>
                <a:gd name="T61" fmla="*/ 96 h 194"/>
                <a:gd name="T62" fmla="*/ 182 w 356"/>
                <a:gd name="T63" fmla="*/ 90 h 194"/>
                <a:gd name="T64" fmla="*/ 202 w 356"/>
                <a:gd name="T65" fmla="*/ 88 h 194"/>
                <a:gd name="T66" fmla="*/ 196 w 356"/>
                <a:gd name="T67" fmla="*/ 88 h 194"/>
                <a:gd name="T68" fmla="*/ 186 w 356"/>
                <a:gd name="T69" fmla="*/ 88 h 194"/>
                <a:gd name="T70" fmla="*/ 169 w 356"/>
                <a:gd name="T71" fmla="*/ 89 h 194"/>
                <a:gd name="T72" fmla="*/ 147 w 356"/>
                <a:gd name="T73" fmla="*/ 90 h 194"/>
                <a:gd name="T74" fmla="*/ 122 w 356"/>
                <a:gd name="T75" fmla="*/ 93 h 194"/>
                <a:gd name="T76" fmla="*/ 96 w 356"/>
                <a:gd name="T77" fmla="*/ 97 h 194"/>
                <a:gd name="T78" fmla="*/ 69 w 356"/>
                <a:gd name="T79" fmla="*/ 104 h 194"/>
                <a:gd name="T80" fmla="*/ 43 w 356"/>
                <a:gd name="T81" fmla="*/ 110 h 194"/>
                <a:gd name="T82" fmla="*/ 20 w 356"/>
                <a:gd name="T83" fmla="*/ 119 h 194"/>
                <a:gd name="T84" fmla="*/ 0 w 356"/>
                <a:gd name="T85" fmla="*/ 131 h 194"/>
                <a:gd name="T86" fmla="*/ 1 w 356"/>
                <a:gd name="T87" fmla="*/ 130 h 194"/>
                <a:gd name="T88" fmla="*/ 5 w 356"/>
                <a:gd name="T89" fmla="*/ 123 h 194"/>
                <a:gd name="T90" fmla="*/ 11 w 356"/>
                <a:gd name="T91" fmla="*/ 114 h 194"/>
                <a:gd name="T92" fmla="*/ 18 w 356"/>
                <a:gd name="T93" fmla="*/ 102 h 194"/>
                <a:gd name="T94" fmla="*/ 30 w 356"/>
                <a:gd name="T95" fmla="*/ 89 h 194"/>
                <a:gd name="T96" fmla="*/ 43 w 356"/>
                <a:gd name="T97" fmla="*/ 75 h 194"/>
                <a:gd name="T98" fmla="*/ 59 w 356"/>
                <a:gd name="T99" fmla="*/ 60 h 194"/>
                <a:gd name="T100" fmla="*/ 79 w 356"/>
                <a:gd name="T101" fmla="*/ 46 h 194"/>
                <a:gd name="T102" fmla="*/ 101 w 356"/>
                <a:gd name="T103" fmla="*/ 32 h 194"/>
                <a:gd name="T104" fmla="*/ 127 w 356"/>
                <a:gd name="T105" fmla="*/ 20 h 194"/>
                <a:gd name="T106" fmla="*/ 156 w 356"/>
                <a:gd name="T107" fmla="*/ 11 h 194"/>
                <a:gd name="T108" fmla="*/ 189 w 356"/>
                <a:gd name="T109" fmla="*/ 4 h 194"/>
                <a:gd name="T110" fmla="*/ 225 w 356"/>
                <a:gd name="T11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6" h="194">
                  <a:moveTo>
                    <a:pt x="225" y="0"/>
                  </a:moveTo>
                  <a:lnTo>
                    <a:pt x="264" y="1"/>
                  </a:lnTo>
                  <a:lnTo>
                    <a:pt x="308" y="8"/>
                  </a:lnTo>
                  <a:lnTo>
                    <a:pt x="356" y="20"/>
                  </a:lnTo>
                  <a:lnTo>
                    <a:pt x="355" y="21"/>
                  </a:lnTo>
                  <a:lnTo>
                    <a:pt x="352" y="28"/>
                  </a:lnTo>
                  <a:lnTo>
                    <a:pt x="348" y="38"/>
                  </a:lnTo>
                  <a:lnTo>
                    <a:pt x="342" y="51"/>
                  </a:lnTo>
                  <a:lnTo>
                    <a:pt x="333" y="67"/>
                  </a:lnTo>
                  <a:lnTo>
                    <a:pt x="322" y="84"/>
                  </a:lnTo>
                  <a:lnTo>
                    <a:pt x="309" y="102"/>
                  </a:lnTo>
                  <a:lnTo>
                    <a:pt x="295" y="121"/>
                  </a:lnTo>
                  <a:lnTo>
                    <a:pt x="278" y="138"/>
                  </a:lnTo>
                  <a:lnTo>
                    <a:pt x="258" y="155"/>
                  </a:lnTo>
                  <a:lnTo>
                    <a:pt x="237" y="169"/>
                  </a:lnTo>
                  <a:lnTo>
                    <a:pt x="213" y="181"/>
                  </a:lnTo>
                  <a:lnTo>
                    <a:pt x="186" y="189"/>
                  </a:lnTo>
                  <a:lnTo>
                    <a:pt x="157" y="194"/>
                  </a:lnTo>
                  <a:lnTo>
                    <a:pt x="126" y="194"/>
                  </a:lnTo>
                  <a:lnTo>
                    <a:pt x="92" y="189"/>
                  </a:lnTo>
                  <a:lnTo>
                    <a:pt x="54" y="177"/>
                  </a:lnTo>
                  <a:lnTo>
                    <a:pt x="14" y="160"/>
                  </a:lnTo>
                  <a:lnTo>
                    <a:pt x="17" y="157"/>
                  </a:lnTo>
                  <a:lnTo>
                    <a:pt x="26" y="153"/>
                  </a:lnTo>
                  <a:lnTo>
                    <a:pt x="38" y="147"/>
                  </a:lnTo>
                  <a:lnTo>
                    <a:pt x="55" y="139"/>
                  </a:lnTo>
                  <a:lnTo>
                    <a:pt x="73" y="130"/>
                  </a:lnTo>
                  <a:lnTo>
                    <a:pt x="96" y="121"/>
                  </a:lnTo>
                  <a:lnTo>
                    <a:pt x="118" y="111"/>
                  </a:lnTo>
                  <a:lnTo>
                    <a:pt x="140" y="104"/>
                  </a:lnTo>
                  <a:lnTo>
                    <a:pt x="162" y="96"/>
                  </a:lnTo>
                  <a:lnTo>
                    <a:pt x="182" y="90"/>
                  </a:lnTo>
                  <a:lnTo>
                    <a:pt x="202" y="88"/>
                  </a:lnTo>
                  <a:lnTo>
                    <a:pt x="196" y="88"/>
                  </a:lnTo>
                  <a:lnTo>
                    <a:pt x="186" y="88"/>
                  </a:lnTo>
                  <a:lnTo>
                    <a:pt x="169" y="89"/>
                  </a:lnTo>
                  <a:lnTo>
                    <a:pt x="147" y="90"/>
                  </a:lnTo>
                  <a:lnTo>
                    <a:pt x="122" y="93"/>
                  </a:lnTo>
                  <a:lnTo>
                    <a:pt x="96" y="97"/>
                  </a:lnTo>
                  <a:lnTo>
                    <a:pt x="69" y="104"/>
                  </a:lnTo>
                  <a:lnTo>
                    <a:pt x="43" y="110"/>
                  </a:lnTo>
                  <a:lnTo>
                    <a:pt x="20" y="119"/>
                  </a:lnTo>
                  <a:lnTo>
                    <a:pt x="0" y="131"/>
                  </a:lnTo>
                  <a:lnTo>
                    <a:pt x="1" y="130"/>
                  </a:lnTo>
                  <a:lnTo>
                    <a:pt x="5" y="123"/>
                  </a:lnTo>
                  <a:lnTo>
                    <a:pt x="11" y="114"/>
                  </a:lnTo>
                  <a:lnTo>
                    <a:pt x="18" y="102"/>
                  </a:lnTo>
                  <a:lnTo>
                    <a:pt x="30" y="89"/>
                  </a:lnTo>
                  <a:lnTo>
                    <a:pt x="43" y="75"/>
                  </a:lnTo>
                  <a:lnTo>
                    <a:pt x="59" y="60"/>
                  </a:lnTo>
                  <a:lnTo>
                    <a:pt x="79" y="46"/>
                  </a:lnTo>
                  <a:lnTo>
                    <a:pt x="101" y="32"/>
                  </a:lnTo>
                  <a:lnTo>
                    <a:pt x="127" y="20"/>
                  </a:lnTo>
                  <a:lnTo>
                    <a:pt x="156" y="11"/>
                  </a:lnTo>
                  <a:lnTo>
                    <a:pt x="189" y="4"/>
                  </a:lnTo>
                  <a:lnTo>
                    <a:pt x="225" y="0"/>
                  </a:lnTo>
                  <a:close/>
                </a:path>
              </a:pathLst>
            </a:custGeom>
            <a:solidFill>
              <a:schemeClr val="accent6"/>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51" name="Freeform 203"/>
            <p:cNvSpPr/>
            <p:nvPr/>
          </p:nvSpPr>
          <p:spPr bwMode="auto">
            <a:xfrm>
              <a:off x="2764327" y="2407782"/>
              <a:ext cx="557135" cy="280832"/>
            </a:xfrm>
            <a:custGeom>
              <a:avLst/>
              <a:gdLst>
                <a:gd name="T0" fmla="*/ 168 w 369"/>
                <a:gd name="T1" fmla="*/ 0 h 186"/>
                <a:gd name="T2" fmla="*/ 195 w 369"/>
                <a:gd name="T3" fmla="*/ 0 h 186"/>
                <a:gd name="T4" fmla="*/ 225 w 369"/>
                <a:gd name="T5" fmla="*/ 4 h 186"/>
                <a:gd name="T6" fmla="*/ 254 w 369"/>
                <a:gd name="T7" fmla="*/ 14 h 186"/>
                <a:gd name="T8" fmla="*/ 284 w 369"/>
                <a:gd name="T9" fmla="*/ 29 h 186"/>
                <a:gd name="T10" fmla="*/ 313 w 369"/>
                <a:gd name="T11" fmla="*/ 51 h 186"/>
                <a:gd name="T12" fmla="*/ 342 w 369"/>
                <a:gd name="T13" fmla="*/ 81 h 186"/>
                <a:gd name="T14" fmla="*/ 369 w 369"/>
                <a:gd name="T15" fmla="*/ 118 h 186"/>
                <a:gd name="T16" fmla="*/ 366 w 369"/>
                <a:gd name="T17" fmla="*/ 118 h 186"/>
                <a:gd name="T18" fmla="*/ 354 w 369"/>
                <a:gd name="T19" fmla="*/ 118 h 186"/>
                <a:gd name="T20" fmla="*/ 337 w 369"/>
                <a:gd name="T21" fmla="*/ 116 h 186"/>
                <a:gd name="T22" fmla="*/ 316 w 369"/>
                <a:gd name="T23" fmla="*/ 115 h 186"/>
                <a:gd name="T24" fmla="*/ 291 w 369"/>
                <a:gd name="T25" fmla="*/ 112 h 186"/>
                <a:gd name="T26" fmla="*/ 265 w 369"/>
                <a:gd name="T27" fmla="*/ 110 h 186"/>
                <a:gd name="T28" fmla="*/ 239 w 369"/>
                <a:gd name="T29" fmla="*/ 106 h 186"/>
                <a:gd name="T30" fmla="*/ 212 w 369"/>
                <a:gd name="T31" fmla="*/ 102 h 186"/>
                <a:gd name="T32" fmla="*/ 189 w 369"/>
                <a:gd name="T33" fmla="*/ 95 h 186"/>
                <a:gd name="T34" fmla="*/ 169 w 369"/>
                <a:gd name="T35" fmla="*/ 89 h 186"/>
                <a:gd name="T36" fmla="*/ 173 w 369"/>
                <a:gd name="T37" fmla="*/ 90 h 186"/>
                <a:gd name="T38" fmla="*/ 181 w 369"/>
                <a:gd name="T39" fmla="*/ 94 h 186"/>
                <a:gd name="T40" fmla="*/ 194 w 369"/>
                <a:gd name="T41" fmla="*/ 101 h 186"/>
                <a:gd name="T42" fmla="*/ 211 w 369"/>
                <a:gd name="T43" fmla="*/ 108 h 186"/>
                <a:gd name="T44" fmla="*/ 231 w 369"/>
                <a:gd name="T45" fmla="*/ 118 h 186"/>
                <a:gd name="T46" fmla="*/ 253 w 369"/>
                <a:gd name="T47" fmla="*/ 127 h 186"/>
                <a:gd name="T48" fmla="*/ 276 w 369"/>
                <a:gd name="T49" fmla="*/ 135 h 186"/>
                <a:gd name="T50" fmla="*/ 300 w 369"/>
                <a:gd name="T51" fmla="*/ 142 h 186"/>
                <a:gd name="T52" fmla="*/ 324 w 369"/>
                <a:gd name="T53" fmla="*/ 148 h 186"/>
                <a:gd name="T54" fmla="*/ 347 w 369"/>
                <a:gd name="T55" fmla="*/ 150 h 186"/>
                <a:gd name="T56" fmla="*/ 368 w 369"/>
                <a:gd name="T57" fmla="*/ 149 h 186"/>
                <a:gd name="T58" fmla="*/ 366 w 369"/>
                <a:gd name="T59" fmla="*/ 152 h 186"/>
                <a:gd name="T60" fmla="*/ 358 w 369"/>
                <a:gd name="T61" fmla="*/ 156 h 186"/>
                <a:gd name="T62" fmla="*/ 345 w 369"/>
                <a:gd name="T63" fmla="*/ 162 h 186"/>
                <a:gd name="T64" fmla="*/ 329 w 369"/>
                <a:gd name="T65" fmla="*/ 169 h 186"/>
                <a:gd name="T66" fmla="*/ 308 w 369"/>
                <a:gd name="T67" fmla="*/ 176 h 186"/>
                <a:gd name="T68" fmla="*/ 284 w 369"/>
                <a:gd name="T69" fmla="*/ 182 h 186"/>
                <a:gd name="T70" fmla="*/ 257 w 369"/>
                <a:gd name="T71" fmla="*/ 186 h 186"/>
                <a:gd name="T72" fmla="*/ 225 w 369"/>
                <a:gd name="T73" fmla="*/ 186 h 186"/>
                <a:gd name="T74" fmla="*/ 193 w 369"/>
                <a:gd name="T75" fmla="*/ 183 h 186"/>
                <a:gd name="T76" fmla="*/ 157 w 369"/>
                <a:gd name="T77" fmla="*/ 174 h 186"/>
                <a:gd name="T78" fmla="*/ 119 w 369"/>
                <a:gd name="T79" fmla="*/ 161 h 186"/>
                <a:gd name="T80" fmla="*/ 81 w 369"/>
                <a:gd name="T81" fmla="*/ 139 h 186"/>
                <a:gd name="T82" fmla="*/ 41 w 369"/>
                <a:gd name="T83" fmla="*/ 110 h 186"/>
                <a:gd name="T84" fmla="*/ 0 w 369"/>
                <a:gd name="T85" fmla="*/ 72 h 186"/>
                <a:gd name="T86" fmla="*/ 2 w 369"/>
                <a:gd name="T87" fmla="*/ 69 h 186"/>
                <a:gd name="T88" fmla="*/ 8 w 369"/>
                <a:gd name="T89" fmla="*/ 64 h 186"/>
                <a:gd name="T90" fmla="*/ 19 w 369"/>
                <a:gd name="T91" fmla="*/ 57 h 186"/>
                <a:gd name="T92" fmla="*/ 32 w 369"/>
                <a:gd name="T93" fmla="*/ 48 h 186"/>
                <a:gd name="T94" fmla="*/ 49 w 369"/>
                <a:gd name="T95" fmla="*/ 38 h 186"/>
                <a:gd name="T96" fmla="*/ 68 w 369"/>
                <a:gd name="T97" fmla="*/ 27 h 186"/>
                <a:gd name="T98" fmla="*/ 91 w 369"/>
                <a:gd name="T99" fmla="*/ 18 h 186"/>
                <a:gd name="T100" fmla="*/ 114 w 369"/>
                <a:gd name="T101" fmla="*/ 9 h 186"/>
                <a:gd name="T102" fmla="*/ 140 w 369"/>
                <a:gd name="T103" fmla="*/ 4 h 186"/>
                <a:gd name="T104" fmla="*/ 168 w 369"/>
                <a:gd name="T10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9" h="186">
                  <a:moveTo>
                    <a:pt x="168" y="0"/>
                  </a:moveTo>
                  <a:lnTo>
                    <a:pt x="195" y="0"/>
                  </a:lnTo>
                  <a:lnTo>
                    <a:pt x="225" y="4"/>
                  </a:lnTo>
                  <a:lnTo>
                    <a:pt x="254" y="14"/>
                  </a:lnTo>
                  <a:lnTo>
                    <a:pt x="284" y="29"/>
                  </a:lnTo>
                  <a:lnTo>
                    <a:pt x="313" y="51"/>
                  </a:lnTo>
                  <a:lnTo>
                    <a:pt x="342" y="81"/>
                  </a:lnTo>
                  <a:lnTo>
                    <a:pt x="369" y="118"/>
                  </a:lnTo>
                  <a:lnTo>
                    <a:pt x="366" y="118"/>
                  </a:lnTo>
                  <a:lnTo>
                    <a:pt x="354" y="118"/>
                  </a:lnTo>
                  <a:lnTo>
                    <a:pt x="337" y="116"/>
                  </a:lnTo>
                  <a:lnTo>
                    <a:pt x="316" y="115"/>
                  </a:lnTo>
                  <a:lnTo>
                    <a:pt x="291" y="112"/>
                  </a:lnTo>
                  <a:lnTo>
                    <a:pt x="265" y="110"/>
                  </a:lnTo>
                  <a:lnTo>
                    <a:pt x="239" y="106"/>
                  </a:lnTo>
                  <a:lnTo>
                    <a:pt x="212" y="102"/>
                  </a:lnTo>
                  <a:lnTo>
                    <a:pt x="189" y="95"/>
                  </a:lnTo>
                  <a:lnTo>
                    <a:pt x="169" y="89"/>
                  </a:lnTo>
                  <a:lnTo>
                    <a:pt x="173" y="90"/>
                  </a:lnTo>
                  <a:lnTo>
                    <a:pt x="181" y="94"/>
                  </a:lnTo>
                  <a:lnTo>
                    <a:pt x="194" y="101"/>
                  </a:lnTo>
                  <a:lnTo>
                    <a:pt x="211" y="108"/>
                  </a:lnTo>
                  <a:lnTo>
                    <a:pt x="231" y="118"/>
                  </a:lnTo>
                  <a:lnTo>
                    <a:pt x="253" y="127"/>
                  </a:lnTo>
                  <a:lnTo>
                    <a:pt x="276" y="135"/>
                  </a:lnTo>
                  <a:lnTo>
                    <a:pt x="300" y="142"/>
                  </a:lnTo>
                  <a:lnTo>
                    <a:pt x="324" y="148"/>
                  </a:lnTo>
                  <a:lnTo>
                    <a:pt x="347" y="150"/>
                  </a:lnTo>
                  <a:lnTo>
                    <a:pt x="368" y="149"/>
                  </a:lnTo>
                  <a:lnTo>
                    <a:pt x="366" y="152"/>
                  </a:lnTo>
                  <a:lnTo>
                    <a:pt x="358" y="156"/>
                  </a:lnTo>
                  <a:lnTo>
                    <a:pt x="345" y="162"/>
                  </a:lnTo>
                  <a:lnTo>
                    <a:pt x="329" y="169"/>
                  </a:lnTo>
                  <a:lnTo>
                    <a:pt x="308" y="176"/>
                  </a:lnTo>
                  <a:lnTo>
                    <a:pt x="284" y="182"/>
                  </a:lnTo>
                  <a:lnTo>
                    <a:pt x="257" y="186"/>
                  </a:lnTo>
                  <a:lnTo>
                    <a:pt x="225" y="186"/>
                  </a:lnTo>
                  <a:lnTo>
                    <a:pt x="193" y="183"/>
                  </a:lnTo>
                  <a:lnTo>
                    <a:pt x="157" y="174"/>
                  </a:lnTo>
                  <a:lnTo>
                    <a:pt x="119" y="161"/>
                  </a:lnTo>
                  <a:lnTo>
                    <a:pt x="81" y="139"/>
                  </a:lnTo>
                  <a:lnTo>
                    <a:pt x="41" y="110"/>
                  </a:lnTo>
                  <a:lnTo>
                    <a:pt x="0" y="72"/>
                  </a:lnTo>
                  <a:lnTo>
                    <a:pt x="2" y="69"/>
                  </a:lnTo>
                  <a:lnTo>
                    <a:pt x="8" y="64"/>
                  </a:lnTo>
                  <a:lnTo>
                    <a:pt x="19" y="57"/>
                  </a:lnTo>
                  <a:lnTo>
                    <a:pt x="32" y="48"/>
                  </a:lnTo>
                  <a:lnTo>
                    <a:pt x="49" y="38"/>
                  </a:lnTo>
                  <a:lnTo>
                    <a:pt x="68" y="27"/>
                  </a:lnTo>
                  <a:lnTo>
                    <a:pt x="91" y="18"/>
                  </a:lnTo>
                  <a:lnTo>
                    <a:pt x="114" y="9"/>
                  </a:lnTo>
                  <a:lnTo>
                    <a:pt x="140" y="4"/>
                  </a:lnTo>
                  <a:lnTo>
                    <a:pt x="168" y="0"/>
                  </a:lnTo>
                  <a:close/>
                </a:path>
              </a:pathLst>
            </a:custGeom>
            <a:solidFill>
              <a:schemeClr val="accent2"/>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52" name="Freeform 204"/>
            <p:cNvSpPr/>
            <p:nvPr/>
          </p:nvSpPr>
          <p:spPr bwMode="auto">
            <a:xfrm>
              <a:off x="3113102" y="1966906"/>
              <a:ext cx="353305" cy="578273"/>
            </a:xfrm>
            <a:custGeom>
              <a:avLst/>
              <a:gdLst>
                <a:gd name="T0" fmla="*/ 9 w 234"/>
                <a:gd name="T1" fmla="*/ 0 h 383"/>
                <a:gd name="T2" fmla="*/ 11 w 234"/>
                <a:gd name="T3" fmla="*/ 0 h 383"/>
                <a:gd name="T4" fmla="*/ 17 w 234"/>
                <a:gd name="T5" fmla="*/ 2 h 383"/>
                <a:gd name="T6" fmla="*/ 27 w 234"/>
                <a:gd name="T7" fmla="*/ 5 h 383"/>
                <a:gd name="T8" fmla="*/ 40 w 234"/>
                <a:gd name="T9" fmla="*/ 9 h 383"/>
                <a:gd name="T10" fmla="*/ 56 w 234"/>
                <a:gd name="T11" fmla="*/ 16 h 383"/>
                <a:gd name="T12" fmla="*/ 73 w 234"/>
                <a:gd name="T13" fmla="*/ 23 h 383"/>
                <a:gd name="T14" fmla="*/ 93 w 234"/>
                <a:gd name="T15" fmla="*/ 33 h 383"/>
                <a:gd name="T16" fmla="*/ 112 w 234"/>
                <a:gd name="T17" fmla="*/ 43 h 383"/>
                <a:gd name="T18" fmla="*/ 132 w 234"/>
                <a:gd name="T19" fmla="*/ 56 h 383"/>
                <a:gd name="T20" fmla="*/ 152 w 234"/>
                <a:gd name="T21" fmla="*/ 72 h 383"/>
                <a:gd name="T22" fmla="*/ 170 w 234"/>
                <a:gd name="T23" fmla="*/ 89 h 383"/>
                <a:gd name="T24" fmla="*/ 188 w 234"/>
                <a:gd name="T25" fmla="*/ 108 h 383"/>
                <a:gd name="T26" fmla="*/ 204 w 234"/>
                <a:gd name="T27" fmla="*/ 131 h 383"/>
                <a:gd name="T28" fmla="*/ 216 w 234"/>
                <a:gd name="T29" fmla="*/ 156 h 383"/>
                <a:gd name="T30" fmla="*/ 226 w 234"/>
                <a:gd name="T31" fmla="*/ 183 h 383"/>
                <a:gd name="T32" fmla="*/ 233 w 234"/>
                <a:gd name="T33" fmla="*/ 213 h 383"/>
                <a:gd name="T34" fmla="*/ 234 w 234"/>
                <a:gd name="T35" fmla="*/ 246 h 383"/>
                <a:gd name="T36" fmla="*/ 231 w 234"/>
                <a:gd name="T37" fmla="*/ 283 h 383"/>
                <a:gd name="T38" fmla="*/ 224 w 234"/>
                <a:gd name="T39" fmla="*/ 322 h 383"/>
                <a:gd name="T40" fmla="*/ 210 w 234"/>
                <a:gd name="T41" fmla="*/ 364 h 383"/>
                <a:gd name="T42" fmla="*/ 208 w 234"/>
                <a:gd name="T43" fmla="*/ 361 h 383"/>
                <a:gd name="T44" fmla="*/ 203 w 234"/>
                <a:gd name="T45" fmla="*/ 355 h 383"/>
                <a:gd name="T46" fmla="*/ 196 w 234"/>
                <a:gd name="T47" fmla="*/ 343 h 383"/>
                <a:gd name="T48" fmla="*/ 186 w 234"/>
                <a:gd name="T49" fmla="*/ 328 h 383"/>
                <a:gd name="T50" fmla="*/ 175 w 234"/>
                <a:gd name="T51" fmla="*/ 310 h 383"/>
                <a:gd name="T52" fmla="*/ 163 w 234"/>
                <a:gd name="T53" fmla="*/ 290 h 383"/>
                <a:gd name="T54" fmla="*/ 150 w 234"/>
                <a:gd name="T55" fmla="*/ 270 h 383"/>
                <a:gd name="T56" fmla="*/ 138 w 234"/>
                <a:gd name="T57" fmla="*/ 247 h 383"/>
                <a:gd name="T58" fmla="*/ 128 w 234"/>
                <a:gd name="T59" fmla="*/ 225 h 383"/>
                <a:gd name="T60" fmla="*/ 117 w 234"/>
                <a:gd name="T61" fmla="*/ 203 h 383"/>
                <a:gd name="T62" fmla="*/ 110 w 234"/>
                <a:gd name="T63" fmla="*/ 183 h 383"/>
                <a:gd name="T64" fmla="*/ 104 w 234"/>
                <a:gd name="T65" fmla="*/ 165 h 383"/>
                <a:gd name="T66" fmla="*/ 106 w 234"/>
                <a:gd name="T67" fmla="*/ 169 h 383"/>
                <a:gd name="T68" fmla="*/ 107 w 234"/>
                <a:gd name="T69" fmla="*/ 179 h 383"/>
                <a:gd name="T70" fmla="*/ 110 w 234"/>
                <a:gd name="T71" fmla="*/ 195 h 383"/>
                <a:gd name="T72" fmla="*/ 114 w 234"/>
                <a:gd name="T73" fmla="*/ 216 h 383"/>
                <a:gd name="T74" fmla="*/ 119 w 234"/>
                <a:gd name="T75" fmla="*/ 239 h 383"/>
                <a:gd name="T76" fmla="*/ 125 w 234"/>
                <a:gd name="T77" fmla="*/ 266 h 383"/>
                <a:gd name="T78" fmla="*/ 133 w 234"/>
                <a:gd name="T79" fmla="*/ 292 h 383"/>
                <a:gd name="T80" fmla="*/ 142 w 234"/>
                <a:gd name="T81" fmla="*/ 318 h 383"/>
                <a:gd name="T82" fmla="*/ 154 w 234"/>
                <a:gd name="T83" fmla="*/ 343 h 383"/>
                <a:gd name="T84" fmla="*/ 166 w 234"/>
                <a:gd name="T85" fmla="*/ 365 h 383"/>
                <a:gd name="T86" fmla="*/ 180 w 234"/>
                <a:gd name="T87" fmla="*/ 383 h 383"/>
                <a:gd name="T88" fmla="*/ 179 w 234"/>
                <a:gd name="T89" fmla="*/ 383 h 383"/>
                <a:gd name="T90" fmla="*/ 172 w 234"/>
                <a:gd name="T91" fmla="*/ 381 h 383"/>
                <a:gd name="T92" fmla="*/ 163 w 234"/>
                <a:gd name="T93" fmla="*/ 377 h 383"/>
                <a:gd name="T94" fmla="*/ 153 w 234"/>
                <a:gd name="T95" fmla="*/ 370 h 383"/>
                <a:gd name="T96" fmla="*/ 138 w 234"/>
                <a:gd name="T97" fmla="*/ 362 h 383"/>
                <a:gd name="T98" fmla="*/ 124 w 234"/>
                <a:gd name="T99" fmla="*/ 352 h 383"/>
                <a:gd name="T100" fmla="*/ 107 w 234"/>
                <a:gd name="T101" fmla="*/ 340 h 383"/>
                <a:gd name="T102" fmla="*/ 91 w 234"/>
                <a:gd name="T103" fmla="*/ 324 h 383"/>
                <a:gd name="T104" fmla="*/ 74 w 234"/>
                <a:gd name="T105" fmla="*/ 306 h 383"/>
                <a:gd name="T106" fmla="*/ 59 w 234"/>
                <a:gd name="T107" fmla="*/ 287 h 383"/>
                <a:gd name="T108" fmla="*/ 43 w 234"/>
                <a:gd name="T109" fmla="*/ 263 h 383"/>
                <a:gd name="T110" fmla="*/ 28 w 234"/>
                <a:gd name="T111" fmla="*/ 235 h 383"/>
                <a:gd name="T112" fmla="*/ 18 w 234"/>
                <a:gd name="T113" fmla="*/ 205 h 383"/>
                <a:gd name="T114" fmla="*/ 9 w 234"/>
                <a:gd name="T115" fmla="*/ 171 h 383"/>
                <a:gd name="T116" fmla="*/ 2 w 234"/>
                <a:gd name="T117" fmla="*/ 135 h 383"/>
                <a:gd name="T118" fmla="*/ 0 w 234"/>
                <a:gd name="T119" fmla="*/ 94 h 383"/>
                <a:gd name="T120" fmla="*/ 2 w 234"/>
                <a:gd name="T121" fmla="*/ 48 h 383"/>
                <a:gd name="T122" fmla="*/ 9 w 234"/>
                <a:gd name="T123"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4" h="383">
                  <a:moveTo>
                    <a:pt x="9" y="0"/>
                  </a:moveTo>
                  <a:lnTo>
                    <a:pt x="11" y="0"/>
                  </a:lnTo>
                  <a:lnTo>
                    <a:pt x="17" y="2"/>
                  </a:lnTo>
                  <a:lnTo>
                    <a:pt x="27" y="5"/>
                  </a:lnTo>
                  <a:lnTo>
                    <a:pt x="40" y="9"/>
                  </a:lnTo>
                  <a:lnTo>
                    <a:pt x="56" y="16"/>
                  </a:lnTo>
                  <a:lnTo>
                    <a:pt x="73" y="23"/>
                  </a:lnTo>
                  <a:lnTo>
                    <a:pt x="93" y="33"/>
                  </a:lnTo>
                  <a:lnTo>
                    <a:pt x="112" y="43"/>
                  </a:lnTo>
                  <a:lnTo>
                    <a:pt x="132" y="56"/>
                  </a:lnTo>
                  <a:lnTo>
                    <a:pt x="152" y="72"/>
                  </a:lnTo>
                  <a:lnTo>
                    <a:pt x="170" y="89"/>
                  </a:lnTo>
                  <a:lnTo>
                    <a:pt x="188" y="108"/>
                  </a:lnTo>
                  <a:lnTo>
                    <a:pt x="204" y="131"/>
                  </a:lnTo>
                  <a:lnTo>
                    <a:pt x="216" y="156"/>
                  </a:lnTo>
                  <a:lnTo>
                    <a:pt x="226" y="183"/>
                  </a:lnTo>
                  <a:lnTo>
                    <a:pt x="233" y="213"/>
                  </a:lnTo>
                  <a:lnTo>
                    <a:pt x="234" y="246"/>
                  </a:lnTo>
                  <a:lnTo>
                    <a:pt x="231" y="283"/>
                  </a:lnTo>
                  <a:lnTo>
                    <a:pt x="224" y="322"/>
                  </a:lnTo>
                  <a:lnTo>
                    <a:pt x="210" y="364"/>
                  </a:lnTo>
                  <a:lnTo>
                    <a:pt x="208" y="361"/>
                  </a:lnTo>
                  <a:lnTo>
                    <a:pt x="203" y="355"/>
                  </a:lnTo>
                  <a:lnTo>
                    <a:pt x="196" y="343"/>
                  </a:lnTo>
                  <a:lnTo>
                    <a:pt x="186" y="328"/>
                  </a:lnTo>
                  <a:lnTo>
                    <a:pt x="175" y="310"/>
                  </a:lnTo>
                  <a:lnTo>
                    <a:pt x="163" y="290"/>
                  </a:lnTo>
                  <a:lnTo>
                    <a:pt x="150" y="270"/>
                  </a:lnTo>
                  <a:lnTo>
                    <a:pt x="138" y="247"/>
                  </a:lnTo>
                  <a:lnTo>
                    <a:pt x="128" y="225"/>
                  </a:lnTo>
                  <a:lnTo>
                    <a:pt x="117" y="203"/>
                  </a:lnTo>
                  <a:lnTo>
                    <a:pt x="110" y="183"/>
                  </a:lnTo>
                  <a:lnTo>
                    <a:pt x="104" y="165"/>
                  </a:lnTo>
                  <a:lnTo>
                    <a:pt x="106" y="169"/>
                  </a:lnTo>
                  <a:lnTo>
                    <a:pt x="107" y="179"/>
                  </a:lnTo>
                  <a:lnTo>
                    <a:pt x="110" y="195"/>
                  </a:lnTo>
                  <a:lnTo>
                    <a:pt x="114" y="216"/>
                  </a:lnTo>
                  <a:lnTo>
                    <a:pt x="119" y="239"/>
                  </a:lnTo>
                  <a:lnTo>
                    <a:pt x="125" y="266"/>
                  </a:lnTo>
                  <a:lnTo>
                    <a:pt x="133" y="292"/>
                  </a:lnTo>
                  <a:lnTo>
                    <a:pt x="142" y="318"/>
                  </a:lnTo>
                  <a:lnTo>
                    <a:pt x="154" y="343"/>
                  </a:lnTo>
                  <a:lnTo>
                    <a:pt x="166" y="365"/>
                  </a:lnTo>
                  <a:lnTo>
                    <a:pt x="180" y="383"/>
                  </a:lnTo>
                  <a:lnTo>
                    <a:pt x="179" y="383"/>
                  </a:lnTo>
                  <a:lnTo>
                    <a:pt x="172" y="381"/>
                  </a:lnTo>
                  <a:lnTo>
                    <a:pt x="163" y="377"/>
                  </a:lnTo>
                  <a:lnTo>
                    <a:pt x="153" y="370"/>
                  </a:lnTo>
                  <a:lnTo>
                    <a:pt x="138" y="362"/>
                  </a:lnTo>
                  <a:lnTo>
                    <a:pt x="124" y="352"/>
                  </a:lnTo>
                  <a:lnTo>
                    <a:pt x="107" y="340"/>
                  </a:lnTo>
                  <a:lnTo>
                    <a:pt x="91" y="324"/>
                  </a:lnTo>
                  <a:lnTo>
                    <a:pt x="74" y="306"/>
                  </a:lnTo>
                  <a:lnTo>
                    <a:pt x="59" y="287"/>
                  </a:lnTo>
                  <a:lnTo>
                    <a:pt x="43" y="263"/>
                  </a:lnTo>
                  <a:lnTo>
                    <a:pt x="28" y="235"/>
                  </a:lnTo>
                  <a:lnTo>
                    <a:pt x="18" y="205"/>
                  </a:lnTo>
                  <a:lnTo>
                    <a:pt x="9" y="171"/>
                  </a:lnTo>
                  <a:lnTo>
                    <a:pt x="2" y="135"/>
                  </a:lnTo>
                  <a:lnTo>
                    <a:pt x="0" y="94"/>
                  </a:lnTo>
                  <a:lnTo>
                    <a:pt x="2" y="48"/>
                  </a:lnTo>
                  <a:lnTo>
                    <a:pt x="9" y="0"/>
                  </a:lnTo>
                  <a:close/>
                </a:path>
              </a:pathLst>
            </a:custGeom>
            <a:solidFill>
              <a:schemeClr val="accent4"/>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53" name="Freeform 206"/>
            <p:cNvSpPr/>
            <p:nvPr/>
          </p:nvSpPr>
          <p:spPr bwMode="auto">
            <a:xfrm>
              <a:off x="3920873" y="2090713"/>
              <a:ext cx="267244" cy="288382"/>
            </a:xfrm>
            <a:custGeom>
              <a:avLst/>
              <a:gdLst>
                <a:gd name="T0" fmla="*/ 176 w 177"/>
                <a:gd name="T1" fmla="*/ 0 h 191"/>
                <a:gd name="T2" fmla="*/ 176 w 177"/>
                <a:gd name="T3" fmla="*/ 3 h 191"/>
                <a:gd name="T4" fmla="*/ 177 w 177"/>
                <a:gd name="T5" fmla="*/ 8 h 191"/>
                <a:gd name="T6" fmla="*/ 177 w 177"/>
                <a:gd name="T7" fmla="*/ 17 h 191"/>
                <a:gd name="T8" fmla="*/ 177 w 177"/>
                <a:gd name="T9" fmla="*/ 30 h 191"/>
                <a:gd name="T10" fmla="*/ 177 w 177"/>
                <a:gd name="T11" fmla="*/ 45 h 191"/>
                <a:gd name="T12" fmla="*/ 176 w 177"/>
                <a:gd name="T13" fmla="*/ 61 h 191"/>
                <a:gd name="T14" fmla="*/ 172 w 177"/>
                <a:gd name="T15" fmla="*/ 78 h 191"/>
                <a:gd name="T16" fmla="*/ 166 w 177"/>
                <a:gd name="T17" fmla="*/ 96 h 191"/>
                <a:gd name="T18" fmla="*/ 160 w 177"/>
                <a:gd name="T19" fmla="*/ 113 h 191"/>
                <a:gd name="T20" fmla="*/ 149 w 177"/>
                <a:gd name="T21" fmla="*/ 130 h 191"/>
                <a:gd name="T22" fmla="*/ 138 w 177"/>
                <a:gd name="T23" fmla="*/ 147 h 191"/>
                <a:gd name="T24" fmla="*/ 121 w 177"/>
                <a:gd name="T25" fmla="*/ 161 h 191"/>
                <a:gd name="T26" fmla="*/ 101 w 177"/>
                <a:gd name="T27" fmla="*/ 173 h 191"/>
                <a:gd name="T28" fmla="*/ 77 w 177"/>
                <a:gd name="T29" fmla="*/ 182 h 191"/>
                <a:gd name="T30" fmla="*/ 50 w 177"/>
                <a:gd name="T31" fmla="*/ 189 h 191"/>
                <a:gd name="T32" fmla="*/ 17 w 177"/>
                <a:gd name="T33" fmla="*/ 191 h 191"/>
                <a:gd name="T34" fmla="*/ 18 w 177"/>
                <a:gd name="T35" fmla="*/ 189 h 191"/>
                <a:gd name="T36" fmla="*/ 24 w 177"/>
                <a:gd name="T37" fmla="*/ 181 h 191"/>
                <a:gd name="T38" fmla="*/ 32 w 177"/>
                <a:gd name="T39" fmla="*/ 170 h 191"/>
                <a:gd name="T40" fmla="*/ 42 w 177"/>
                <a:gd name="T41" fmla="*/ 156 h 191"/>
                <a:gd name="T42" fmla="*/ 54 w 177"/>
                <a:gd name="T43" fmla="*/ 142 h 191"/>
                <a:gd name="T44" fmla="*/ 67 w 177"/>
                <a:gd name="T45" fmla="*/ 126 h 191"/>
                <a:gd name="T46" fmla="*/ 80 w 177"/>
                <a:gd name="T47" fmla="*/ 112 h 191"/>
                <a:gd name="T48" fmla="*/ 93 w 177"/>
                <a:gd name="T49" fmla="*/ 100 h 191"/>
                <a:gd name="T50" fmla="*/ 105 w 177"/>
                <a:gd name="T51" fmla="*/ 89 h 191"/>
                <a:gd name="T52" fmla="*/ 102 w 177"/>
                <a:gd name="T53" fmla="*/ 91 h 191"/>
                <a:gd name="T54" fmla="*/ 94 w 177"/>
                <a:gd name="T55" fmla="*/ 96 h 191"/>
                <a:gd name="T56" fmla="*/ 83 w 177"/>
                <a:gd name="T57" fmla="*/ 104 h 191"/>
                <a:gd name="T58" fmla="*/ 68 w 177"/>
                <a:gd name="T59" fmla="*/ 113 h 191"/>
                <a:gd name="T60" fmla="*/ 52 w 177"/>
                <a:gd name="T61" fmla="*/ 123 h 191"/>
                <a:gd name="T62" fmla="*/ 37 w 177"/>
                <a:gd name="T63" fmla="*/ 136 h 191"/>
                <a:gd name="T64" fmla="*/ 21 w 177"/>
                <a:gd name="T65" fmla="*/ 151 h 191"/>
                <a:gd name="T66" fmla="*/ 9 w 177"/>
                <a:gd name="T67" fmla="*/ 164 h 191"/>
                <a:gd name="T68" fmla="*/ 0 w 177"/>
                <a:gd name="T69" fmla="*/ 180 h 191"/>
                <a:gd name="T70" fmla="*/ 0 w 177"/>
                <a:gd name="T71" fmla="*/ 177 h 191"/>
                <a:gd name="T72" fmla="*/ 0 w 177"/>
                <a:gd name="T73" fmla="*/ 170 h 191"/>
                <a:gd name="T74" fmla="*/ 1 w 177"/>
                <a:gd name="T75" fmla="*/ 160 h 191"/>
                <a:gd name="T76" fmla="*/ 4 w 177"/>
                <a:gd name="T77" fmla="*/ 146 h 191"/>
                <a:gd name="T78" fmla="*/ 8 w 177"/>
                <a:gd name="T79" fmla="*/ 130 h 191"/>
                <a:gd name="T80" fmla="*/ 14 w 177"/>
                <a:gd name="T81" fmla="*/ 113 h 191"/>
                <a:gd name="T82" fmla="*/ 25 w 177"/>
                <a:gd name="T83" fmla="*/ 95 h 191"/>
                <a:gd name="T84" fmla="*/ 38 w 177"/>
                <a:gd name="T85" fmla="*/ 75 h 191"/>
                <a:gd name="T86" fmla="*/ 55 w 177"/>
                <a:gd name="T87" fmla="*/ 57 h 191"/>
                <a:gd name="T88" fmla="*/ 77 w 177"/>
                <a:gd name="T89" fmla="*/ 40 h 191"/>
                <a:gd name="T90" fmla="*/ 105 w 177"/>
                <a:gd name="T91" fmla="*/ 24 h 191"/>
                <a:gd name="T92" fmla="*/ 136 w 177"/>
                <a:gd name="T93" fmla="*/ 11 h 191"/>
                <a:gd name="T94" fmla="*/ 176 w 177"/>
                <a:gd name="T9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 h="191">
                  <a:moveTo>
                    <a:pt x="176" y="0"/>
                  </a:moveTo>
                  <a:lnTo>
                    <a:pt x="176" y="3"/>
                  </a:lnTo>
                  <a:lnTo>
                    <a:pt x="177" y="8"/>
                  </a:lnTo>
                  <a:lnTo>
                    <a:pt x="177" y="17"/>
                  </a:lnTo>
                  <a:lnTo>
                    <a:pt x="177" y="30"/>
                  </a:lnTo>
                  <a:lnTo>
                    <a:pt x="177" y="45"/>
                  </a:lnTo>
                  <a:lnTo>
                    <a:pt x="176" y="61"/>
                  </a:lnTo>
                  <a:lnTo>
                    <a:pt x="172" y="78"/>
                  </a:lnTo>
                  <a:lnTo>
                    <a:pt x="166" y="96"/>
                  </a:lnTo>
                  <a:lnTo>
                    <a:pt x="160" y="113"/>
                  </a:lnTo>
                  <a:lnTo>
                    <a:pt x="149" y="130"/>
                  </a:lnTo>
                  <a:lnTo>
                    <a:pt x="138" y="147"/>
                  </a:lnTo>
                  <a:lnTo>
                    <a:pt x="121" y="161"/>
                  </a:lnTo>
                  <a:lnTo>
                    <a:pt x="101" y="173"/>
                  </a:lnTo>
                  <a:lnTo>
                    <a:pt x="77" y="182"/>
                  </a:lnTo>
                  <a:lnTo>
                    <a:pt x="50" y="189"/>
                  </a:lnTo>
                  <a:lnTo>
                    <a:pt x="17" y="191"/>
                  </a:lnTo>
                  <a:lnTo>
                    <a:pt x="18" y="189"/>
                  </a:lnTo>
                  <a:lnTo>
                    <a:pt x="24" y="181"/>
                  </a:lnTo>
                  <a:lnTo>
                    <a:pt x="32" y="170"/>
                  </a:lnTo>
                  <a:lnTo>
                    <a:pt x="42" y="156"/>
                  </a:lnTo>
                  <a:lnTo>
                    <a:pt x="54" y="142"/>
                  </a:lnTo>
                  <a:lnTo>
                    <a:pt x="67" y="126"/>
                  </a:lnTo>
                  <a:lnTo>
                    <a:pt x="80" y="112"/>
                  </a:lnTo>
                  <a:lnTo>
                    <a:pt x="93" y="100"/>
                  </a:lnTo>
                  <a:lnTo>
                    <a:pt x="105" y="89"/>
                  </a:lnTo>
                  <a:lnTo>
                    <a:pt x="102" y="91"/>
                  </a:lnTo>
                  <a:lnTo>
                    <a:pt x="94" y="96"/>
                  </a:lnTo>
                  <a:lnTo>
                    <a:pt x="83" y="104"/>
                  </a:lnTo>
                  <a:lnTo>
                    <a:pt x="68" y="113"/>
                  </a:lnTo>
                  <a:lnTo>
                    <a:pt x="52" y="123"/>
                  </a:lnTo>
                  <a:lnTo>
                    <a:pt x="37" y="136"/>
                  </a:lnTo>
                  <a:lnTo>
                    <a:pt x="21" y="151"/>
                  </a:lnTo>
                  <a:lnTo>
                    <a:pt x="9" y="164"/>
                  </a:lnTo>
                  <a:lnTo>
                    <a:pt x="0" y="180"/>
                  </a:lnTo>
                  <a:lnTo>
                    <a:pt x="0" y="177"/>
                  </a:lnTo>
                  <a:lnTo>
                    <a:pt x="0" y="170"/>
                  </a:lnTo>
                  <a:lnTo>
                    <a:pt x="1" y="160"/>
                  </a:lnTo>
                  <a:lnTo>
                    <a:pt x="4" y="146"/>
                  </a:lnTo>
                  <a:lnTo>
                    <a:pt x="8" y="130"/>
                  </a:lnTo>
                  <a:lnTo>
                    <a:pt x="14" y="113"/>
                  </a:lnTo>
                  <a:lnTo>
                    <a:pt x="25" y="95"/>
                  </a:lnTo>
                  <a:lnTo>
                    <a:pt x="38" y="75"/>
                  </a:lnTo>
                  <a:lnTo>
                    <a:pt x="55" y="57"/>
                  </a:lnTo>
                  <a:lnTo>
                    <a:pt x="77" y="40"/>
                  </a:lnTo>
                  <a:lnTo>
                    <a:pt x="105" y="24"/>
                  </a:lnTo>
                  <a:lnTo>
                    <a:pt x="136" y="11"/>
                  </a:lnTo>
                  <a:lnTo>
                    <a:pt x="176" y="0"/>
                  </a:lnTo>
                  <a:close/>
                </a:path>
              </a:pathLst>
            </a:custGeom>
            <a:solidFill>
              <a:schemeClr val="accent6"/>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54" name="Freeform 207"/>
            <p:cNvSpPr/>
            <p:nvPr/>
          </p:nvSpPr>
          <p:spPr bwMode="auto">
            <a:xfrm>
              <a:off x="2794524" y="2140538"/>
              <a:ext cx="295931" cy="231008"/>
            </a:xfrm>
            <a:custGeom>
              <a:avLst/>
              <a:gdLst>
                <a:gd name="T0" fmla="*/ 46 w 196"/>
                <a:gd name="T1" fmla="*/ 0 h 153"/>
                <a:gd name="T2" fmla="*/ 63 w 196"/>
                <a:gd name="T3" fmla="*/ 0 h 153"/>
                <a:gd name="T4" fmla="*/ 81 w 196"/>
                <a:gd name="T5" fmla="*/ 3 h 153"/>
                <a:gd name="T6" fmla="*/ 99 w 196"/>
                <a:gd name="T7" fmla="*/ 7 h 153"/>
                <a:gd name="T8" fmla="*/ 118 w 196"/>
                <a:gd name="T9" fmla="*/ 13 h 153"/>
                <a:gd name="T10" fmla="*/ 136 w 196"/>
                <a:gd name="T11" fmla="*/ 22 h 153"/>
                <a:gd name="T12" fmla="*/ 153 w 196"/>
                <a:gd name="T13" fmla="*/ 35 h 153"/>
                <a:gd name="T14" fmla="*/ 167 w 196"/>
                <a:gd name="T15" fmla="*/ 54 h 153"/>
                <a:gd name="T16" fmla="*/ 181 w 196"/>
                <a:gd name="T17" fmla="*/ 75 h 153"/>
                <a:gd name="T18" fmla="*/ 190 w 196"/>
                <a:gd name="T19" fmla="*/ 102 h 153"/>
                <a:gd name="T20" fmla="*/ 196 w 196"/>
                <a:gd name="T21" fmla="*/ 135 h 153"/>
                <a:gd name="T22" fmla="*/ 194 w 196"/>
                <a:gd name="T23" fmla="*/ 132 h 153"/>
                <a:gd name="T24" fmla="*/ 186 w 196"/>
                <a:gd name="T25" fmla="*/ 128 h 153"/>
                <a:gd name="T26" fmla="*/ 174 w 196"/>
                <a:gd name="T27" fmla="*/ 123 h 153"/>
                <a:gd name="T28" fmla="*/ 161 w 196"/>
                <a:gd name="T29" fmla="*/ 114 h 153"/>
                <a:gd name="T30" fmla="*/ 145 w 196"/>
                <a:gd name="T31" fmla="*/ 105 h 153"/>
                <a:gd name="T32" fmla="*/ 130 w 196"/>
                <a:gd name="T33" fmla="*/ 94 h 153"/>
                <a:gd name="T34" fmla="*/ 115 w 196"/>
                <a:gd name="T35" fmla="*/ 84 h 153"/>
                <a:gd name="T36" fmla="*/ 101 w 196"/>
                <a:gd name="T37" fmla="*/ 73 h 153"/>
                <a:gd name="T38" fmla="*/ 92 w 196"/>
                <a:gd name="T39" fmla="*/ 63 h 153"/>
                <a:gd name="T40" fmla="*/ 93 w 196"/>
                <a:gd name="T41" fmla="*/ 65 h 153"/>
                <a:gd name="T42" fmla="*/ 98 w 196"/>
                <a:gd name="T43" fmla="*/ 72 h 153"/>
                <a:gd name="T44" fmla="*/ 106 w 196"/>
                <a:gd name="T45" fmla="*/ 83 h 153"/>
                <a:gd name="T46" fmla="*/ 116 w 196"/>
                <a:gd name="T47" fmla="*/ 94 h 153"/>
                <a:gd name="T48" fmla="*/ 128 w 196"/>
                <a:gd name="T49" fmla="*/ 109 h 153"/>
                <a:gd name="T50" fmla="*/ 143 w 196"/>
                <a:gd name="T51" fmla="*/ 122 h 153"/>
                <a:gd name="T52" fmla="*/ 157 w 196"/>
                <a:gd name="T53" fmla="*/ 135 h 153"/>
                <a:gd name="T54" fmla="*/ 171 w 196"/>
                <a:gd name="T55" fmla="*/ 145 h 153"/>
                <a:gd name="T56" fmla="*/ 186 w 196"/>
                <a:gd name="T57" fmla="*/ 152 h 153"/>
                <a:gd name="T58" fmla="*/ 184 w 196"/>
                <a:gd name="T59" fmla="*/ 152 h 153"/>
                <a:gd name="T60" fmla="*/ 178 w 196"/>
                <a:gd name="T61" fmla="*/ 152 h 153"/>
                <a:gd name="T62" fmla="*/ 167 w 196"/>
                <a:gd name="T63" fmla="*/ 153 h 153"/>
                <a:gd name="T64" fmla="*/ 154 w 196"/>
                <a:gd name="T65" fmla="*/ 152 h 153"/>
                <a:gd name="T66" fmla="*/ 139 w 196"/>
                <a:gd name="T67" fmla="*/ 149 h 153"/>
                <a:gd name="T68" fmla="*/ 122 w 196"/>
                <a:gd name="T69" fmla="*/ 144 h 153"/>
                <a:gd name="T70" fmla="*/ 103 w 196"/>
                <a:gd name="T71" fmla="*/ 137 h 153"/>
                <a:gd name="T72" fmla="*/ 85 w 196"/>
                <a:gd name="T73" fmla="*/ 127 h 153"/>
                <a:gd name="T74" fmla="*/ 65 w 196"/>
                <a:gd name="T75" fmla="*/ 113 h 153"/>
                <a:gd name="T76" fmla="*/ 47 w 196"/>
                <a:gd name="T77" fmla="*/ 94 h 153"/>
                <a:gd name="T78" fmla="*/ 29 w 196"/>
                <a:gd name="T79" fmla="*/ 69 h 153"/>
                <a:gd name="T80" fmla="*/ 13 w 196"/>
                <a:gd name="T81" fmla="*/ 41 h 153"/>
                <a:gd name="T82" fmla="*/ 0 w 196"/>
                <a:gd name="T83" fmla="*/ 5 h 153"/>
                <a:gd name="T84" fmla="*/ 3 w 196"/>
                <a:gd name="T85" fmla="*/ 5 h 153"/>
                <a:gd name="T86" fmla="*/ 8 w 196"/>
                <a:gd name="T87" fmla="*/ 4 h 153"/>
                <a:gd name="T88" fmla="*/ 18 w 196"/>
                <a:gd name="T89" fmla="*/ 1 h 153"/>
                <a:gd name="T90" fmla="*/ 31 w 196"/>
                <a:gd name="T91" fmla="*/ 0 h 153"/>
                <a:gd name="T92" fmla="*/ 46 w 196"/>
                <a:gd name="T9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6" h="153">
                  <a:moveTo>
                    <a:pt x="46" y="0"/>
                  </a:moveTo>
                  <a:lnTo>
                    <a:pt x="63" y="0"/>
                  </a:lnTo>
                  <a:lnTo>
                    <a:pt x="81" y="3"/>
                  </a:lnTo>
                  <a:lnTo>
                    <a:pt x="99" y="7"/>
                  </a:lnTo>
                  <a:lnTo>
                    <a:pt x="118" y="13"/>
                  </a:lnTo>
                  <a:lnTo>
                    <a:pt x="136" y="22"/>
                  </a:lnTo>
                  <a:lnTo>
                    <a:pt x="153" y="35"/>
                  </a:lnTo>
                  <a:lnTo>
                    <a:pt x="167" y="54"/>
                  </a:lnTo>
                  <a:lnTo>
                    <a:pt x="181" y="75"/>
                  </a:lnTo>
                  <a:lnTo>
                    <a:pt x="190" y="102"/>
                  </a:lnTo>
                  <a:lnTo>
                    <a:pt x="196" y="135"/>
                  </a:lnTo>
                  <a:lnTo>
                    <a:pt x="194" y="132"/>
                  </a:lnTo>
                  <a:lnTo>
                    <a:pt x="186" y="128"/>
                  </a:lnTo>
                  <a:lnTo>
                    <a:pt x="174" y="123"/>
                  </a:lnTo>
                  <a:lnTo>
                    <a:pt x="161" y="114"/>
                  </a:lnTo>
                  <a:lnTo>
                    <a:pt x="145" y="105"/>
                  </a:lnTo>
                  <a:lnTo>
                    <a:pt x="130" y="94"/>
                  </a:lnTo>
                  <a:lnTo>
                    <a:pt x="115" y="84"/>
                  </a:lnTo>
                  <a:lnTo>
                    <a:pt x="101" y="73"/>
                  </a:lnTo>
                  <a:lnTo>
                    <a:pt x="92" y="63"/>
                  </a:lnTo>
                  <a:lnTo>
                    <a:pt x="93" y="65"/>
                  </a:lnTo>
                  <a:lnTo>
                    <a:pt x="98" y="72"/>
                  </a:lnTo>
                  <a:lnTo>
                    <a:pt x="106" y="83"/>
                  </a:lnTo>
                  <a:lnTo>
                    <a:pt x="116" y="94"/>
                  </a:lnTo>
                  <a:lnTo>
                    <a:pt x="128" y="109"/>
                  </a:lnTo>
                  <a:lnTo>
                    <a:pt x="143" y="122"/>
                  </a:lnTo>
                  <a:lnTo>
                    <a:pt x="157" y="135"/>
                  </a:lnTo>
                  <a:lnTo>
                    <a:pt x="171" y="145"/>
                  </a:lnTo>
                  <a:lnTo>
                    <a:pt x="186" y="152"/>
                  </a:lnTo>
                  <a:lnTo>
                    <a:pt x="184" y="152"/>
                  </a:lnTo>
                  <a:lnTo>
                    <a:pt x="178" y="152"/>
                  </a:lnTo>
                  <a:lnTo>
                    <a:pt x="167" y="153"/>
                  </a:lnTo>
                  <a:lnTo>
                    <a:pt x="154" y="152"/>
                  </a:lnTo>
                  <a:lnTo>
                    <a:pt x="139" y="149"/>
                  </a:lnTo>
                  <a:lnTo>
                    <a:pt x="122" y="144"/>
                  </a:lnTo>
                  <a:lnTo>
                    <a:pt x="103" y="137"/>
                  </a:lnTo>
                  <a:lnTo>
                    <a:pt x="85" y="127"/>
                  </a:lnTo>
                  <a:lnTo>
                    <a:pt x="65" y="113"/>
                  </a:lnTo>
                  <a:lnTo>
                    <a:pt x="47" y="94"/>
                  </a:lnTo>
                  <a:lnTo>
                    <a:pt x="29" y="69"/>
                  </a:lnTo>
                  <a:lnTo>
                    <a:pt x="13" y="41"/>
                  </a:lnTo>
                  <a:lnTo>
                    <a:pt x="0" y="5"/>
                  </a:lnTo>
                  <a:lnTo>
                    <a:pt x="3" y="5"/>
                  </a:lnTo>
                  <a:lnTo>
                    <a:pt x="8" y="4"/>
                  </a:lnTo>
                  <a:lnTo>
                    <a:pt x="18" y="1"/>
                  </a:lnTo>
                  <a:lnTo>
                    <a:pt x="31" y="0"/>
                  </a:lnTo>
                  <a:lnTo>
                    <a:pt x="46" y="0"/>
                  </a:lnTo>
                  <a:close/>
                </a:path>
              </a:pathLst>
            </a:custGeom>
            <a:solidFill>
              <a:schemeClr val="accent4"/>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55" name="Freeform 208"/>
            <p:cNvSpPr/>
            <p:nvPr/>
          </p:nvSpPr>
          <p:spPr bwMode="auto">
            <a:xfrm>
              <a:off x="3404504" y="1705701"/>
              <a:ext cx="197791" cy="407660"/>
            </a:xfrm>
            <a:custGeom>
              <a:avLst/>
              <a:gdLst>
                <a:gd name="T0" fmla="*/ 61 w 131"/>
                <a:gd name="T1" fmla="*/ 0 h 270"/>
                <a:gd name="T2" fmla="*/ 63 w 131"/>
                <a:gd name="T3" fmla="*/ 1 h 270"/>
                <a:gd name="T4" fmla="*/ 68 w 131"/>
                <a:gd name="T5" fmla="*/ 8 h 270"/>
                <a:gd name="T6" fmla="*/ 78 w 131"/>
                <a:gd name="T7" fmla="*/ 17 h 270"/>
                <a:gd name="T8" fmla="*/ 88 w 131"/>
                <a:gd name="T9" fmla="*/ 29 h 270"/>
                <a:gd name="T10" fmla="*/ 100 w 131"/>
                <a:gd name="T11" fmla="*/ 45 h 270"/>
                <a:gd name="T12" fmla="*/ 110 w 131"/>
                <a:gd name="T13" fmla="*/ 63 h 270"/>
                <a:gd name="T14" fmla="*/ 120 w 131"/>
                <a:gd name="T15" fmla="*/ 84 h 270"/>
                <a:gd name="T16" fmla="*/ 127 w 131"/>
                <a:gd name="T17" fmla="*/ 106 h 270"/>
                <a:gd name="T18" fmla="*/ 131 w 131"/>
                <a:gd name="T19" fmla="*/ 131 h 270"/>
                <a:gd name="T20" fmla="*/ 131 w 131"/>
                <a:gd name="T21" fmla="*/ 156 h 270"/>
                <a:gd name="T22" fmla="*/ 125 w 131"/>
                <a:gd name="T23" fmla="*/ 183 h 270"/>
                <a:gd name="T24" fmla="*/ 113 w 131"/>
                <a:gd name="T25" fmla="*/ 211 h 270"/>
                <a:gd name="T26" fmla="*/ 93 w 131"/>
                <a:gd name="T27" fmla="*/ 240 h 270"/>
                <a:gd name="T28" fmla="*/ 65 w 131"/>
                <a:gd name="T29" fmla="*/ 268 h 270"/>
                <a:gd name="T30" fmla="*/ 65 w 131"/>
                <a:gd name="T31" fmla="*/ 264 h 270"/>
                <a:gd name="T32" fmla="*/ 63 w 131"/>
                <a:gd name="T33" fmla="*/ 254 h 270"/>
                <a:gd name="T34" fmla="*/ 62 w 131"/>
                <a:gd name="T35" fmla="*/ 240 h 270"/>
                <a:gd name="T36" fmla="*/ 61 w 131"/>
                <a:gd name="T37" fmla="*/ 221 h 270"/>
                <a:gd name="T38" fmla="*/ 59 w 131"/>
                <a:gd name="T39" fmla="*/ 202 h 270"/>
                <a:gd name="T40" fmla="*/ 59 w 131"/>
                <a:gd name="T41" fmla="*/ 179 h 270"/>
                <a:gd name="T42" fmla="*/ 61 w 131"/>
                <a:gd name="T43" fmla="*/ 158 h 270"/>
                <a:gd name="T44" fmla="*/ 62 w 131"/>
                <a:gd name="T45" fmla="*/ 139 h 270"/>
                <a:gd name="T46" fmla="*/ 66 w 131"/>
                <a:gd name="T47" fmla="*/ 122 h 270"/>
                <a:gd name="T48" fmla="*/ 65 w 131"/>
                <a:gd name="T49" fmla="*/ 126 h 270"/>
                <a:gd name="T50" fmla="*/ 61 w 131"/>
                <a:gd name="T51" fmla="*/ 135 h 270"/>
                <a:gd name="T52" fmla="*/ 57 w 131"/>
                <a:gd name="T53" fmla="*/ 149 h 270"/>
                <a:gd name="T54" fmla="*/ 51 w 131"/>
                <a:gd name="T55" fmla="*/ 168 h 270"/>
                <a:gd name="T56" fmla="*/ 46 w 131"/>
                <a:gd name="T57" fmla="*/ 187 h 270"/>
                <a:gd name="T58" fmla="*/ 42 w 131"/>
                <a:gd name="T59" fmla="*/ 209 h 270"/>
                <a:gd name="T60" fmla="*/ 40 w 131"/>
                <a:gd name="T61" fmla="*/ 230 h 270"/>
                <a:gd name="T62" fmla="*/ 40 w 131"/>
                <a:gd name="T63" fmla="*/ 251 h 270"/>
                <a:gd name="T64" fmla="*/ 42 w 131"/>
                <a:gd name="T65" fmla="*/ 270 h 270"/>
                <a:gd name="T66" fmla="*/ 40 w 131"/>
                <a:gd name="T67" fmla="*/ 268 h 270"/>
                <a:gd name="T68" fmla="*/ 36 w 131"/>
                <a:gd name="T69" fmla="*/ 262 h 270"/>
                <a:gd name="T70" fmla="*/ 29 w 131"/>
                <a:gd name="T71" fmla="*/ 253 h 270"/>
                <a:gd name="T72" fmla="*/ 21 w 131"/>
                <a:gd name="T73" fmla="*/ 240 h 270"/>
                <a:gd name="T74" fmla="*/ 15 w 131"/>
                <a:gd name="T75" fmla="*/ 224 h 270"/>
                <a:gd name="T76" fmla="*/ 7 w 131"/>
                <a:gd name="T77" fmla="*/ 204 h 270"/>
                <a:gd name="T78" fmla="*/ 3 w 131"/>
                <a:gd name="T79" fmla="*/ 183 h 270"/>
                <a:gd name="T80" fmla="*/ 0 w 131"/>
                <a:gd name="T81" fmla="*/ 158 h 270"/>
                <a:gd name="T82" fmla="*/ 2 w 131"/>
                <a:gd name="T83" fmla="*/ 131 h 270"/>
                <a:gd name="T84" fmla="*/ 7 w 131"/>
                <a:gd name="T85" fmla="*/ 101 h 270"/>
                <a:gd name="T86" fmla="*/ 19 w 131"/>
                <a:gd name="T87" fmla="*/ 69 h 270"/>
                <a:gd name="T88" fmla="*/ 36 w 131"/>
                <a:gd name="T89" fmla="*/ 35 h 270"/>
                <a:gd name="T90" fmla="*/ 61 w 131"/>
                <a:gd name="T91"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1" h="270">
                  <a:moveTo>
                    <a:pt x="61" y="0"/>
                  </a:moveTo>
                  <a:lnTo>
                    <a:pt x="63" y="1"/>
                  </a:lnTo>
                  <a:lnTo>
                    <a:pt x="68" y="8"/>
                  </a:lnTo>
                  <a:lnTo>
                    <a:pt x="78" y="17"/>
                  </a:lnTo>
                  <a:lnTo>
                    <a:pt x="88" y="29"/>
                  </a:lnTo>
                  <a:lnTo>
                    <a:pt x="100" y="45"/>
                  </a:lnTo>
                  <a:lnTo>
                    <a:pt x="110" y="63"/>
                  </a:lnTo>
                  <a:lnTo>
                    <a:pt x="120" y="84"/>
                  </a:lnTo>
                  <a:lnTo>
                    <a:pt x="127" y="106"/>
                  </a:lnTo>
                  <a:lnTo>
                    <a:pt x="131" y="131"/>
                  </a:lnTo>
                  <a:lnTo>
                    <a:pt x="131" y="156"/>
                  </a:lnTo>
                  <a:lnTo>
                    <a:pt x="125" y="183"/>
                  </a:lnTo>
                  <a:lnTo>
                    <a:pt x="113" y="211"/>
                  </a:lnTo>
                  <a:lnTo>
                    <a:pt x="93" y="240"/>
                  </a:lnTo>
                  <a:lnTo>
                    <a:pt x="65" y="268"/>
                  </a:lnTo>
                  <a:lnTo>
                    <a:pt x="65" y="264"/>
                  </a:lnTo>
                  <a:lnTo>
                    <a:pt x="63" y="254"/>
                  </a:lnTo>
                  <a:lnTo>
                    <a:pt x="62" y="240"/>
                  </a:lnTo>
                  <a:lnTo>
                    <a:pt x="61" y="221"/>
                  </a:lnTo>
                  <a:lnTo>
                    <a:pt x="59" y="202"/>
                  </a:lnTo>
                  <a:lnTo>
                    <a:pt x="59" y="179"/>
                  </a:lnTo>
                  <a:lnTo>
                    <a:pt x="61" y="158"/>
                  </a:lnTo>
                  <a:lnTo>
                    <a:pt x="62" y="139"/>
                  </a:lnTo>
                  <a:lnTo>
                    <a:pt x="66" y="122"/>
                  </a:lnTo>
                  <a:lnTo>
                    <a:pt x="65" y="126"/>
                  </a:lnTo>
                  <a:lnTo>
                    <a:pt x="61" y="135"/>
                  </a:lnTo>
                  <a:lnTo>
                    <a:pt x="57" y="149"/>
                  </a:lnTo>
                  <a:lnTo>
                    <a:pt x="51" y="168"/>
                  </a:lnTo>
                  <a:lnTo>
                    <a:pt x="46" y="187"/>
                  </a:lnTo>
                  <a:lnTo>
                    <a:pt x="42" y="209"/>
                  </a:lnTo>
                  <a:lnTo>
                    <a:pt x="40" y="230"/>
                  </a:lnTo>
                  <a:lnTo>
                    <a:pt x="40" y="251"/>
                  </a:lnTo>
                  <a:lnTo>
                    <a:pt x="42" y="270"/>
                  </a:lnTo>
                  <a:lnTo>
                    <a:pt x="40" y="268"/>
                  </a:lnTo>
                  <a:lnTo>
                    <a:pt x="36" y="262"/>
                  </a:lnTo>
                  <a:lnTo>
                    <a:pt x="29" y="253"/>
                  </a:lnTo>
                  <a:lnTo>
                    <a:pt x="21" y="240"/>
                  </a:lnTo>
                  <a:lnTo>
                    <a:pt x="15" y="224"/>
                  </a:lnTo>
                  <a:lnTo>
                    <a:pt x="7" y="204"/>
                  </a:lnTo>
                  <a:lnTo>
                    <a:pt x="3" y="183"/>
                  </a:lnTo>
                  <a:lnTo>
                    <a:pt x="0" y="158"/>
                  </a:lnTo>
                  <a:lnTo>
                    <a:pt x="2" y="131"/>
                  </a:lnTo>
                  <a:lnTo>
                    <a:pt x="7" y="101"/>
                  </a:lnTo>
                  <a:lnTo>
                    <a:pt x="19" y="69"/>
                  </a:lnTo>
                  <a:lnTo>
                    <a:pt x="36" y="35"/>
                  </a:lnTo>
                  <a:lnTo>
                    <a:pt x="61" y="0"/>
                  </a:lnTo>
                  <a:close/>
                </a:path>
              </a:pathLst>
            </a:custGeom>
            <a:solidFill>
              <a:schemeClr val="accent5"/>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56" name="Freeform 209"/>
            <p:cNvSpPr/>
            <p:nvPr/>
          </p:nvSpPr>
          <p:spPr bwMode="auto">
            <a:xfrm>
              <a:off x="3735161" y="2752028"/>
              <a:ext cx="342737" cy="217418"/>
            </a:xfrm>
            <a:custGeom>
              <a:avLst/>
              <a:gdLst>
                <a:gd name="T0" fmla="*/ 56 w 227"/>
                <a:gd name="T1" fmla="*/ 0 h 144"/>
                <a:gd name="T2" fmla="*/ 75 w 227"/>
                <a:gd name="T3" fmla="*/ 1 h 144"/>
                <a:gd name="T4" fmla="*/ 96 w 227"/>
                <a:gd name="T5" fmla="*/ 6 h 144"/>
                <a:gd name="T6" fmla="*/ 117 w 227"/>
                <a:gd name="T7" fmla="*/ 14 h 144"/>
                <a:gd name="T8" fmla="*/ 140 w 227"/>
                <a:gd name="T9" fmla="*/ 26 h 144"/>
                <a:gd name="T10" fmla="*/ 162 w 227"/>
                <a:gd name="T11" fmla="*/ 41 h 144"/>
                <a:gd name="T12" fmla="*/ 185 w 227"/>
                <a:gd name="T13" fmla="*/ 64 h 144"/>
                <a:gd name="T14" fmla="*/ 207 w 227"/>
                <a:gd name="T15" fmla="*/ 91 h 144"/>
                <a:gd name="T16" fmla="*/ 227 w 227"/>
                <a:gd name="T17" fmla="*/ 125 h 144"/>
                <a:gd name="T18" fmla="*/ 224 w 227"/>
                <a:gd name="T19" fmla="*/ 127 h 144"/>
                <a:gd name="T20" fmla="*/ 217 w 227"/>
                <a:gd name="T21" fmla="*/ 129 h 144"/>
                <a:gd name="T22" fmla="*/ 208 w 227"/>
                <a:gd name="T23" fmla="*/ 133 h 144"/>
                <a:gd name="T24" fmla="*/ 195 w 227"/>
                <a:gd name="T25" fmla="*/ 136 h 144"/>
                <a:gd name="T26" fmla="*/ 179 w 227"/>
                <a:gd name="T27" fmla="*/ 140 h 144"/>
                <a:gd name="T28" fmla="*/ 162 w 227"/>
                <a:gd name="T29" fmla="*/ 142 h 144"/>
                <a:gd name="T30" fmla="*/ 143 w 227"/>
                <a:gd name="T31" fmla="*/ 144 h 144"/>
                <a:gd name="T32" fmla="*/ 123 w 227"/>
                <a:gd name="T33" fmla="*/ 142 h 144"/>
                <a:gd name="T34" fmla="*/ 102 w 227"/>
                <a:gd name="T35" fmla="*/ 138 h 144"/>
                <a:gd name="T36" fmla="*/ 81 w 227"/>
                <a:gd name="T37" fmla="*/ 130 h 144"/>
                <a:gd name="T38" fmla="*/ 62 w 227"/>
                <a:gd name="T39" fmla="*/ 120 h 144"/>
                <a:gd name="T40" fmla="*/ 43 w 227"/>
                <a:gd name="T41" fmla="*/ 104 h 144"/>
                <a:gd name="T42" fmla="*/ 26 w 227"/>
                <a:gd name="T43" fmla="*/ 83 h 144"/>
                <a:gd name="T44" fmla="*/ 12 w 227"/>
                <a:gd name="T45" fmla="*/ 57 h 144"/>
                <a:gd name="T46" fmla="*/ 0 w 227"/>
                <a:gd name="T47" fmla="*/ 24 h 144"/>
                <a:gd name="T48" fmla="*/ 3 w 227"/>
                <a:gd name="T49" fmla="*/ 26 h 144"/>
                <a:gd name="T50" fmla="*/ 12 w 227"/>
                <a:gd name="T51" fmla="*/ 28 h 144"/>
                <a:gd name="T52" fmla="*/ 25 w 227"/>
                <a:gd name="T53" fmla="*/ 34 h 144"/>
                <a:gd name="T54" fmla="*/ 41 w 227"/>
                <a:gd name="T55" fmla="*/ 39 h 144"/>
                <a:gd name="T56" fmla="*/ 58 w 227"/>
                <a:gd name="T57" fmla="*/ 47 h 144"/>
                <a:gd name="T58" fmla="*/ 76 w 227"/>
                <a:gd name="T59" fmla="*/ 55 h 144"/>
                <a:gd name="T60" fmla="*/ 93 w 227"/>
                <a:gd name="T61" fmla="*/ 64 h 144"/>
                <a:gd name="T62" fmla="*/ 109 w 227"/>
                <a:gd name="T63" fmla="*/ 73 h 144"/>
                <a:gd name="T64" fmla="*/ 122 w 227"/>
                <a:gd name="T65" fmla="*/ 82 h 144"/>
                <a:gd name="T66" fmla="*/ 119 w 227"/>
                <a:gd name="T67" fmla="*/ 79 h 144"/>
                <a:gd name="T68" fmla="*/ 113 w 227"/>
                <a:gd name="T69" fmla="*/ 73 h 144"/>
                <a:gd name="T70" fmla="*/ 102 w 227"/>
                <a:gd name="T71" fmla="*/ 64 h 144"/>
                <a:gd name="T72" fmla="*/ 89 w 227"/>
                <a:gd name="T73" fmla="*/ 52 h 144"/>
                <a:gd name="T74" fmla="*/ 75 w 227"/>
                <a:gd name="T75" fmla="*/ 40 h 144"/>
                <a:gd name="T76" fmla="*/ 58 w 227"/>
                <a:gd name="T77" fmla="*/ 28 h 144"/>
                <a:gd name="T78" fmla="*/ 41 w 227"/>
                <a:gd name="T79" fmla="*/ 18 h 144"/>
                <a:gd name="T80" fmla="*/ 24 w 227"/>
                <a:gd name="T81" fmla="*/ 10 h 144"/>
                <a:gd name="T82" fmla="*/ 7 w 227"/>
                <a:gd name="T83" fmla="*/ 5 h 144"/>
                <a:gd name="T84" fmla="*/ 9 w 227"/>
                <a:gd name="T85" fmla="*/ 3 h 144"/>
                <a:gd name="T86" fmla="*/ 16 w 227"/>
                <a:gd name="T87" fmla="*/ 2 h 144"/>
                <a:gd name="T88" fmla="*/ 26 w 227"/>
                <a:gd name="T89" fmla="*/ 1 h 144"/>
                <a:gd name="T90" fmla="*/ 39 w 227"/>
                <a:gd name="T91" fmla="*/ 0 h 144"/>
                <a:gd name="T92" fmla="*/ 56 w 227"/>
                <a:gd name="T9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7" h="144">
                  <a:moveTo>
                    <a:pt x="56" y="0"/>
                  </a:moveTo>
                  <a:lnTo>
                    <a:pt x="75" y="1"/>
                  </a:lnTo>
                  <a:lnTo>
                    <a:pt x="96" y="6"/>
                  </a:lnTo>
                  <a:lnTo>
                    <a:pt x="117" y="14"/>
                  </a:lnTo>
                  <a:lnTo>
                    <a:pt x="140" y="26"/>
                  </a:lnTo>
                  <a:lnTo>
                    <a:pt x="162" y="41"/>
                  </a:lnTo>
                  <a:lnTo>
                    <a:pt x="185" y="64"/>
                  </a:lnTo>
                  <a:lnTo>
                    <a:pt x="207" y="91"/>
                  </a:lnTo>
                  <a:lnTo>
                    <a:pt x="227" y="125"/>
                  </a:lnTo>
                  <a:lnTo>
                    <a:pt x="224" y="127"/>
                  </a:lnTo>
                  <a:lnTo>
                    <a:pt x="217" y="129"/>
                  </a:lnTo>
                  <a:lnTo>
                    <a:pt x="208" y="133"/>
                  </a:lnTo>
                  <a:lnTo>
                    <a:pt x="195" y="136"/>
                  </a:lnTo>
                  <a:lnTo>
                    <a:pt x="179" y="140"/>
                  </a:lnTo>
                  <a:lnTo>
                    <a:pt x="162" y="142"/>
                  </a:lnTo>
                  <a:lnTo>
                    <a:pt x="143" y="144"/>
                  </a:lnTo>
                  <a:lnTo>
                    <a:pt x="123" y="142"/>
                  </a:lnTo>
                  <a:lnTo>
                    <a:pt x="102" y="138"/>
                  </a:lnTo>
                  <a:lnTo>
                    <a:pt x="81" y="130"/>
                  </a:lnTo>
                  <a:lnTo>
                    <a:pt x="62" y="120"/>
                  </a:lnTo>
                  <a:lnTo>
                    <a:pt x="43" y="104"/>
                  </a:lnTo>
                  <a:lnTo>
                    <a:pt x="26" y="83"/>
                  </a:lnTo>
                  <a:lnTo>
                    <a:pt x="12" y="57"/>
                  </a:lnTo>
                  <a:lnTo>
                    <a:pt x="0" y="24"/>
                  </a:lnTo>
                  <a:lnTo>
                    <a:pt x="3" y="26"/>
                  </a:lnTo>
                  <a:lnTo>
                    <a:pt x="12" y="28"/>
                  </a:lnTo>
                  <a:lnTo>
                    <a:pt x="25" y="34"/>
                  </a:lnTo>
                  <a:lnTo>
                    <a:pt x="41" y="39"/>
                  </a:lnTo>
                  <a:lnTo>
                    <a:pt x="58" y="47"/>
                  </a:lnTo>
                  <a:lnTo>
                    <a:pt x="76" y="55"/>
                  </a:lnTo>
                  <a:lnTo>
                    <a:pt x="93" y="64"/>
                  </a:lnTo>
                  <a:lnTo>
                    <a:pt x="109" y="73"/>
                  </a:lnTo>
                  <a:lnTo>
                    <a:pt x="122" y="82"/>
                  </a:lnTo>
                  <a:lnTo>
                    <a:pt x="119" y="79"/>
                  </a:lnTo>
                  <a:lnTo>
                    <a:pt x="113" y="73"/>
                  </a:lnTo>
                  <a:lnTo>
                    <a:pt x="102" y="64"/>
                  </a:lnTo>
                  <a:lnTo>
                    <a:pt x="89" y="52"/>
                  </a:lnTo>
                  <a:lnTo>
                    <a:pt x="75" y="40"/>
                  </a:lnTo>
                  <a:lnTo>
                    <a:pt x="58" y="28"/>
                  </a:lnTo>
                  <a:lnTo>
                    <a:pt x="41" y="18"/>
                  </a:lnTo>
                  <a:lnTo>
                    <a:pt x="24" y="10"/>
                  </a:lnTo>
                  <a:lnTo>
                    <a:pt x="7" y="5"/>
                  </a:lnTo>
                  <a:lnTo>
                    <a:pt x="9" y="3"/>
                  </a:lnTo>
                  <a:lnTo>
                    <a:pt x="16" y="2"/>
                  </a:lnTo>
                  <a:lnTo>
                    <a:pt x="26" y="1"/>
                  </a:lnTo>
                  <a:lnTo>
                    <a:pt x="39" y="0"/>
                  </a:lnTo>
                  <a:lnTo>
                    <a:pt x="56" y="0"/>
                  </a:lnTo>
                  <a:close/>
                </a:path>
              </a:pathLst>
            </a:custGeom>
            <a:solidFill>
              <a:schemeClr val="accent6"/>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57" name="Freeform 210"/>
            <p:cNvSpPr/>
            <p:nvPr/>
          </p:nvSpPr>
          <p:spPr bwMode="auto">
            <a:xfrm>
              <a:off x="2960608" y="2742969"/>
              <a:ext cx="366894" cy="215909"/>
            </a:xfrm>
            <a:custGeom>
              <a:avLst/>
              <a:gdLst>
                <a:gd name="T0" fmla="*/ 144 w 243"/>
                <a:gd name="T1" fmla="*/ 0 h 143"/>
                <a:gd name="T2" fmla="*/ 170 w 243"/>
                <a:gd name="T3" fmla="*/ 0 h 143"/>
                <a:gd name="T4" fmla="*/ 200 w 243"/>
                <a:gd name="T5" fmla="*/ 7 h 143"/>
                <a:gd name="T6" fmla="*/ 233 w 243"/>
                <a:gd name="T7" fmla="*/ 17 h 143"/>
                <a:gd name="T8" fmla="*/ 229 w 243"/>
                <a:gd name="T9" fmla="*/ 20 h 143"/>
                <a:gd name="T10" fmla="*/ 221 w 243"/>
                <a:gd name="T11" fmla="*/ 25 h 143"/>
                <a:gd name="T12" fmla="*/ 209 w 243"/>
                <a:gd name="T13" fmla="*/ 32 h 143"/>
                <a:gd name="T14" fmla="*/ 194 w 243"/>
                <a:gd name="T15" fmla="*/ 41 h 143"/>
                <a:gd name="T16" fmla="*/ 177 w 243"/>
                <a:gd name="T17" fmla="*/ 50 h 143"/>
                <a:gd name="T18" fmla="*/ 158 w 243"/>
                <a:gd name="T19" fmla="*/ 61 h 143"/>
                <a:gd name="T20" fmla="*/ 139 w 243"/>
                <a:gd name="T21" fmla="*/ 68 h 143"/>
                <a:gd name="T22" fmla="*/ 122 w 243"/>
                <a:gd name="T23" fmla="*/ 75 h 143"/>
                <a:gd name="T24" fmla="*/ 105 w 243"/>
                <a:gd name="T25" fmla="*/ 79 h 143"/>
                <a:gd name="T26" fmla="*/ 110 w 243"/>
                <a:gd name="T27" fmla="*/ 79 h 143"/>
                <a:gd name="T28" fmla="*/ 122 w 243"/>
                <a:gd name="T29" fmla="*/ 78 h 143"/>
                <a:gd name="T30" fmla="*/ 139 w 243"/>
                <a:gd name="T31" fmla="*/ 75 h 143"/>
                <a:gd name="T32" fmla="*/ 161 w 243"/>
                <a:gd name="T33" fmla="*/ 71 h 143"/>
                <a:gd name="T34" fmla="*/ 183 w 243"/>
                <a:gd name="T35" fmla="*/ 64 h 143"/>
                <a:gd name="T36" fmla="*/ 207 w 243"/>
                <a:gd name="T37" fmla="*/ 58 h 143"/>
                <a:gd name="T38" fmla="*/ 228 w 243"/>
                <a:gd name="T39" fmla="*/ 47 h 143"/>
                <a:gd name="T40" fmla="*/ 243 w 243"/>
                <a:gd name="T41" fmla="*/ 37 h 143"/>
                <a:gd name="T42" fmla="*/ 243 w 243"/>
                <a:gd name="T43" fmla="*/ 38 h 143"/>
                <a:gd name="T44" fmla="*/ 241 w 243"/>
                <a:gd name="T45" fmla="*/ 45 h 143"/>
                <a:gd name="T46" fmla="*/ 236 w 243"/>
                <a:gd name="T47" fmla="*/ 53 h 143"/>
                <a:gd name="T48" fmla="*/ 229 w 243"/>
                <a:gd name="T49" fmla="*/ 63 h 143"/>
                <a:gd name="T50" fmla="*/ 220 w 243"/>
                <a:gd name="T51" fmla="*/ 75 h 143"/>
                <a:gd name="T52" fmla="*/ 208 w 243"/>
                <a:gd name="T53" fmla="*/ 88 h 143"/>
                <a:gd name="T54" fmla="*/ 194 w 243"/>
                <a:gd name="T55" fmla="*/ 101 h 143"/>
                <a:gd name="T56" fmla="*/ 177 w 243"/>
                <a:gd name="T57" fmla="*/ 114 h 143"/>
                <a:gd name="T58" fmla="*/ 156 w 243"/>
                <a:gd name="T59" fmla="*/ 125 h 143"/>
                <a:gd name="T60" fmla="*/ 132 w 243"/>
                <a:gd name="T61" fmla="*/ 134 h 143"/>
                <a:gd name="T62" fmla="*/ 105 w 243"/>
                <a:gd name="T63" fmla="*/ 140 h 143"/>
                <a:gd name="T64" fmla="*/ 74 w 243"/>
                <a:gd name="T65" fmla="*/ 143 h 143"/>
                <a:gd name="T66" fmla="*/ 39 w 243"/>
                <a:gd name="T67" fmla="*/ 143 h 143"/>
                <a:gd name="T68" fmla="*/ 0 w 243"/>
                <a:gd name="T69" fmla="*/ 136 h 143"/>
                <a:gd name="T70" fmla="*/ 1 w 243"/>
                <a:gd name="T71" fmla="*/ 134 h 143"/>
                <a:gd name="T72" fmla="*/ 2 w 243"/>
                <a:gd name="T73" fmla="*/ 129 h 143"/>
                <a:gd name="T74" fmla="*/ 6 w 243"/>
                <a:gd name="T75" fmla="*/ 119 h 143"/>
                <a:gd name="T76" fmla="*/ 10 w 243"/>
                <a:gd name="T77" fmla="*/ 108 h 143"/>
                <a:gd name="T78" fmla="*/ 17 w 243"/>
                <a:gd name="T79" fmla="*/ 93 h 143"/>
                <a:gd name="T80" fmla="*/ 26 w 243"/>
                <a:gd name="T81" fmla="*/ 79 h 143"/>
                <a:gd name="T82" fmla="*/ 37 w 243"/>
                <a:gd name="T83" fmla="*/ 63 h 143"/>
                <a:gd name="T84" fmla="*/ 48 w 243"/>
                <a:gd name="T85" fmla="*/ 49 h 143"/>
                <a:gd name="T86" fmla="*/ 63 w 243"/>
                <a:gd name="T87" fmla="*/ 34 h 143"/>
                <a:gd name="T88" fmla="*/ 80 w 243"/>
                <a:gd name="T89" fmla="*/ 21 h 143"/>
                <a:gd name="T90" fmla="*/ 98 w 243"/>
                <a:gd name="T91" fmla="*/ 11 h 143"/>
                <a:gd name="T92" fmla="*/ 119 w 243"/>
                <a:gd name="T93" fmla="*/ 4 h 143"/>
                <a:gd name="T94" fmla="*/ 144 w 243"/>
                <a:gd name="T9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43">
                  <a:moveTo>
                    <a:pt x="144" y="0"/>
                  </a:moveTo>
                  <a:lnTo>
                    <a:pt x="170" y="0"/>
                  </a:lnTo>
                  <a:lnTo>
                    <a:pt x="200" y="7"/>
                  </a:lnTo>
                  <a:lnTo>
                    <a:pt x="233" y="17"/>
                  </a:lnTo>
                  <a:lnTo>
                    <a:pt x="229" y="20"/>
                  </a:lnTo>
                  <a:lnTo>
                    <a:pt x="221" y="25"/>
                  </a:lnTo>
                  <a:lnTo>
                    <a:pt x="209" y="32"/>
                  </a:lnTo>
                  <a:lnTo>
                    <a:pt x="194" y="41"/>
                  </a:lnTo>
                  <a:lnTo>
                    <a:pt x="177" y="50"/>
                  </a:lnTo>
                  <a:lnTo>
                    <a:pt x="158" y="61"/>
                  </a:lnTo>
                  <a:lnTo>
                    <a:pt x="139" y="68"/>
                  </a:lnTo>
                  <a:lnTo>
                    <a:pt x="122" y="75"/>
                  </a:lnTo>
                  <a:lnTo>
                    <a:pt x="105" y="79"/>
                  </a:lnTo>
                  <a:lnTo>
                    <a:pt x="110" y="79"/>
                  </a:lnTo>
                  <a:lnTo>
                    <a:pt x="122" y="78"/>
                  </a:lnTo>
                  <a:lnTo>
                    <a:pt x="139" y="75"/>
                  </a:lnTo>
                  <a:lnTo>
                    <a:pt x="161" y="71"/>
                  </a:lnTo>
                  <a:lnTo>
                    <a:pt x="183" y="64"/>
                  </a:lnTo>
                  <a:lnTo>
                    <a:pt x="207" y="58"/>
                  </a:lnTo>
                  <a:lnTo>
                    <a:pt x="228" y="47"/>
                  </a:lnTo>
                  <a:lnTo>
                    <a:pt x="243" y="37"/>
                  </a:lnTo>
                  <a:lnTo>
                    <a:pt x="243" y="38"/>
                  </a:lnTo>
                  <a:lnTo>
                    <a:pt x="241" y="45"/>
                  </a:lnTo>
                  <a:lnTo>
                    <a:pt x="236" y="53"/>
                  </a:lnTo>
                  <a:lnTo>
                    <a:pt x="229" y="63"/>
                  </a:lnTo>
                  <a:lnTo>
                    <a:pt x="220" y="75"/>
                  </a:lnTo>
                  <a:lnTo>
                    <a:pt x="208" y="88"/>
                  </a:lnTo>
                  <a:lnTo>
                    <a:pt x="194" y="101"/>
                  </a:lnTo>
                  <a:lnTo>
                    <a:pt x="177" y="114"/>
                  </a:lnTo>
                  <a:lnTo>
                    <a:pt x="156" y="125"/>
                  </a:lnTo>
                  <a:lnTo>
                    <a:pt x="132" y="134"/>
                  </a:lnTo>
                  <a:lnTo>
                    <a:pt x="105" y="140"/>
                  </a:lnTo>
                  <a:lnTo>
                    <a:pt x="74" y="143"/>
                  </a:lnTo>
                  <a:lnTo>
                    <a:pt x="39" y="143"/>
                  </a:lnTo>
                  <a:lnTo>
                    <a:pt x="0" y="136"/>
                  </a:lnTo>
                  <a:lnTo>
                    <a:pt x="1" y="134"/>
                  </a:lnTo>
                  <a:lnTo>
                    <a:pt x="2" y="129"/>
                  </a:lnTo>
                  <a:lnTo>
                    <a:pt x="6" y="119"/>
                  </a:lnTo>
                  <a:lnTo>
                    <a:pt x="10" y="108"/>
                  </a:lnTo>
                  <a:lnTo>
                    <a:pt x="17" y="93"/>
                  </a:lnTo>
                  <a:lnTo>
                    <a:pt x="26" y="79"/>
                  </a:lnTo>
                  <a:lnTo>
                    <a:pt x="37" y="63"/>
                  </a:lnTo>
                  <a:lnTo>
                    <a:pt x="48" y="49"/>
                  </a:lnTo>
                  <a:lnTo>
                    <a:pt x="63" y="34"/>
                  </a:lnTo>
                  <a:lnTo>
                    <a:pt x="80" y="21"/>
                  </a:lnTo>
                  <a:lnTo>
                    <a:pt x="98" y="11"/>
                  </a:lnTo>
                  <a:lnTo>
                    <a:pt x="119" y="4"/>
                  </a:lnTo>
                  <a:lnTo>
                    <a:pt x="144" y="0"/>
                  </a:lnTo>
                  <a:close/>
                </a:path>
              </a:pathLst>
            </a:custGeom>
            <a:solidFill>
              <a:schemeClr val="accent2"/>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58" name="Freeform 308"/>
            <p:cNvSpPr/>
            <p:nvPr/>
          </p:nvSpPr>
          <p:spPr bwMode="auto">
            <a:xfrm>
              <a:off x="1488503" y="2579905"/>
              <a:ext cx="2041318" cy="3110292"/>
            </a:xfrm>
            <a:custGeom>
              <a:avLst/>
              <a:gdLst>
                <a:gd name="T0" fmla="*/ 1340 w 1352"/>
                <a:gd name="T1" fmla="*/ 2 h 2060"/>
                <a:gd name="T2" fmla="*/ 1352 w 1352"/>
                <a:gd name="T3" fmla="*/ 23 h 2060"/>
                <a:gd name="T4" fmla="*/ 1348 w 1352"/>
                <a:gd name="T5" fmla="*/ 521 h 2060"/>
                <a:gd name="T6" fmla="*/ 1328 w 1352"/>
                <a:gd name="T7" fmla="*/ 531 h 2060"/>
                <a:gd name="T8" fmla="*/ 1211 w 1352"/>
                <a:gd name="T9" fmla="*/ 544 h 2060"/>
                <a:gd name="T10" fmla="*/ 1101 w 1352"/>
                <a:gd name="T11" fmla="*/ 584 h 2060"/>
                <a:gd name="T12" fmla="*/ 1001 w 1352"/>
                <a:gd name="T13" fmla="*/ 645 h 2060"/>
                <a:gd name="T14" fmla="*/ 917 w 1352"/>
                <a:gd name="T15" fmla="*/ 729 h 2060"/>
                <a:gd name="T16" fmla="*/ 854 w 1352"/>
                <a:gd name="T17" fmla="*/ 828 h 2060"/>
                <a:gd name="T18" fmla="*/ 815 w 1352"/>
                <a:gd name="T19" fmla="*/ 937 h 2060"/>
                <a:gd name="T20" fmla="*/ 802 w 1352"/>
                <a:gd name="T21" fmla="*/ 1055 h 2060"/>
                <a:gd name="T22" fmla="*/ 799 w 1352"/>
                <a:gd name="T23" fmla="*/ 1065 h 2060"/>
                <a:gd name="T24" fmla="*/ 793 w 1352"/>
                <a:gd name="T25" fmla="*/ 1073 h 2060"/>
                <a:gd name="T26" fmla="*/ 784 w 1352"/>
                <a:gd name="T27" fmla="*/ 1077 h 2060"/>
                <a:gd name="T28" fmla="*/ 773 w 1352"/>
                <a:gd name="T29" fmla="*/ 1077 h 2060"/>
                <a:gd name="T30" fmla="*/ 686 w 1352"/>
                <a:gd name="T31" fmla="*/ 1067 h 2060"/>
                <a:gd name="T32" fmla="*/ 576 w 1352"/>
                <a:gd name="T33" fmla="*/ 1084 h 2060"/>
                <a:gd name="T34" fmla="*/ 480 w 1352"/>
                <a:gd name="T35" fmla="*/ 1128 h 2060"/>
                <a:gd name="T36" fmla="*/ 400 w 1352"/>
                <a:gd name="T37" fmla="*/ 1197 h 2060"/>
                <a:gd name="T38" fmla="*/ 343 w 1352"/>
                <a:gd name="T39" fmla="*/ 1285 h 2060"/>
                <a:gd name="T40" fmla="*/ 311 w 1352"/>
                <a:gd name="T41" fmla="*/ 1389 h 2060"/>
                <a:gd name="T42" fmla="*/ 307 w 1352"/>
                <a:gd name="T43" fmla="*/ 1446 h 2060"/>
                <a:gd name="T44" fmla="*/ 299 w 1352"/>
                <a:gd name="T45" fmla="*/ 1463 h 2060"/>
                <a:gd name="T46" fmla="*/ 255 w 1352"/>
                <a:gd name="T47" fmla="*/ 1484 h 2060"/>
                <a:gd name="T48" fmla="*/ 192 w 1352"/>
                <a:gd name="T49" fmla="*/ 1531 h 2060"/>
                <a:gd name="T50" fmla="*/ 146 w 1352"/>
                <a:gd name="T51" fmla="*/ 1594 h 2060"/>
                <a:gd name="T52" fmla="*/ 121 w 1352"/>
                <a:gd name="T53" fmla="*/ 1666 h 2060"/>
                <a:gd name="T54" fmla="*/ 120 w 1352"/>
                <a:gd name="T55" fmla="*/ 1745 h 2060"/>
                <a:gd name="T56" fmla="*/ 131 w 1352"/>
                <a:gd name="T57" fmla="*/ 1792 h 2060"/>
                <a:gd name="T58" fmla="*/ 132 w 1352"/>
                <a:gd name="T59" fmla="*/ 1802 h 2060"/>
                <a:gd name="T60" fmla="*/ 123 w 1352"/>
                <a:gd name="T61" fmla="*/ 1819 h 2060"/>
                <a:gd name="T62" fmla="*/ 77 w 1352"/>
                <a:gd name="T63" fmla="*/ 1869 h 2060"/>
                <a:gd name="T64" fmla="*/ 52 w 1352"/>
                <a:gd name="T65" fmla="*/ 1931 h 2060"/>
                <a:gd name="T66" fmla="*/ 48 w 1352"/>
                <a:gd name="T67" fmla="*/ 1996 h 2060"/>
                <a:gd name="T68" fmla="*/ 55 w 1352"/>
                <a:gd name="T69" fmla="*/ 2043 h 2060"/>
                <a:gd name="T70" fmla="*/ 39 w 1352"/>
                <a:gd name="T71" fmla="*/ 2059 h 2060"/>
                <a:gd name="T72" fmla="*/ 22 w 1352"/>
                <a:gd name="T73" fmla="*/ 2058 h 2060"/>
                <a:gd name="T74" fmla="*/ 10 w 1352"/>
                <a:gd name="T75" fmla="*/ 2043 h 2060"/>
                <a:gd name="T76" fmla="*/ 0 w 1352"/>
                <a:gd name="T77" fmla="*/ 1965 h 2060"/>
                <a:gd name="T78" fmla="*/ 15 w 1352"/>
                <a:gd name="T79" fmla="*/ 1889 h 2060"/>
                <a:gd name="T80" fmla="*/ 55 w 1352"/>
                <a:gd name="T81" fmla="*/ 1822 h 2060"/>
                <a:gd name="T82" fmla="*/ 73 w 1352"/>
                <a:gd name="T83" fmla="*/ 1747 h 2060"/>
                <a:gd name="T84" fmla="*/ 76 w 1352"/>
                <a:gd name="T85" fmla="*/ 1660 h 2060"/>
                <a:gd name="T86" fmla="*/ 103 w 1352"/>
                <a:gd name="T87" fmla="*/ 1577 h 2060"/>
                <a:gd name="T88" fmla="*/ 151 w 1352"/>
                <a:gd name="T89" fmla="*/ 1505 h 2060"/>
                <a:gd name="T90" fmla="*/ 221 w 1352"/>
                <a:gd name="T91" fmla="*/ 1450 h 2060"/>
                <a:gd name="T92" fmla="*/ 267 w 1352"/>
                <a:gd name="T93" fmla="*/ 1374 h 2060"/>
                <a:gd name="T94" fmla="*/ 298 w 1352"/>
                <a:gd name="T95" fmla="*/ 1271 h 2060"/>
                <a:gd name="T96" fmla="*/ 354 w 1352"/>
                <a:gd name="T97" fmla="*/ 1179 h 2060"/>
                <a:gd name="T98" fmla="*/ 430 w 1352"/>
                <a:gd name="T99" fmla="*/ 1106 h 2060"/>
                <a:gd name="T100" fmla="*/ 523 w 1352"/>
                <a:gd name="T101" fmla="*/ 1052 h 2060"/>
                <a:gd name="T102" fmla="*/ 628 w 1352"/>
                <a:gd name="T103" fmla="*/ 1025 h 2060"/>
                <a:gd name="T104" fmla="*/ 721 w 1352"/>
                <a:gd name="T105" fmla="*/ 1022 h 2060"/>
                <a:gd name="T106" fmla="*/ 763 w 1352"/>
                <a:gd name="T107" fmla="*/ 966 h 2060"/>
                <a:gd name="T108" fmla="*/ 793 w 1352"/>
                <a:gd name="T109" fmla="*/ 851 h 2060"/>
                <a:gd name="T110" fmla="*/ 848 w 1352"/>
                <a:gd name="T111" fmla="*/ 746 h 2060"/>
                <a:gd name="T112" fmla="*/ 924 w 1352"/>
                <a:gd name="T113" fmla="*/ 652 h 2060"/>
                <a:gd name="T114" fmla="*/ 1019 w 1352"/>
                <a:gd name="T115" fmla="*/ 576 h 2060"/>
                <a:gd name="T116" fmla="*/ 1127 w 1352"/>
                <a:gd name="T117" fmla="*/ 521 h 2060"/>
                <a:gd name="T118" fmla="*/ 1245 w 1352"/>
                <a:gd name="T119" fmla="*/ 491 h 2060"/>
                <a:gd name="T120" fmla="*/ 1305 w 1352"/>
                <a:gd name="T121" fmla="*/ 23 h 2060"/>
                <a:gd name="T122" fmla="*/ 1317 w 1352"/>
                <a:gd name="T123" fmla="*/ 2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2" h="2060">
                  <a:moveTo>
                    <a:pt x="1328" y="0"/>
                  </a:moveTo>
                  <a:lnTo>
                    <a:pt x="1340" y="2"/>
                  </a:lnTo>
                  <a:lnTo>
                    <a:pt x="1348" y="11"/>
                  </a:lnTo>
                  <a:lnTo>
                    <a:pt x="1352" y="23"/>
                  </a:lnTo>
                  <a:lnTo>
                    <a:pt x="1352" y="509"/>
                  </a:lnTo>
                  <a:lnTo>
                    <a:pt x="1348" y="521"/>
                  </a:lnTo>
                  <a:lnTo>
                    <a:pt x="1340" y="529"/>
                  </a:lnTo>
                  <a:lnTo>
                    <a:pt x="1328" y="531"/>
                  </a:lnTo>
                  <a:lnTo>
                    <a:pt x="1269" y="535"/>
                  </a:lnTo>
                  <a:lnTo>
                    <a:pt x="1211" y="544"/>
                  </a:lnTo>
                  <a:lnTo>
                    <a:pt x="1154" y="561"/>
                  </a:lnTo>
                  <a:lnTo>
                    <a:pt x="1101" y="584"/>
                  </a:lnTo>
                  <a:lnTo>
                    <a:pt x="1049" y="611"/>
                  </a:lnTo>
                  <a:lnTo>
                    <a:pt x="1001" y="645"/>
                  </a:lnTo>
                  <a:lnTo>
                    <a:pt x="957" y="684"/>
                  </a:lnTo>
                  <a:lnTo>
                    <a:pt x="917" y="729"/>
                  </a:lnTo>
                  <a:lnTo>
                    <a:pt x="883" y="777"/>
                  </a:lnTo>
                  <a:lnTo>
                    <a:pt x="854" y="828"/>
                  </a:lnTo>
                  <a:lnTo>
                    <a:pt x="832" y="882"/>
                  </a:lnTo>
                  <a:lnTo>
                    <a:pt x="815" y="937"/>
                  </a:lnTo>
                  <a:lnTo>
                    <a:pt x="805" y="996"/>
                  </a:lnTo>
                  <a:lnTo>
                    <a:pt x="802" y="1055"/>
                  </a:lnTo>
                  <a:lnTo>
                    <a:pt x="801" y="1060"/>
                  </a:lnTo>
                  <a:lnTo>
                    <a:pt x="799" y="1065"/>
                  </a:lnTo>
                  <a:lnTo>
                    <a:pt x="797" y="1069"/>
                  </a:lnTo>
                  <a:lnTo>
                    <a:pt x="793" y="1073"/>
                  </a:lnTo>
                  <a:lnTo>
                    <a:pt x="788" y="1076"/>
                  </a:lnTo>
                  <a:lnTo>
                    <a:pt x="784" y="1077"/>
                  </a:lnTo>
                  <a:lnTo>
                    <a:pt x="779" y="1078"/>
                  </a:lnTo>
                  <a:lnTo>
                    <a:pt x="773" y="1077"/>
                  </a:lnTo>
                  <a:lnTo>
                    <a:pt x="729" y="1069"/>
                  </a:lnTo>
                  <a:lnTo>
                    <a:pt x="686" y="1067"/>
                  </a:lnTo>
                  <a:lnTo>
                    <a:pt x="629" y="1070"/>
                  </a:lnTo>
                  <a:lnTo>
                    <a:pt x="576" y="1084"/>
                  </a:lnTo>
                  <a:lnTo>
                    <a:pt x="526" y="1102"/>
                  </a:lnTo>
                  <a:lnTo>
                    <a:pt x="480" y="1128"/>
                  </a:lnTo>
                  <a:lnTo>
                    <a:pt x="437" y="1160"/>
                  </a:lnTo>
                  <a:lnTo>
                    <a:pt x="400" y="1197"/>
                  </a:lnTo>
                  <a:lnTo>
                    <a:pt x="369" y="1239"/>
                  </a:lnTo>
                  <a:lnTo>
                    <a:pt x="343" y="1285"/>
                  </a:lnTo>
                  <a:lnTo>
                    <a:pt x="323" y="1336"/>
                  </a:lnTo>
                  <a:lnTo>
                    <a:pt x="311" y="1389"/>
                  </a:lnTo>
                  <a:lnTo>
                    <a:pt x="307" y="1445"/>
                  </a:lnTo>
                  <a:lnTo>
                    <a:pt x="307" y="1446"/>
                  </a:lnTo>
                  <a:lnTo>
                    <a:pt x="306" y="1455"/>
                  </a:lnTo>
                  <a:lnTo>
                    <a:pt x="299" y="1463"/>
                  </a:lnTo>
                  <a:lnTo>
                    <a:pt x="292" y="1468"/>
                  </a:lnTo>
                  <a:lnTo>
                    <a:pt x="255" y="1484"/>
                  </a:lnTo>
                  <a:lnTo>
                    <a:pt x="221" y="1505"/>
                  </a:lnTo>
                  <a:lnTo>
                    <a:pt x="192" y="1531"/>
                  </a:lnTo>
                  <a:lnTo>
                    <a:pt x="167" y="1561"/>
                  </a:lnTo>
                  <a:lnTo>
                    <a:pt x="146" y="1594"/>
                  </a:lnTo>
                  <a:lnTo>
                    <a:pt x="132" y="1629"/>
                  </a:lnTo>
                  <a:lnTo>
                    <a:pt x="121" y="1666"/>
                  </a:lnTo>
                  <a:lnTo>
                    <a:pt x="117" y="1705"/>
                  </a:lnTo>
                  <a:lnTo>
                    <a:pt x="120" y="1745"/>
                  </a:lnTo>
                  <a:lnTo>
                    <a:pt x="128" y="1784"/>
                  </a:lnTo>
                  <a:lnTo>
                    <a:pt x="131" y="1792"/>
                  </a:lnTo>
                  <a:lnTo>
                    <a:pt x="131" y="1793"/>
                  </a:lnTo>
                  <a:lnTo>
                    <a:pt x="132" y="1802"/>
                  </a:lnTo>
                  <a:lnTo>
                    <a:pt x="129" y="1811"/>
                  </a:lnTo>
                  <a:lnTo>
                    <a:pt x="123" y="1819"/>
                  </a:lnTo>
                  <a:lnTo>
                    <a:pt x="98" y="1843"/>
                  </a:lnTo>
                  <a:lnTo>
                    <a:pt x="77" y="1869"/>
                  </a:lnTo>
                  <a:lnTo>
                    <a:pt x="62" y="1899"/>
                  </a:lnTo>
                  <a:lnTo>
                    <a:pt x="52" y="1931"/>
                  </a:lnTo>
                  <a:lnTo>
                    <a:pt x="47" y="1963"/>
                  </a:lnTo>
                  <a:lnTo>
                    <a:pt x="48" y="1996"/>
                  </a:lnTo>
                  <a:lnTo>
                    <a:pt x="55" y="2030"/>
                  </a:lnTo>
                  <a:lnTo>
                    <a:pt x="55" y="2043"/>
                  </a:lnTo>
                  <a:lnTo>
                    <a:pt x="49" y="2052"/>
                  </a:lnTo>
                  <a:lnTo>
                    <a:pt x="39" y="2059"/>
                  </a:lnTo>
                  <a:lnTo>
                    <a:pt x="32" y="2060"/>
                  </a:lnTo>
                  <a:lnTo>
                    <a:pt x="22" y="2058"/>
                  </a:lnTo>
                  <a:lnTo>
                    <a:pt x="14" y="2052"/>
                  </a:lnTo>
                  <a:lnTo>
                    <a:pt x="10" y="2043"/>
                  </a:lnTo>
                  <a:lnTo>
                    <a:pt x="1" y="2004"/>
                  </a:lnTo>
                  <a:lnTo>
                    <a:pt x="0" y="1965"/>
                  </a:lnTo>
                  <a:lnTo>
                    <a:pt x="5" y="1925"/>
                  </a:lnTo>
                  <a:lnTo>
                    <a:pt x="15" y="1889"/>
                  </a:lnTo>
                  <a:lnTo>
                    <a:pt x="32" y="1853"/>
                  </a:lnTo>
                  <a:lnTo>
                    <a:pt x="55" y="1822"/>
                  </a:lnTo>
                  <a:lnTo>
                    <a:pt x="82" y="1793"/>
                  </a:lnTo>
                  <a:lnTo>
                    <a:pt x="73" y="1747"/>
                  </a:lnTo>
                  <a:lnTo>
                    <a:pt x="72" y="1703"/>
                  </a:lnTo>
                  <a:lnTo>
                    <a:pt x="76" y="1660"/>
                  </a:lnTo>
                  <a:lnTo>
                    <a:pt x="86" y="1618"/>
                  </a:lnTo>
                  <a:lnTo>
                    <a:pt x="103" y="1577"/>
                  </a:lnTo>
                  <a:lnTo>
                    <a:pt x="125" y="1539"/>
                  </a:lnTo>
                  <a:lnTo>
                    <a:pt x="151" y="1505"/>
                  </a:lnTo>
                  <a:lnTo>
                    <a:pt x="184" y="1475"/>
                  </a:lnTo>
                  <a:lnTo>
                    <a:pt x="221" y="1450"/>
                  </a:lnTo>
                  <a:lnTo>
                    <a:pt x="261" y="1430"/>
                  </a:lnTo>
                  <a:lnTo>
                    <a:pt x="267" y="1374"/>
                  </a:lnTo>
                  <a:lnTo>
                    <a:pt x="278" y="1321"/>
                  </a:lnTo>
                  <a:lnTo>
                    <a:pt x="298" y="1271"/>
                  </a:lnTo>
                  <a:lnTo>
                    <a:pt x="323" y="1222"/>
                  </a:lnTo>
                  <a:lnTo>
                    <a:pt x="354" y="1179"/>
                  </a:lnTo>
                  <a:lnTo>
                    <a:pt x="390" y="1140"/>
                  </a:lnTo>
                  <a:lnTo>
                    <a:pt x="430" y="1106"/>
                  </a:lnTo>
                  <a:lnTo>
                    <a:pt x="475" y="1076"/>
                  </a:lnTo>
                  <a:lnTo>
                    <a:pt x="523" y="1052"/>
                  </a:lnTo>
                  <a:lnTo>
                    <a:pt x="574" y="1035"/>
                  </a:lnTo>
                  <a:lnTo>
                    <a:pt x="628" y="1025"/>
                  </a:lnTo>
                  <a:lnTo>
                    <a:pt x="686" y="1021"/>
                  </a:lnTo>
                  <a:lnTo>
                    <a:pt x="721" y="1022"/>
                  </a:lnTo>
                  <a:lnTo>
                    <a:pt x="756" y="1026"/>
                  </a:lnTo>
                  <a:lnTo>
                    <a:pt x="763" y="966"/>
                  </a:lnTo>
                  <a:lnTo>
                    <a:pt x="775" y="908"/>
                  </a:lnTo>
                  <a:lnTo>
                    <a:pt x="793" y="851"/>
                  </a:lnTo>
                  <a:lnTo>
                    <a:pt x="818" y="797"/>
                  </a:lnTo>
                  <a:lnTo>
                    <a:pt x="848" y="746"/>
                  </a:lnTo>
                  <a:lnTo>
                    <a:pt x="883" y="697"/>
                  </a:lnTo>
                  <a:lnTo>
                    <a:pt x="924" y="652"/>
                  </a:lnTo>
                  <a:lnTo>
                    <a:pt x="970" y="611"/>
                  </a:lnTo>
                  <a:lnTo>
                    <a:pt x="1019" y="576"/>
                  </a:lnTo>
                  <a:lnTo>
                    <a:pt x="1072" y="546"/>
                  </a:lnTo>
                  <a:lnTo>
                    <a:pt x="1127" y="521"/>
                  </a:lnTo>
                  <a:lnTo>
                    <a:pt x="1184" y="504"/>
                  </a:lnTo>
                  <a:lnTo>
                    <a:pt x="1245" y="491"/>
                  </a:lnTo>
                  <a:lnTo>
                    <a:pt x="1305" y="485"/>
                  </a:lnTo>
                  <a:lnTo>
                    <a:pt x="1305" y="23"/>
                  </a:lnTo>
                  <a:lnTo>
                    <a:pt x="1309" y="11"/>
                  </a:lnTo>
                  <a:lnTo>
                    <a:pt x="1317" y="2"/>
                  </a:lnTo>
                  <a:lnTo>
                    <a:pt x="1328" y="0"/>
                  </a:lnTo>
                  <a:close/>
                </a:path>
              </a:pathLst>
            </a:custGeom>
            <a:solidFill>
              <a:schemeClr val="bg1">
                <a:lumMod val="50000"/>
              </a:schemeClr>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500" fill="hold"/>
                                        <p:tgtEl>
                                          <p:spTgt spid="122"/>
                                        </p:tgtEl>
                                        <p:attrNameLst>
                                          <p:attrName>ppt_w</p:attrName>
                                        </p:attrNameLst>
                                      </p:cBhvr>
                                      <p:tavLst>
                                        <p:tav tm="0">
                                          <p:val>
                                            <p:fltVal val="0"/>
                                          </p:val>
                                        </p:tav>
                                        <p:tav tm="100000">
                                          <p:val>
                                            <p:strVal val="#ppt_w"/>
                                          </p:val>
                                        </p:tav>
                                      </p:tavLst>
                                    </p:anim>
                                    <p:anim calcmode="lin" valueType="num">
                                      <p:cBhvr>
                                        <p:cTn id="8" dur="500" fill="hold"/>
                                        <p:tgtEl>
                                          <p:spTgt spid="122"/>
                                        </p:tgtEl>
                                        <p:attrNameLst>
                                          <p:attrName>ppt_h</p:attrName>
                                        </p:attrNameLst>
                                      </p:cBhvr>
                                      <p:tavLst>
                                        <p:tav tm="0">
                                          <p:val>
                                            <p:fltVal val="0"/>
                                          </p:val>
                                        </p:tav>
                                        <p:tav tm="100000">
                                          <p:val>
                                            <p:strVal val="#ppt_h"/>
                                          </p:val>
                                        </p:tav>
                                      </p:tavLst>
                                    </p:anim>
                                    <p:animEffect transition="in" filter="fade">
                                      <p:cBhvr>
                                        <p:cTn id="9" dur="500"/>
                                        <p:tgtEl>
                                          <p:spTgt spid="12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fade">
                                      <p:cBhvr>
                                        <p:cTn id="13" dur="1000"/>
                                        <p:tgtEl>
                                          <p:spTgt spid="125"/>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26"/>
                                        </p:tgtEl>
                                        <p:attrNameLst>
                                          <p:attrName>style.visibility</p:attrName>
                                        </p:attrNameLst>
                                      </p:cBhvr>
                                      <p:to>
                                        <p:strVal val="visible"/>
                                      </p:to>
                                    </p:set>
                                    <p:anim calcmode="lin" valueType="num">
                                      <p:cBhvr>
                                        <p:cTn id="17" dur="500" fill="hold"/>
                                        <p:tgtEl>
                                          <p:spTgt spid="126"/>
                                        </p:tgtEl>
                                        <p:attrNameLst>
                                          <p:attrName>ppt_w</p:attrName>
                                        </p:attrNameLst>
                                      </p:cBhvr>
                                      <p:tavLst>
                                        <p:tav tm="0">
                                          <p:val>
                                            <p:fltVal val="0"/>
                                          </p:val>
                                        </p:tav>
                                        <p:tav tm="100000">
                                          <p:val>
                                            <p:strVal val="#ppt_w"/>
                                          </p:val>
                                        </p:tav>
                                      </p:tavLst>
                                    </p:anim>
                                    <p:anim calcmode="lin" valueType="num">
                                      <p:cBhvr>
                                        <p:cTn id="18" dur="500" fill="hold"/>
                                        <p:tgtEl>
                                          <p:spTgt spid="126"/>
                                        </p:tgtEl>
                                        <p:attrNameLst>
                                          <p:attrName>ppt_h</p:attrName>
                                        </p:attrNameLst>
                                      </p:cBhvr>
                                      <p:tavLst>
                                        <p:tav tm="0">
                                          <p:val>
                                            <p:fltVal val="0"/>
                                          </p:val>
                                        </p:tav>
                                        <p:tav tm="100000">
                                          <p:val>
                                            <p:strVal val="#ppt_h"/>
                                          </p:val>
                                        </p:tav>
                                      </p:tavLst>
                                    </p:anim>
                                    <p:animEffect transition="in" filter="fade">
                                      <p:cBhvr>
                                        <p:cTn id="19" dur="500"/>
                                        <p:tgtEl>
                                          <p:spTgt spid="12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9"/>
                                        </p:tgtEl>
                                        <p:attrNameLst>
                                          <p:attrName>style.visibility</p:attrName>
                                        </p:attrNameLst>
                                      </p:cBhvr>
                                      <p:to>
                                        <p:strVal val="visible"/>
                                      </p:to>
                                    </p:set>
                                    <p:animEffect transition="in" filter="fade">
                                      <p:cBhvr>
                                        <p:cTn id="23" dur="1000"/>
                                        <p:tgtEl>
                                          <p:spTgt spid="129"/>
                                        </p:tgtEl>
                                      </p:cBhvr>
                                    </p:animEffect>
                                  </p:childTnLst>
                                </p:cTn>
                              </p:par>
                            </p:childTnLst>
                          </p:cTn>
                        </p:par>
                        <p:par>
                          <p:cTn id="24" fill="hold">
                            <p:stCondLst>
                              <p:cond delay="3000"/>
                            </p:stCondLst>
                            <p:childTnLst>
                              <p:par>
                                <p:cTn id="25" presetID="53" presetClass="entr" presetSubtype="16" fill="hold" nodeType="afterEffect">
                                  <p:stCondLst>
                                    <p:cond delay="0"/>
                                  </p:stCondLst>
                                  <p:childTnLst>
                                    <p:set>
                                      <p:cBhvr>
                                        <p:cTn id="26" dur="1" fill="hold">
                                          <p:stCondLst>
                                            <p:cond delay="0"/>
                                          </p:stCondLst>
                                        </p:cTn>
                                        <p:tgtEl>
                                          <p:spTgt spid="130"/>
                                        </p:tgtEl>
                                        <p:attrNameLst>
                                          <p:attrName>style.visibility</p:attrName>
                                        </p:attrNameLst>
                                      </p:cBhvr>
                                      <p:to>
                                        <p:strVal val="visible"/>
                                      </p:to>
                                    </p:set>
                                    <p:anim calcmode="lin" valueType="num">
                                      <p:cBhvr>
                                        <p:cTn id="27" dur="500" fill="hold"/>
                                        <p:tgtEl>
                                          <p:spTgt spid="130"/>
                                        </p:tgtEl>
                                        <p:attrNameLst>
                                          <p:attrName>ppt_w</p:attrName>
                                        </p:attrNameLst>
                                      </p:cBhvr>
                                      <p:tavLst>
                                        <p:tav tm="0">
                                          <p:val>
                                            <p:fltVal val="0"/>
                                          </p:val>
                                        </p:tav>
                                        <p:tav tm="100000">
                                          <p:val>
                                            <p:strVal val="#ppt_w"/>
                                          </p:val>
                                        </p:tav>
                                      </p:tavLst>
                                    </p:anim>
                                    <p:anim calcmode="lin" valueType="num">
                                      <p:cBhvr>
                                        <p:cTn id="28" dur="500" fill="hold"/>
                                        <p:tgtEl>
                                          <p:spTgt spid="130"/>
                                        </p:tgtEl>
                                        <p:attrNameLst>
                                          <p:attrName>ppt_h</p:attrName>
                                        </p:attrNameLst>
                                      </p:cBhvr>
                                      <p:tavLst>
                                        <p:tav tm="0">
                                          <p:val>
                                            <p:fltVal val="0"/>
                                          </p:val>
                                        </p:tav>
                                        <p:tav tm="100000">
                                          <p:val>
                                            <p:strVal val="#ppt_h"/>
                                          </p:val>
                                        </p:tav>
                                      </p:tavLst>
                                    </p:anim>
                                    <p:animEffect transition="in" filter="fade">
                                      <p:cBhvr>
                                        <p:cTn id="29" dur="500"/>
                                        <p:tgtEl>
                                          <p:spTgt spid="130"/>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33"/>
                                        </p:tgtEl>
                                        <p:attrNameLst>
                                          <p:attrName>style.visibility</p:attrName>
                                        </p:attrNameLst>
                                      </p:cBhvr>
                                      <p:to>
                                        <p:strVal val="visible"/>
                                      </p:to>
                                    </p:set>
                                    <p:animEffect transition="in" filter="fade">
                                      <p:cBhvr>
                                        <p:cTn id="33" dur="1000"/>
                                        <p:tgtEl>
                                          <p:spTgt spid="133"/>
                                        </p:tgtEl>
                                      </p:cBhvr>
                                    </p:animEffect>
                                  </p:childTnLst>
                                </p:cTn>
                              </p:par>
                            </p:childTnLst>
                          </p:cTn>
                        </p:par>
                        <p:par>
                          <p:cTn id="34" fill="hold">
                            <p:stCondLst>
                              <p:cond delay="4500"/>
                            </p:stCondLst>
                            <p:childTnLst>
                              <p:par>
                                <p:cTn id="35" presetID="53" presetClass="entr" presetSubtype="16" fill="hold" nodeType="afterEffect">
                                  <p:stCondLst>
                                    <p:cond delay="0"/>
                                  </p:stCondLst>
                                  <p:childTnLst>
                                    <p:set>
                                      <p:cBhvr>
                                        <p:cTn id="36" dur="1" fill="hold">
                                          <p:stCondLst>
                                            <p:cond delay="0"/>
                                          </p:stCondLst>
                                        </p:cTn>
                                        <p:tgtEl>
                                          <p:spTgt spid="134"/>
                                        </p:tgtEl>
                                        <p:attrNameLst>
                                          <p:attrName>style.visibility</p:attrName>
                                        </p:attrNameLst>
                                      </p:cBhvr>
                                      <p:to>
                                        <p:strVal val="visible"/>
                                      </p:to>
                                    </p:set>
                                    <p:anim calcmode="lin" valueType="num">
                                      <p:cBhvr>
                                        <p:cTn id="37" dur="500" fill="hold"/>
                                        <p:tgtEl>
                                          <p:spTgt spid="134"/>
                                        </p:tgtEl>
                                        <p:attrNameLst>
                                          <p:attrName>ppt_w</p:attrName>
                                        </p:attrNameLst>
                                      </p:cBhvr>
                                      <p:tavLst>
                                        <p:tav tm="0">
                                          <p:val>
                                            <p:fltVal val="0"/>
                                          </p:val>
                                        </p:tav>
                                        <p:tav tm="100000">
                                          <p:val>
                                            <p:strVal val="#ppt_w"/>
                                          </p:val>
                                        </p:tav>
                                      </p:tavLst>
                                    </p:anim>
                                    <p:anim calcmode="lin" valueType="num">
                                      <p:cBhvr>
                                        <p:cTn id="38" dur="500" fill="hold"/>
                                        <p:tgtEl>
                                          <p:spTgt spid="134"/>
                                        </p:tgtEl>
                                        <p:attrNameLst>
                                          <p:attrName>ppt_h</p:attrName>
                                        </p:attrNameLst>
                                      </p:cBhvr>
                                      <p:tavLst>
                                        <p:tav tm="0">
                                          <p:val>
                                            <p:fltVal val="0"/>
                                          </p:val>
                                        </p:tav>
                                        <p:tav tm="100000">
                                          <p:val>
                                            <p:strVal val="#ppt_h"/>
                                          </p:val>
                                        </p:tav>
                                      </p:tavLst>
                                    </p:anim>
                                    <p:animEffect transition="in" filter="fade">
                                      <p:cBhvr>
                                        <p:cTn id="39" dur="500"/>
                                        <p:tgtEl>
                                          <p:spTgt spid="134"/>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137"/>
                                        </p:tgtEl>
                                        <p:attrNameLst>
                                          <p:attrName>style.visibility</p:attrName>
                                        </p:attrNameLst>
                                      </p:cBhvr>
                                      <p:to>
                                        <p:strVal val="visible"/>
                                      </p:to>
                                    </p:set>
                                    <p:animEffect transition="in" filter="fade">
                                      <p:cBhvr>
                                        <p:cTn id="43" dur="1000"/>
                                        <p:tgtEl>
                                          <p:spTgt spid="137"/>
                                        </p:tgtEl>
                                      </p:cBhvr>
                                    </p:animEffect>
                                  </p:childTnLst>
                                </p:cTn>
                              </p:par>
                            </p:childTnLst>
                          </p:cTn>
                        </p:par>
                        <p:par>
                          <p:cTn id="44" fill="hold">
                            <p:stCondLst>
                              <p:cond delay="6000"/>
                            </p:stCondLst>
                            <p:childTnLst>
                              <p:par>
                                <p:cTn id="45" presetID="53" presetClass="entr" presetSubtype="16" fill="hold" nodeType="afterEffect">
                                  <p:stCondLst>
                                    <p:cond delay="0"/>
                                  </p:stCondLst>
                                  <p:childTnLst>
                                    <p:set>
                                      <p:cBhvr>
                                        <p:cTn id="46" dur="1" fill="hold">
                                          <p:stCondLst>
                                            <p:cond delay="0"/>
                                          </p:stCondLst>
                                        </p:cTn>
                                        <p:tgtEl>
                                          <p:spTgt spid="138"/>
                                        </p:tgtEl>
                                        <p:attrNameLst>
                                          <p:attrName>style.visibility</p:attrName>
                                        </p:attrNameLst>
                                      </p:cBhvr>
                                      <p:to>
                                        <p:strVal val="visible"/>
                                      </p:to>
                                    </p:set>
                                    <p:anim calcmode="lin" valueType="num">
                                      <p:cBhvr>
                                        <p:cTn id="47" dur="500" fill="hold"/>
                                        <p:tgtEl>
                                          <p:spTgt spid="138"/>
                                        </p:tgtEl>
                                        <p:attrNameLst>
                                          <p:attrName>ppt_w</p:attrName>
                                        </p:attrNameLst>
                                      </p:cBhvr>
                                      <p:tavLst>
                                        <p:tav tm="0">
                                          <p:val>
                                            <p:fltVal val="0"/>
                                          </p:val>
                                        </p:tav>
                                        <p:tav tm="100000">
                                          <p:val>
                                            <p:strVal val="#ppt_w"/>
                                          </p:val>
                                        </p:tav>
                                      </p:tavLst>
                                    </p:anim>
                                    <p:anim calcmode="lin" valueType="num">
                                      <p:cBhvr>
                                        <p:cTn id="48" dur="500" fill="hold"/>
                                        <p:tgtEl>
                                          <p:spTgt spid="138"/>
                                        </p:tgtEl>
                                        <p:attrNameLst>
                                          <p:attrName>ppt_h</p:attrName>
                                        </p:attrNameLst>
                                      </p:cBhvr>
                                      <p:tavLst>
                                        <p:tav tm="0">
                                          <p:val>
                                            <p:fltVal val="0"/>
                                          </p:val>
                                        </p:tav>
                                        <p:tav tm="100000">
                                          <p:val>
                                            <p:strVal val="#ppt_h"/>
                                          </p:val>
                                        </p:tav>
                                      </p:tavLst>
                                    </p:anim>
                                    <p:animEffect transition="in" filter="fade">
                                      <p:cBhvr>
                                        <p:cTn id="49" dur="500"/>
                                        <p:tgtEl>
                                          <p:spTgt spid="138"/>
                                        </p:tgtEl>
                                      </p:cBhvr>
                                    </p:animEffect>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fade">
                                      <p:cBhvr>
                                        <p:cTn id="53"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9" grpId="0"/>
      <p:bldP spid="133" grpId="0"/>
      <p:bldP spid="137" grpId="0"/>
      <p:bldP spid="1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21920" y="338508"/>
            <a:ext cx="3803649" cy="60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threePt" dir="t"/>
            </a:scene3d>
            <a:sp3d contourW="12700"/>
          </a:bodyPr>
          <a:lstStyle/>
          <a:p>
            <a:pPr algn="ctr">
              <a:lnSpc>
                <a:spcPct val="120000"/>
              </a:lnSpc>
            </a:pPr>
            <a:r>
              <a:rPr lang="en-US" altLang="zh-CN" sz="2800" b="1" dirty="0">
                <a:solidFill>
                  <a:schemeClr val="bg1"/>
                </a:solidFill>
                <a:latin typeface="方正隶书简体" panose="02010601030101010101" pitchFamily="2" charset="-122"/>
                <a:ea typeface="方正隶书简体" panose="02010601030101010101" pitchFamily="2" charset="-122"/>
              </a:rPr>
              <a:t>Spring Cloud Config</a:t>
            </a:r>
            <a:endParaRPr lang="en-US" altLang="zh-CN" sz="2800" b="1" dirty="0">
              <a:solidFill>
                <a:schemeClr val="bg1"/>
              </a:solidFill>
              <a:latin typeface="方正隶书简体" panose="02010601030101010101" pitchFamily="2" charset="-122"/>
              <a:ea typeface="方正隶书简体" panose="02010601030101010101" pitchFamily="2" charset="-122"/>
            </a:endParaRPr>
          </a:p>
        </p:txBody>
      </p:sp>
      <p:pic>
        <p:nvPicPr>
          <p:cNvPr id="3" name="图片 2" descr="Spring Cloud Config"/>
          <p:cNvPicPr>
            <a:picLocks noChangeAspect="1"/>
          </p:cNvPicPr>
          <p:nvPr/>
        </p:nvPicPr>
        <p:blipFill>
          <a:blip r:embed="rId1"/>
          <a:stretch>
            <a:fillRect/>
          </a:stretch>
        </p:blipFill>
        <p:spPr>
          <a:xfrm>
            <a:off x="1398905" y="1471295"/>
            <a:ext cx="10058400" cy="4368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21920" y="338508"/>
            <a:ext cx="3803649" cy="60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threePt" dir="t"/>
            </a:scene3d>
            <a:sp3d contourW="12700"/>
          </a:bodyPr>
          <a:lstStyle/>
          <a:p>
            <a:pPr algn="ctr">
              <a:lnSpc>
                <a:spcPct val="120000"/>
              </a:lnSpc>
            </a:pPr>
            <a:r>
              <a:rPr lang="en-US" altLang="zh-CN" sz="2800" b="1" dirty="0">
                <a:solidFill>
                  <a:schemeClr val="bg1"/>
                </a:solidFill>
                <a:latin typeface="方正隶书简体" panose="02010601030101010101" pitchFamily="2" charset="-122"/>
                <a:ea typeface="方正隶书简体" panose="02010601030101010101" pitchFamily="2" charset="-122"/>
              </a:rPr>
              <a:t>Appollo</a:t>
            </a:r>
            <a:endParaRPr lang="en-US" altLang="zh-CN" sz="2800" b="1" dirty="0">
              <a:solidFill>
                <a:schemeClr val="bg1"/>
              </a:solidFill>
              <a:latin typeface="方正隶书简体" panose="02010601030101010101" pitchFamily="2" charset="-122"/>
              <a:ea typeface="方正隶书简体" panose="02010601030101010101" pitchFamily="2" charset="-122"/>
            </a:endParaRPr>
          </a:p>
        </p:txBody>
      </p:sp>
      <p:pic>
        <p:nvPicPr>
          <p:cNvPr id="5" name="图片 4" descr="Appollo (1)"/>
          <p:cNvPicPr>
            <a:picLocks noChangeAspect="1"/>
          </p:cNvPicPr>
          <p:nvPr/>
        </p:nvPicPr>
        <p:blipFill>
          <a:blip r:embed="rId1"/>
          <a:stretch>
            <a:fillRect/>
          </a:stretch>
        </p:blipFill>
        <p:spPr>
          <a:xfrm>
            <a:off x="5576570" y="156210"/>
            <a:ext cx="5867400" cy="6545580"/>
          </a:xfrm>
          <a:prstGeom prst="rect">
            <a:avLst/>
          </a:prstGeom>
        </p:spPr>
      </p:pic>
      <p:pic>
        <p:nvPicPr>
          <p:cNvPr id="4" name="图片 3" descr="未命名文件"/>
          <p:cNvPicPr>
            <a:picLocks noChangeAspect="1"/>
          </p:cNvPicPr>
          <p:nvPr/>
        </p:nvPicPr>
        <p:blipFill>
          <a:blip r:embed="rId2"/>
          <a:stretch>
            <a:fillRect/>
          </a:stretch>
        </p:blipFill>
        <p:spPr>
          <a:xfrm>
            <a:off x="1321435" y="2681605"/>
            <a:ext cx="6953885" cy="3211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21920" y="338508"/>
            <a:ext cx="3803649" cy="60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threePt" dir="t"/>
            </a:scene3d>
            <a:sp3d contourW="12700"/>
          </a:bodyPr>
          <a:lstStyle/>
          <a:p>
            <a:pPr algn="ctr">
              <a:lnSpc>
                <a:spcPct val="120000"/>
              </a:lnSpc>
            </a:pPr>
            <a:r>
              <a:rPr lang="en-US" altLang="zh-CN" sz="2800" b="1" dirty="0">
                <a:solidFill>
                  <a:schemeClr val="bg1"/>
                </a:solidFill>
                <a:latin typeface="方正隶书简体" panose="02010601030101010101" pitchFamily="2" charset="-122"/>
                <a:ea typeface="方正隶书简体" panose="02010601030101010101" pitchFamily="2" charset="-122"/>
              </a:rPr>
              <a:t>Nacos</a:t>
            </a:r>
            <a:endParaRPr lang="en-US" altLang="zh-CN" sz="2800" b="1" dirty="0">
              <a:solidFill>
                <a:schemeClr val="bg1"/>
              </a:solidFill>
              <a:latin typeface="方正隶书简体" panose="02010601030101010101" pitchFamily="2" charset="-122"/>
              <a:ea typeface="方正隶书简体" panose="02010601030101010101" pitchFamily="2" charset="-122"/>
            </a:endParaRPr>
          </a:p>
        </p:txBody>
      </p:sp>
      <p:pic>
        <p:nvPicPr>
          <p:cNvPr id="2" name="图片 1" descr="nacos"/>
          <p:cNvPicPr>
            <a:picLocks noChangeAspect="1"/>
          </p:cNvPicPr>
          <p:nvPr/>
        </p:nvPicPr>
        <p:blipFill>
          <a:blip r:embed="rId1"/>
          <a:stretch>
            <a:fillRect/>
          </a:stretch>
        </p:blipFill>
        <p:spPr>
          <a:xfrm>
            <a:off x="2185670" y="1143635"/>
            <a:ext cx="8870950" cy="5435600"/>
          </a:xfrm>
          <a:prstGeom prst="rect">
            <a:avLst/>
          </a:prstGeom>
        </p:spPr>
      </p:pic>
      <p:pic>
        <p:nvPicPr>
          <p:cNvPr id="5" name="图片 4" descr="未命名文件 (1)"/>
          <p:cNvPicPr>
            <a:picLocks noChangeAspect="1"/>
          </p:cNvPicPr>
          <p:nvPr/>
        </p:nvPicPr>
        <p:blipFill>
          <a:blip r:embed="rId2"/>
          <a:stretch>
            <a:fillRect/>
          </a:stretch>
        </p:blipFill>
        <p:spPr>
          <a:xfrm>
            <a:off x="3060065" y="2214245"/>
            <a:ext cx="8639810" cy="3728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21920" y="338508"/>
            <a:ext cx="3803649" cy="60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threePt" dir="t"/>
            </a:scene3d>
            <a:sp3d contourW="12700"/>
          </a:bodyPr>
          <a:lstStyle/>
          <a:p>
            <a:pPr algn="ctr">
              <a:lnSpc>
                <a:spcPct val="120000"/>
              </a:lnSpc>
            </a:pPr>
            <a:r>
              <a:rPr lang="zh-CN" altLang="en-US" sz="2800" b="1" dirty="0">
                <a:solidFill>
                  <a:schemeClr val="bg1"/>
                </a:solidFill>
                <a:latin typeface="方正隶书简体" panose="02010601030101010101" pitchFamily="2" charset="-122"/>
                <a:ea typeface="方正隶书简体" panose="02010601030101010101" pitchFamily="2" charset="-122"/>
              </a:rPr>
              <a:t>配置中心对比</a:t>
            </a:r>
            <a:endParaRPr lang="zh-CN" altLang="en-US" sz="2800" b="1" dirty="0">
              <a:solidFill>
                <a:schemeClr val="bg1"/>
              </a:solidFill>
              <a:latin typeface="方正隶书简体" panose="02010601030101010101" pitchFamily="2" charset="-122"/>
              <a:ea typeface="方正隶书简体" panose="02010601030101010101" pitchFamily="2" charset="-122"/>
            </a:endParaRPr>
          </a:p>
        </p:txBody>
      </p:sp>
      <p:pic>
        <p:nvPicPr>
          <p:cNvPr id="11" name="图片 10" descr="微信图片编辑_20210609180353"/>
          <p:cNvPicPr>
            <a:picLocks noChangeAspect="1"/>
          </p:cNvPicPr>
          <p:nvPr/>
        </p:nvPicPr>
        <p:blipFill>
          <a:blip r:embed="rId1"/>
          <a:stretch>
            <a:fillRect/>
          </a:stretch>
        </p:blipFill>
        <p:spPr>
          <a:xfrm>
            <a:off x="958215" y="1376045"/>
            <a:ext cx="4873625" cy="2995930"/>
          </a:xfrm>
          <a:prstGeom prst="rect">
            <a:avLst/>
          </a:prstGeom>
        </p:spPr>
      </p:pic>
      <p:pic>
        <p:nvPicPr>
          <p:cNvPr id="12" name="图片 11" descr="微信图片编辑_20210609180414"/>
          <p:cNvPicPr>
            <a:picLocks noChangeAspect="1"/>
          </p:cNvPicPr>
          <p:nvPr/>
        </p:nvPicPr>
        <p:blipFill>
          <a:blip r:embed="rId2"/>
          <a:stretch>
            <a:fillRect/>
          </a:stretch>
        </p:blipFill>
        <p:spPr>
          <a:xfrm>
            <a:off x="5963920" y="1412875"/>
            <a:ext cx="5970270" cy="40328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nvSpPr>
        <p:spPr>
          <a:xfrm>
            <a:off x="401144" y="2828060"/>
            <a:ext cx="444444" cy="44444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3" name="组合 22"/>
          <p:cNvGrpSpPr/>
          <p:nvPr/>
        </p:nvGrpSpPr>
        <p:grpSpPr>
          <a:xfrm>
            <a:off x="518215" y="5138501"/>
            <a:ext cx="5059572" cy="1794303"/>
            <a:chOff x="4058919" y="4934540"/>
            <a:chExt cx="5059572" cy="1794303"/>
          </a:xfrm>
        </p:grpSpPr>
        <p:sp>
          <p:nvSpPr>
            <p:cNvPr id="13" name="直角三角形 12"/>
            <p:cNvSpPr/>
            <p:nvPr/>
          </p:nvSpPr>
          <p:spPr>
            <a:xfrm rot="20520000">
              <a:off x="5079999" y="5346236"/>
              <a:ext cx="694003" cy="318770"/>
            </a:xfrm>
            <a:prstGeom prst="r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等腰三角形 13"/>
            <p:cNvSpPr/>
            <p:nvPr/>
          </p:nvSpPr>
          <p:spPr>
            <a:xfrm rot="20280000">
              <a:off x="4058919" y="5943796"/>
              <a:ext cx="335280" cy="19220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直角三角形 14"/>
            <p:cNvSpPr/>
            <p:nvPr/>
          </p:nvSpPr>
          <p:spPr>
            <a:xfrm rot="1440000">
              <a:off x="5953759" y="4934540"/>
              <a:ext cx="121920" cy="37044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直角三角形 15"/>
            <p:cNvSpPr/>
            <p:nvPr/>
          </p:nvSpPr>
          <p:spPr>
            <a:xfrm>
              <a:off x="6207759" y="5803118"/>
              <a:ext cx="192824" cy="300975"/>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直角三角形 16"/>
            <p:cNvSpPr/>
            <p:nvPr/>
          </p:nvSpPr>
          <p:spPr>
            <a:xfrm>
              <a:off x="5786119" y="6377339"/>
              <a:ext cx="240717" cy="18159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直角三角形 17"/>
            <p:cNvSpPr/>
            <p:nvPr/>
          </p:nvSpPr>
          <p:spPr>
            <a:xfrm rot="18480000">
              <a:off x="7270799" y="6153516"/>
              <a:ext cx="416560" cy="28408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直角三角形 18"/>
            <p:cNvSpPr/>
            <p:nvPr/>
          </p:nvSpPr>
          <p:spPr>
            <a:xfrm rot="1740000">
              <a:off x="6764358" y="6552623"/>
              <a:ext cx="327601" cy="12866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直角三角形 19"/>
            <p:cNvSpPr/>
            <p:nvPr/>
          </p:nvSpPr>
          <p:spPr>
            <a:xfrm rot="1680000">
              <a:off x="4790439" y="6307995"/>
              <a:ext cx="579120" cy="238448"/>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直角三角形 20"/>
            <p:cNvSpPr/>
            <p:nvPr/>
          </p:nvSpPr>
          <p:spPr>
            <a:xfrm rot="20940000">
              <a:off x="8331199" y="6268565"/>
              <a:ext cx="152616" cy="20204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直角三角形 21"/>
            <p:cNvSpPr/>
            <p:nvPr/>
          </p:nvSpPr>
          <p:spPr>
            <a:xfrm rot="1800000">
              <a:off x="8667349" y="6523620"/>
              <a:ext cx="451142" cy="205223"/>
            </a:xfrm>
            <a:prstGeom prst="r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矩形 24"/>
          <p:cNvSpPr/>
          <p:nvPr/>
        </p:nvSpPr>
        <p:spPr>
          <a:xfrm>
            <a:off x="1008170" y="2690336"/>
            <a:ext cx="2646878" cy="738664"/>
          </a:xfrm>
          <a:prstGeom prst="rect">
            <a:avLst/>
          </a:prstGeom>
        </p:spPr>
        <p:txBody>
          <a:bodyPr wrap="none">
            <a:spAutoFit/>
          </a:bodyPr>
          <a:lstStyle/>
          <a:p>
            <a:r>
              <a:rPr lang="zh-CN" altLang="en-US" sz="4200" b="1" spc="600" dirty="0">
                <a:latin typeface="微软雅黑" panose="020B0503020204020204" pitchFamily="34" charset="-122"/>
                <a:ea typeface="微软雅黑" panose="020B0503020204020204" pitchFamily="34" charset="-122"/>
                <a:sym typeface="Source Han Serif SC" panose="02020400000000000000" pitchFamily="18" charset="-122"/>
              </a:rPr>
              <a:t>代码演示</a:t>
            </a:r>
            <a:endParaRPr lang="zh-CN" altLang="en-US" sz="4200" b="1" spc="6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5831185" y="1003253"/>
            <a:ext cx="6893935" cy="4887433"/>
          </a:xfrm>
          <a:prstGeom prst="rect">
            <a:avLst/>
          </a:prstGeom>
        </p:spPr>
      </p:pic>
      <p:sp>
        <p:nvSpPr>
          <p:cNvPr id="27" name="矩形 26"/>
          <p:cNvSpPr/>
          <p:nvPr/>
        </p:nvSpPr>
        <p:spPr>
          <a:xfrm>
            <a:off x="8252069" y="1384182"/>
            <a:ext cx="2238113" cy="3939540"/>
          </a:xfrm>
          <a:prstGeom prst="rect">
            <a:avLst/>
          </a:prstGeom>
        </p:spPr>
        <p:txBody>
          <a:bodyPr wrap="none">
            <a:spAutoFit/>
          </a:bodyPr>
          <a:lstStyle/>
          <a:p>
            <a:r>
              <a:rPr lang="en-US" altLang="zh-CN" sz="25000" b="1" spc="6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25000" b="1" spc="6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nvSpPr>
        <p:spPr>
          <a:xfrm>
            <a:off x="1513771" y="3004495"/>
            <a:ext cx="444444" cy="44444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3" name="组合 22"/>
          <p:cNvGrpSpPr/>
          <p:nvPr/>
        </p:nvGrpSpPr>
        <p:grpSpPr>
          <a:xfrm>
            <a:off x="518215" y="5138501"/>
            <a:ext cx="5059572" cy="1794303"/>
            <a:chOff x="4058919" y="4934540"/>
            <a:chExt cx="5059572" cy="1794303"/>
          </a:xfrm>
        </p:grpSpPr>
        <p:sp>
          <p:nvSpPr>
            <p:cNvPr id="13" name="直角三角形 12"/>
            <p:cNvSpPr/>
            <p:nvPr/>
          </p:nvSpPr>
          <p:spPr>
            <a:xfrm rot="20520000">
              <a:off x="5079999" y="5346236"/>
              <a:ext cx="694003" cy="318770"/>
            </a:xfrm>
            <a:prstGeom prst="r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等腰三角形 13"/>
            <p:cNvSpPr/>
            <p:nvPr/>
          </p:nvSpPr>
          <p:spPr>
            <a:xfrm rot="20280000">
              <a:off x="4058919" y="5943796"/>
              <a:ext cx="335280" cy="19220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直角三角形 14"/>
            <p:cNvSpPr/>
            <p:nvPr/>
          </p:nvSpPr>
          <p:spPr>
            <a:xfrm rot="1440000">
              <a:off x="5953759" y="4934540"/>
              <a:ext cx="121920" cy="37044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直角三角形 15"/>
            <p:cNvSpPr/>
            <p:nvPr/>
          </p:nvSpPr>
          <p:spPr>
            <a:xfrm>
              <a:off x="6207759" y="5803118"/>
              <a:ext cx="192824" cy="300975"/>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直角三角形 16"/>
            <p:cNvSpPr/>
            <p:nvPr/>
          </p:nvSpPr>
          <p:spPr>
            <a:xfrm>
              <a:off x="5786119" y="6377339"/>
              <a:ext cx="240717" cy="18159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直角三角形 17"/>
            <p:cNvSpPr/>
            <p:nvPr/>
          </p:nvSpPr>
          <p:spPr>
            <a:xfrm rot="18480000">
              <a:off x="7270799" y="6153516"/>
              <a:ext cx="416560" cy="28408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直角三角形 18"/>
            <p:cNvSpPr/>
            <p:nvPr/>
          </p:nvSpPr>
          <p:spPr>
            <a:xfrm rot="1740000">
              <a:off x="6764358" y="6552623"/>
              <a:ext cx="327601" cy="12866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直角三角形 19"/>
            <p:cNvSpPr/>
            <p:nvPr/>
          </p:nvSpPr>
          <p:spPr>
            <a:xfrm rot="1680000">
              <a:off x="4790439" y="6307995"/>
              <a:ext cx="579120" cy="238448"/>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直角三角形 20"/>
            <p:cNvSpPr/>
            <p:nvPr/>
          </p:nvSpPr>
          <p:spPr>
            <a:xfrm rot="20940000">
              <a:off x="8331199" y="6268565"/>
              <a:ext cx="152616" cy="20204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直角三角形 21"/>
            <p:cNvSpPr/>
            <p:nvPr/>
          </p:nvSpPr>
          <p:spPr>
            <a:xfrm rot="1800000">
              <a:off x="8667349" y="6523620"/>
              <a:ext cx="451142" cy="205223"/>
            </a:xfrm>
            <a:prstGeom prst="r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矩形 24"/>
          <p:cNvSpPr/>
          <p:nvPr/>
        </p:nvSpPr>
        <p:spPr>
          <a:xfrm>
            <a:off x="2560077" y="2930082"/>
            <a:ext cx="1415772" cy="738664"/>
          </a:xfrm>
          <a:prstGeom prst="rect">
            <a:avLst/>
          </a:prstGeom>
        </p:spPr>
        <p:txBody>
          <a:bodyPr wrap="none">
            <a:spAutoFit/>
          </a:bodyPr>
          <a:lstStyle/>
          <a:p>
            <a:r>
              <a:rPr lang="zh-CN" altLang="en-US" sz="4200" b="1" spc="600" dirty="0">
                <a:latin typeface="微软雅黑" panose="020B0503020204020204" pitchFamily="34" charset="-122"/>
                <a:ea typeface="微软雅黑" panose="020B0503020204020204" pitchFamily="34" charset="-122"/>
                <a:sym typeface="Source Han Serif SC" panose="02020400000000000000" pitchFamily="18" charset="-122"/>
              </a:rPr>
              <a:t>总结</a:t>
            </a:r>
            <a:endParaRPr lang="zh-CN" altLang="en-US" sz="4200" b="1" spc="6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5831185" y="1003253"/>
            <a:ext cx="6893935" cy="4887433"/>
          </a:xfrm>
          <a:prstGeom prst="rect">
            <a:avLst/>
          </a:prstGeom>
        </p:spPr>
      </p:pic>
      <p:sp>
        <p:nvSpPr>
          <p:cNvPr id="27" name="矩形 26"/>
          <p:cNvSpPr/>
          <p:nvPr/>
        </p:nvSpPr>
        <p:spPr>
          <a:xfrm>
            <a:off x="8252069" y="1384182"/>
            <a:ext cx="2238113" cy="3939540"/>
          </a:xfrm>
          <a:prstGeom prst="rect">
            <a:avLst/>
          </a:prstGeom>
        </p:spPr>
        <p:txBody>
          <a:bodyPr wrap="none">
            <a:spAutoFit/>
          </a:bodyPr>
          <a:lstStyle/>
          <a:p>
            <a:r>
              <a:rPr lang="en-US" altLang="zh-CN" sz="25000" b="1" spc="6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25000" b="1" spc="6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290"/>
          <p:cNvSpPr/>
          <p:nvPr/>
        </p:nvSpPr>
        <p:spPr>
          <a:xfrm>
            <a:off x="2319027" y="4147635"/>
            <a:ext cx="301704" cy="838400"/>
          </a:xfrm>
          <a:custGeom>
            <a:avLst/>
            <a:gdLst/>
            <a:ahLst/>
            <a:cxnLst/>
            <a:rect l="0" t="0" r="0" b="0"/>
            <a:pathLst>
              <a:path w="120000" h="120000" extrusionOk="0">
                <a:moveTo>
                  <a:pt x="10021" y="0"/>
                </a:moveTo>
                <a:lnTo>
                  <a:pt x="0" y="114396"/>
                </a:lnTo>
                <a:lnTo>
                  <a:pt x="131" y="114728"/>
                </a:lnTo>
                <a:lnTo>
                  <a:pt x="1054" y="115536"/>
                </a:lnTo>
                <a:lnTo>
                  <a:pt x="1714" y="116106"/>
                </a:lnTo>
                <a:lnTo>
                  <a:pt x="2769" y="116723"/>
                </a:lnTo>
                <a:lnTo>
                  <a:pt x="3956" y="117340"/>
                </a:lnTo>
                <a:lnTo>
                  <a:pt x="5538" y="117958"/>
                </a:lnTo>
                <a:lnTo>
                  <a:pt x="6461" y="118242"/>
                </a:lnTo>
                <a:lnTo>
                  <a:pt x="7516" y="118527"/>
                </a:lnTo>
                <a:lnTo>
                  <a:pt x="8571" y="118812"/>
                </a:lnTo>
                <a:lnTo>
                  <a:pt x="9758" y="119050"/>
                </a:lnTo>
                <a:lnTo>
                  <a:pt x="11076" y="119287"/>
                </a:lnTo>
                <a:lnTo>
                  <a:pt x="12527" y="119477"/>
                </a:lnTo>
                <a:lnTo>
                  <a:pt x="13978" y="119667"/>
                </a:lnTo>
                <a:lnTo>
                  <a:pt x="15692" y="119810"/>
                </a:lnTo>
                <a:lnTo>
                  <a:pt x="17406" y="119905"/>
                </a:lnTo>
                <a:lnTo>
                  <a:pt x="19252" y="119952"/>
                </a:lnTo>
                <a:lnTo>
                  <a:pt x="21230" y="120000"/>
                </a:lnTo>
                <a:lnTo>
                  <a:pt x="23340" y="119952"/>
                </a:lnTo>
                <a:lnTo>
                  <a:pt x="25582" y="119905"/>
                </a:lnTo>
                <a:lnTo>
                  <a:pt x="28219" y="119762"/>
                </a:lnTo>
                <a:lnTo>
                  <a:pt x="30725" y="119620"/>
                </a:lnTo>
                <a:lnTo>
                  <a:pt x="33362" y="119382"/>
                </a:lnTo>
                <a:lnTo>
                  <a:pt x="119999" y="32386"/>
                </a:lnTo>
                <a:lnTo>
                  <a:pt x="119340" y="32291"/>
                </a:lnTo>
                <a:lnTo>
                  <a:pt x="117626" y="31958"/>
                </a:lnTo>
                <a:lnTo>
                  <a:pt x="114725" y="31388"/>
                </a:lnTo>
                <a:lnTo>
                  <a:pt x="110769" y="30581"/>
                </a:lnTo>
                <a:lnTo>
                  <a:pt x="106021" y="29537"/>
                </a:lnTo>
                <a:lnTo>
                  <a:pt x="100219" y="28207"/>
                </a:lnTo>
                <a:lnTo>
                  <a:pt x="93626" y="26687"/>
                </a:lnTo>
                <a:lnTo>
                  <a:pt x="86373" y="24835"/>
                </a:lnTo>
                <a:lnTo>
                  <a:pt x="78329" y="22793"/>
                </a:lnTo>
                <a:lnTo>
                  <a:pt x="69890" y="20371"/>
                </a:lnTo>
                <a:lnTo>
                  <a:pt x="65406" y="19089"/>
                </a:lnTo>
                <a:lnTo>
                  <a:pt x="60791" y="17712"/>
                </a:lnTo>
                <a:lnTo>
                  <a:pt x="56043" y="16288"/>
                </a:lnTo>
                <a:lnTo>
                  <a:pt x="51296" y="14768"/>
                </a:lnTo>
                <a:lnTo>
                  <a:pt x="46417" y="13201"/>
                </a:lnTo>
                <a:lnTo>
                  <a:pt x="41406" y="11539"/>
                </a:lnTo>
                <a:lnTo>
                  <a:pt x="36263" y="9829"/>
                </a:lnTo>
                <a:lnTo>
                  <a:pt x="31120" y="8025"/>
                </a:lnTo>
                <a:lnTo>
                  <a:pt x="25846" y="6125"/>
                </a:lnTo>
                <a:lnTo>
                  <a:pt x="20571" y="4178"/>
                </a:lnTo>
                <a:lnTo>
                  <a:pt x="15296" y="2136"/>
                </a:lnTo>
                <a:lnTo>
                  <a:pt x="10021" y="0"/>
                </a:lnTo>
                <a:close/>
              </a:path>
            </a:pathLst>
          </a:custGeom>
          <a:solidFill>
            <a:srgbClr val="BFBFBF"/>
          </a:solidFill>
          <a:ln>
            <a:noFill/>
          </a:ln>
        </p:spPr>
        <p:txBody>
          <a:bodyPr lIns="60942" tIns="30462" rIns="60942" bIns="30462" anchor="t" anchorCtr="0">
            <a:noAutofit/>
          </a:bodyPr>
          <a:lstStyle/>
          <a:p>
            <a:pPr marL="0" marR="0" lvl="0" indent="0" algn="l" rtl="0">
              <a:spcBef>
                <a:spcPts val="0"/>
              </a:spcBef>
              <a:spcAft>
                <a:spcPts val="0"/>
              </a:spcAft>
              <a:buNone/>
            </a:pPr>
            <a:endParaRPr sz="1200">
              <a:solidFill>
                <a:srgbClr val="3F3F3F"/>
              </a:solidFill>
              <a:cs typeface="+mn-ea"/>
              <a:sym typeface="+mn-lt"/>
            </a:endParaRPr>
          </a:p>
        </p:txBody>
      </p:sp>
      <p:sp>
        <p:nvSpPr>
          <p:cNvPr id="6" name="Shape 2291"/>
          <p:cNvSpPr/>
          <p:nvPr/>
        </p:nvSpPr>
        <p:spPr>
          <a:xfrm>
            <a:off x="3379474" y="4147635"/>
            <a:ext cx="301704" cy="838400"/>
          </a:xfrm>
          <a:custGeom>
            <a:avLst/>
            <a:gdLst/>
            <a:ahLst/>
            <a:cxnLst/>
            <a:rect l="0" t="0" r="0" b="0"/>
            <a:pathLst>
              <a:path w="120000" h="120000" extrusionOk="0">
                <a:moveTo>
                  <a:pt x="109978" y="0"/>
                </a:moveTo>
                <a:lnTo>
                  <a:pt x="119999" y="114396"/>
                </a:lnTo>
                <a:lnTo>
                  <a:pt x="119736" y="114728"/>
                </a:lnTo>
                <a:lnTo>
                  <a:pt x="118945" y="115536"/>
                </a:lnTo>
                <a:lnTo>
                  <a:pt x="118285" y="116106"/>
                </a:lnTo>
                <a:lnTo>
                  <a:pt x="117230" y="116723"/>
                </a:lnTo>
                <a:lnTo>
                  <a:pt x="115912" y="117340"/>
                </a:lnTo>
                <a:lnTo>
                  <a:pt x="114461" y="117958"/>
                </a:lnTo>
                <a:lnTo>
                  <a:pt x="113538" y="118242"/>
                </a:lnTo>
                <a:lnTo>
                  <a:pt x="112483" y="118527"/>
                </a:lnTo>
                <a:lnTo>
                  <a:pt x="111428" y="118812"/>
                </a:lnTo>
                <a:lnTo>
                  <a:pt x="110241" y="119050"/>
                </a:lnTo>
                <a:lnTo>
                  <a:pt x="108923" y="119287"/>
                </a:lnTo>
                <a:lnTo>
                  <a:pt x="107472" y="119477"/>
                </a:lnTo>
                <a:lnTo>
                  <a:pt x="106021" y="119667"/>
                </a:lnTo>
                <a:lnTo>
                  <a:pt x="104307" y="119810"/>
                </a:lnTo>
                <a:lnTo>
                  <a:pt x="102593" y="119905"/>
                </a:lnTo>
                <a:lnTo>
                  <a:pt x="100747" y="119952"/>
                </a:lnTo>
                <a:lnTo>
                  <a:pt x="98769" y="120000"/>
                </a:lnTo>
                <a:lnTo>
                  <a:pt x="96659" y="119952"/>
                </a:lnTo>
                <a:lnTo>
                  <a:pt x="94417" y="119905"/>
                </a:lnTo>
                <a:lnTo>
                  <a:pt x="91780" y="119762"/>
                </a:lnTo>
                <a:lnTo>
                  <a:pt x="89274" y="119620"/>
                </a:lnTo>
                <a:lnTo>
                  <a:pt x="86637" y="119382"/>
                </a:lnTo>
                <a:lnTo>
                  <a:pt x="0" y="32386"/>
                </a:lnTo>
                <a:lnTo>
                  <a:pt x="659" y="32291"/>
                </a:lnTo>
                <a:lnTo>
                  <a:pt x="2373" y="31958"/>
                </a:lnTo>
                <a:lnTo>
                  <a:pt x="5274" y="31388"/>
                </a:lnTo>
                <a:lnTo>
                  <a:pt x="9230" y="30581"/>
                </a:lnTo>
                <a:lnTo>
                  <a:pt x="13978" y="29537"/>
                </a:lnTo>
                <a:lnTo>
                  <a:pt x="19780" y="28207"/>
                </a:lnTo>
                <a:lnTo>
                  <a:pt x="26373" y="26687"/>
                </a:lnTo>
                <a:lnTo>
                  <a:pt x="33626" y="24835"/>
                </a:lnTo>
                <a:lnTo>
                  <a:pt x="41670" y="22793"/>
                </a:lnTo>
                <a:lnTo>
                  <a:pt x="50109" y="20371"/>
                </a:lnTo>
                <a:lnTo>
                  <a:pt x="54593" y="19089"/>
                </a:lnTo>
                <a:lnTo>
                  <a:pt x="59208" y="17712"/>
                </a:lnTo>
                <a:lnTo>
                  <a:pt x="63956" y="16288"/>
                </a:lnTo>
                <a:lnTo>
                  <a:pt x="68703" y="14768"/>
                </a:lnTo>
                <a:lnTo>
                  <a:pt x="73582" y="13201"/>
                </a:lnTo>
                <a:lnTo>
                  <a:pt x="78593" y="11539"/>
                </a:lnTo>
                <a:lnTo>
                  <a:pt x="83736" y="9829"/>
                </a:lnTo>
                <a:lnTo>
                  <a:pt x="88879" y="8025"/>
                </a:lnTo>
                <a:lnTo>
                  <a:pt x="94153" y="6125"/>
                </a:lnTo>
                <a:lnTo>
                  <a:pt x="99428" y="4178"/>
                </a:lnTo>
                <a:lnTo>
                  <a:pt x="104703" y="2136"/>
                </a:lnTo>
                <a:lnTo>
                  <a:pt x="109978" y="0"/>
                </a:lnTo>
                <a:close/>
              </a:path>
            </a:pathLst>
          </a:custGeom>
          <a:solidFill>
            <a:srgbClr val="BFBFBF"/>
          </a:solidFill>
          <a:ln>
            <a:noFill/>
          </a:ln>
        </p:spPr>
        <p:txBody>
          <a:bodyPr lIns="60942" tIns="30462" rIns="60942" bIns="30462" anchor="t" anchorCtr="0">
            <a:noAutofit/>
          </a:bodyPr>
          <a:lstStyle/>
          <a:p>
            <a:pPr marL="0" marR="0" lvl="0" indent="0" algn="l" rtl="0">
              <a:spcBef>
                <a:spcPts val="0"/>
              </a:spcBef>
              <a:spcAft>
                <a:spcPts val="0"/>
              </a:spcAft>
              <a:buNone/>
            </a:pPr>
            <a:endParaRPr sz="1200">
              <a:solidFill>
                <a:srgbClr val="3F3F3F"/>
              </a:solidFill>
              <a:cs typeface="+mn-ea"/>
              <a:sym typeface="+mn-lt"/>
            </a:endParaRPr>
          </a:p>
        </p:txBody>
      </p:sp>
      <p:sp>
        <p:nvSpPr>
          <p:cNvPr id="7" name="Shape 2292"/>
          <p:cNvSpPr/>
          <p:nvPr/>
        </p:nvSpPr>
        <p:spPr>
          <a:xfrm>
            <a:off x="1771378" y="1972972"/>
            <a:ext cx="2457448" cy="2454462"/>
          </a:xfrm>
          <a:custGeom>
            <a:avLst/>
            <a:gdLst/>
            <a:ahLst/>
            <a:cxnLst/>
            <a:rect l="0" t="0" r="0" b="0"/>
            <a:pathLst>
              <a:path w="120000" h="120000" extrusionOk="0">
                <a:moveTo>
                  <a:pt x="119999" y="60000"/>
                </a:moveTo>
                <a:lnTo>
                  <a:pt x="119918" y="63083"/>
                </a:lnTo>
                <a:lnTo>
                  <a:pt x="119692" y="66134"/>
                </a:lnTo>
                <a:lnTo>
                  <a:pt x="119303" y="69137"/>
                </a:lnTo>
                <a:lnTo>
                  <a:pt x="118784" y="72090"/>
                </a:lnTo>
                <a:lnTo>
                  <a:pt x="118119" y="74995"/>
                </a:lnTo>
                <a:lnTo>
                  <a:pt x="117309" y="77836"/>
                </a:lnTo>
                <a:lnTo>
                  <a:pt x="116369" y="80627"/>
                </a:lnTo>
                <a:lnTo>
                  <a:pt x="115283" y="83354"/>
                </a:lnTo>
                <a:lnTo>
                  <a:pt x="114084" y="86015"/>
                </a:lnTo>
                <a:lnTo>
                  <a:pt x="112755" y="88596"/>
                </a:lnTo>
                <a:lnTo>
                  <a:pt x="111312" y="91111"/>
                </a:lnTo>
                <a:lnTo>
                  <a:pt x="109756" y="93546"/>
                </a:lnTo>
                <a:lnTo>
                  <a:pt x="108087" y="95899"/>
                </a:lnTo>
                <a:lnTo>
                  <a:pt x="106288" y="98171"/>
                </a:lnTo>
                <a:lnTo>
                  <a:pt x="104408" y="100346"/>
                </a:lnTo>
                <a:lnTo>
                  <a:pt x="102431" y="102423"/>
                </a:lnTo>
                <a:lnTo>
                  <a:pt x="100340" y="104403"/>
                </a:lnTo>
                <a:lnTo>
                  <a:pt x="98152" y="106286"/>
                </a:lnTo>
                <a:lnTo>
                  <a:pt x="95899" y="108071"/>
                </a:lnTo>
                <a:lnTo>
                  <a:pt x="93549" y="109743"/>
                </a:lnTo>
                <a:lnTo>
                  <a:pt x="91118" y="111301"/>
                </a:lnTo>
                <a:lnTo>
                  <a:pt x="88589" y="112745"/>
                </a:lnTo>
                <a:lnTo>
                  <a:pt x="86012" y="114092"/>
                </a:lnTo>
                <a:lnTo>
                  <a:pt x="83354" y="115293"/>
                </a:lnTo>
                <a:lnTo>
                  <a:pt x="80615" y="116364"/>
                </a:lnTo>
                <a:lnTo>
                  <a:pt x="77844" y="117305"/>
                </a:lnTo>
                <a:lnTo>
                  <a:pt x="74991" y="118117"/>
                </a:lnTo>
                <a:lnTo>
                  <a:pt x="72090" y="118782"/>
                </a:lnTo>
                <a:lnTo>
                  <a:pt x="69141" y="119318"/>
                </a:lnTo>
                <a:lnTo>
                  <a:pt x="66142" y="119691"/>
                </a:lnTo>
                <a:lnTo>
                  <a:pt x="63079" y="119918"/>
                </a:lnTo>
                <a:lnTo>
                  <a:pt x="59999" y="120000"/>
                </a:lnTo>
                <a:lnTo>
                  <a:pt x="56920" y="119918"/>
                </a:lnTo>
                <a:lnTo>
                  <a:pt x="53857" y="119691"/>
                </a:lnTo>
                <a:lnTo>
                  <a:pt x="50858" y="119318"/>
                </a:lnTo>
                <a:lnTo>
                  <a:pt x="47909" y="118782"/>
                </a:lnTo>
                <a:lnTo>
                  <a:pt x="45008" y="118117"/>
                </a:lnTo>
                <a:lnTo>
                  <a:pt x="42155" y="117305"/>
                </a:lnTo>
                <a:lnTo>
                  <a:pt x="39384" y="116364"/>
                </a:lnTo>
                <a:lnTo>
                  <a:pt x="36645" y="115293"/>
                </a:lnTo>
                <a:lnTo>
                  <a:pt x="33987" y="114092"/>
                </a:lnTo>
                <a:lnTo>
                  <a:pt x="31410" y="112745"/>
                </a:lnTo>
                <a:lnTo>
                  <a:pt x="28881" y="111301"/>
                </a:lnTo>
                <a:lnTo>
                  <a:pt x="26450" y="109743"/>
                </a:lnTo>
                <a:lnTo>
                  <a:pt x="24100" y="108071"/>
                </a:lnTo>
                <a:lnTo>
                  <a:pt x="21847" y="106286"/>
                </a:lnTo>
                <a:lnTo>
                  <a:pt x="19659" y="104403"/>
                </a:lnTo>
                <a:lnTo>
                  <a:pt x="17568" y="102423"/>
                </a:lnTo>
                <a:lnTo>
                  <a:pt x="15591" y="100346"/>
                </a:lnTo>
                <a:lnTo>
                  <a:pt x="13711" y="98171"/>
                </a:lnTo>
                <a:lnTo>
                  <a:pt x="11912" y="95899"/>
                </a:lnTo>
                <a:lnTo>
                  <a:pt x="10243" y="93546"/>
                </a:lnTo>
                <a:lnTo>
                  <a:pt x="8687" y="91111"/>
                </a:lnTo>
                <a:lnTo>
                  <a:pt x="7244" y="88596"/>
                </a:lnTo>
                <a:lnTo>
                  <a:pt x="5915" y="86015"/>
                </a:lnTo>
                <a:lnTo>
                  <a:pt x="4716" y="83354"/>
                </a:lnTo>
                <a:lnTo>
                  <a:pt x="3630" y="80627"/>
                </a:lnTo>
                <a:lnTo>
                  <a:pt x="2690" y="77836"/>
                </a:lnTo>
                <a:lnTo>
                  <a:pt x="1880" y="74995"/>
                </a:lnTo>
                <a:lnTo>
                  <a:pt x="1215" y="72090"/>
                </a:lnTo>
                <a:lnTo>
                  <a:pt x="696" y="69137"/>
                </a:lnTo>
                <a:lnTo>
                  <a:pt x="307" y="66134"/>
                </a:lnTo>
                <a:lnTo>
                  <a:pt x="81" y="63083"/>
                </a:lnTo>
                <a:lnTo>
                  <a:pt x="0" y="60000"/>
                </a:lnTo>
                <a:lnTo>
                  <a:pt x="81" y="56916"/>
                </a:lnTo>
                <a:lnTo>
                  <a:pt x="307" y="53865"/>
                </a:lnTo>
                <a:lnTo>
                  <a:pt x="696" y="50862"/>
                </a:lnTo>
                <a:lnTo>
                  <a:pt x="1215" y="47892"/>
                </a:lnTo>
                <a:lnTo>
                  <a:pt x="1880" y="45004"/>
                </a:lnTo>
                <a:lnTo>
                  <a:pt x="2690" y="42147"/>
                </a:lnTo>
                <a:lnTo>
                  <a:pt x="3630" y="39372"/>
                </a:lnTo>
                <a:lnTo>
                  <a:pt x="4716" y="36645"/>
                </a:lnTo>
                <a:lnTo>
                  <a:pt x="5915" y="33984"/>
                </a:lnTo>
                <a:lnTo>
                  <a:pt x="7244" y="31403"/>
                </a:lnTo>
                <a:lnTo>
                  <a:pt x="8687" y="28888"/>
                </a:lnTo>
                <a:lnTo>
                  <a:pt x="10243" y="26453"/>
                </a:lnTo>
                <a:lnTo>
                  <a:pt x="11912" y="24100"/>
                </a:lnTo>
                <a:lnTo>
                  <a:pt x="13711" y="21844"/>
                </a:lnTo>
                <a:lnTo>
                  <a:pt x="15591" y="19670"/>
                </a:lnTo>
                <a:lnTo>
                  <a:pt x="17568" y="17576"/>
                </a:lnTo>
                <a:lnTo>
                  <a:pt x="19659" y="15580"/>
                </a:lnTo>
                <a:lnTo>
                  <a:pt x="21847" y="13697"/>
                </a:lnTo>
                <a:lnTo>
                  <a:pt x="24100" y="11912"/>
                </a:lnTo>
                <a:lnTo>
                  <a:pt x="26450" y="10240"/>
                </a:lnTo>
                <a:lnTo>
                  <a:pt x="28881" y="8682"/>
                </a:lnTo>
                <a:lnTo>
                  <a:pt x="31410" y="7238"/>
                </a:lnTo>
                <a:lnTo>
                  <a:pt x="33987" y="5907"/>
                </a:lnTo>
                <a:lnTo>
                  <a:pt x="36645" y="4706"/>
                </a:lnTo>
                <a:lnTo>
                  <a:pt x="39384" y="3635"/>
                </a:lnTo>
                <a:lnTo>
                  <a:pt x="42155" y="2694"/>
                </a:lnTo>
                <a:lnTo>
                  <a:pt x="45008" y="1882"/>
                </a:lnTo>
                <a:lnTo>
                  <a:pt x="47909" y="1217"/>
                </a:lnTo>
                <a:lnTo>
                  <a:pt x="50858" y="697"/>
                </a:lnTo>
                <a:lnTo>
                  <a:pt x="53857" y="308"/>
                </a:lnTo>
                <a:lnTo>
                  <a:pt x="56920" y="81"/>
                </a:lnTo>
                <a:lnTo>
                  <a:pt x="59999" y="0"/>
                </a:lnTo>
                <a:lnTo>
                  <a:pt x="63079" y="81"/>
                </a:lnTo>
                <a:lnTo>
                  <a:pt x="66142" y="308"/>
                </a:lnTo>
                <a:lnTo>
                  <a:pt x="69141" y="697"/>
                </a:lnTo>
                <a:lnTo>
                  <a:pt x="72090" y="1217"/>
                </a:lnTo>
                <a:lnTo>
                  <a:pt x="74991" y="1882"/>
                </a:lnTo>
                <a:lnTo>
                  <a:pt x="77844" y="2694"/>
                </a:lnTo>
                <a:lnTo>
                  <a:pt x="80615" y="3635"/>
                </a:lnTo>
                <a:lnTo>
                  <a:pt x="83354" y="4706"/>
                </a:lnTo>
                <a:lnTo>
                  <a:pt x="86012" y="5907"/>
                </a:lnTo>
                <a:lnTo>
                  <a:pt x="88589" y="7238"/>
                </a:lnTo>
                <a:lnTo>
                  <a:pt x="91118" y="8682"/>
                </a:lnTo>
                <a:lnTo>
                  <a:pt x="93549" y="10240"/>
                </a:lnTo>
                <a:lnTo>
                  <a:pt x="95899" y="11912"/>
                </a:lnTo>
                <a:lnTo>
                  <a:pt x="98152" y="13697"/>
                </a:lnTo>
                <a:lnTo>
                  <a:pt x="100340" y="15580"/>
                </a:lnTo>
                <a:lnTo>
                  <a:pt x="102431" y="17576"/>
                </a:lnTo>
                <a:lnTo>
                  <a:pt x="104408" y="19670"/>
                </a:lnTo>
                <a:lnTo>
                  <a:pt x="106288" y="21844"/>
                </a:lnTo>
                <a:lnTo>
                  <a:pt x="108087" y="24100"/>
                </a:lnTo>
                <a:lnTo>
                  <a:pt x="109756" y="26453"/>
                </a:lnTo>
                <a:lnTo>
                  <a:pt x="111312" y="28888"/>
                </a:lnTo>
                <a:lnTo>
                  <a:pt x="112755" y="31403"/>
                </a:lnTo>
                <a:lnTo>
                  <a:pt x="114084" y="33984"/>
                </a:lnTo>
                <a:lnTo>
                  <a:pt x="115283" y="36645"/>
                </a:lnTo>
                <a:lnTo>
                  <a:pt x="116369" y="39372"/>
                </a:lnTo>
                <a:lnTo>
                  <a:pt x="117309" y="42147"/>
                </a:lnTo>
                <a:lnTo>
                  <a:pt x="118119" y="45004"/>
                </a:lnTo>
                <a:lnTo>
                  <a:pt x="118784" y="47892"/>
                </a:lnTo>
                <a:lnTo>
                  <a:pt x="119303" y="50862"/>
                </a:lnTo>
                <a:lnTo>
                  <a:pt x="119692" y="53865"/>
                </a:lnTo>
                <a:lnTo>
                  <a:pt x="119918" y="56916"/>
                </a:lnTo>
                <a:lnTo>
                  <a:pt x="119999" y="60000"/>
                </a:lnTo>
                <a:close/>
              </a:path>
            </a:pathLst>
          </a:custGeom>
          <a:solidFill>
            <a:schemeClr val="accent1"/>
          </a:solidFill>
          <a:ln>
            <a:noFill/>
          </a:ln>
        </p:spPr>
        <p:txBody>
          <a:bodyPr lIns="60942" tIns="30462" rIns="60942" bIns="30462" anchor="t" anchorCtr="0">
            <a:noAutofit/>
          </a:bodyPr>
          <a:lstStyle/>
          <a:p>
            <a:pPr marL="0" marR="0" lvl="0" indent="0" algn="l" rtl="0">
              <a:spcBef>
                <a:spcPts val="0"/>
              </a:spcBef>
              <a:spcAft>
                <a:spcPts val="0"/>
              </a:spcAft>
              <a:buNone/>
            </a:pPr>
            <a:endParaRPr sz="1200">
              <a:solidFill>
                <a:srgbClr val="3F3F3F"/>
              </a:solidFill>
              <a:cs typeface="+mn-ea"/>
              <a:sym typeface="+mn-lt"/>
            </a:endParaRPr>
          </a:p>
        </p:txBody>
      </p:sp>
      <p:sp>
        <p:nvSpPr>
          <p:cNvPr id="8" name="Shape 2293"/>
          <p:cNvSpPr/>
          <p:nvPr/>
        </p:nvSpPr>
        <p:spPr>
          <a:xfrm>
            <a:off x="2016326" y="2217920"/>
            <a:ext cx="1967551" cy="1964565"/>
          </a:xfrm>
          <a:custGeom>
            <a:avLst/>
            <a:gdLst/>
            <a:ahLst/>
            <a:cxnLst/>
            <a:rect l="0" t="0" r="0" b="0"/>
            <a:pathLst>
              <a:path w="120000" h="120000" extrusionOk="0">
                <a:moveTo>
                  <a:pt x="119999" y="60000"/>
                </a:moveTo>
                <a:lnTo>
                  <a:pt x="119939" y="63082"/>
                </a:lnTo>
                <a:lnTo>
                  <a:pt x="119696" y="66123"/>
                </a:lnTo>
                <a:lnTo>
                  <a:pt x="119311" y="69144"/>
                </a:lnTo>
                <a:lnTo>
                  <a:pt x="118764" y="72085"/>
                </a:lnTo>
                <a:lnTo>
                  <a:pt x="118096" y="74984"/>
                </a:lnTo>
                <a:lnTo>
                  <a:pt x="117286" y="77843"/>
                </a:lnTo>
                <a:lnTo>
                  <a:pt x="116355" y="80621"/>
                </a:lnTo>
                <a:lnTo>
                  <a:pt x="115281" y="83338"/>
                </a:lnTo>
                <a:lnTo>
                  <a:pt x="114087" y="85995"/>
                </a:lnTo>
                <a:lnTo>
                  <a:pt x="112750" y="88611"/>
                </a:lnTo>
                <a:lnTo>
                  <a:pt x="111312" y="91125"/>
                </a:lnTo>
                <a:lnTo>
                  <a:pt x="109753" y="93558"/>
                </a:lnTo>
                <a:lnTo>
                  <a:pt x="108072" y="95910"/>
                </a:lnTo>
                <a:lnTo>
                  <a:pt x="106290" y="98161"/>
                </a:lnTo>
                <a:lnTo>
                  <a:pt x="104407" y="100351"/>
                </a:lnTo>
                <a:lnTo>
                  <a:pt x="102423" y="102419"/>
                </a:lnTo>
                <a:lnTo>
                  <a:pt x="100337" y="104406"/>
                </a:lnTo>
                <a:lnTo>
                  <a:pt x="98170" y="106292"/>
                </a:lnTo>
                <a:lnTo>
                  <a:pt x="95882" y="108077"/>
                </a:lnTo>
                <a:lnTo>
                  <a:pt x="93553" y="109760"/>
                </a:lnTo>
                <a:lnTo>
                  <a:pt x="91123" y="111321"/>
                </a:lnTo>
                <a:lnTo>
                  <a:pt x="88612" y="112761"/>
                </a:lnTo>
                <a:lnTo>
                  <a:pt x="86000" y="114079"/>
                </a:lnTo>
                <a:lnTo>
                  <a:pt x="83347" y="115275"/>
                </a:lnTo>
                <a:lnTo>
                  <a:pt x="80634" y="116350"/>
                </a:lnTo>
                <a:lnTo>
                  <a:pt x="77840" y="117303"/>
                </a:lnTo>
                <a:lnTo>
                  <a:pt x="74984" y="118114"/>
                </a:lnTo>
                <a:lnTo>
                  <a:pt x="72089" y="118783"/>
                </a:lnTo>
                <a:lnTo>
                  <a:pt x="69132" y="119310"/>
                </a:lnTo>
                <a:lnTo>
                  <a:pt x="66135" y="119675"/>
                </a:lnTo>
                <a:lnTo>
                  <a:pt x="63077" y="119918"/>
                </a:lnTo>
                <a:lnTo>
                  <a:pt x="59999" y="120000"/>
                </a:lnTo>
                <a:lnTo>
                  <a:pt x="56922" y="119918"/>
                </a:lnTo>
                <a:lnTo>
                  <a:pt x="53864" y="119675"/>
                </a:lnTo>
                <a:lnTo>
                  <a:pt x="50867" y="119310"/>
                </a:lnTo>
                <a:lnTo>
                  <a:pt x="47910" y="118783"/>
                </a:lnTo>
                <a:lnTo>
                  <a:pt x="45015" y="118114"/>
                </a:lnTo>
                <a:lnTo>
                  <a:pt x="42159" y="117303"/>
                </a:lnTo>
                <a:lnTo>
                  <a:pt x="39365" y="116350"/>
                </a:lnTo>
                <a:lnTo>
                  <a:pt x="36652" y="115275"/>
                </a:lnTo>
                <a:lnTo>
                  <a:pt x="33999" y="114079"/>
                </a:lnTo>
                <a:lnTo>
                  <a:pt x="31387" y="112761"/>
                </a:lnTo>
                <a:lnTo>
                  <a:pt x="28876" y="111321"/>
                </a:lnTo>
                <a:lnTo>
                  <a:pt x="26446" y="109760"/>
                </a:lnTo>
                <a:lnTo>
                  <a:pt x="24097" y="108077"/>
                </a:lnTo>
                <a:lnTo>
                  <a:pt x="21829" y="106292"/>
                </a:lnTo>
                <a:lnTo>
                  <a:pt x="19642" y="104406"/>
                </a:lnTo>
                <a:lnTo>
                  <a:pt x="17576" y="102419"/>
                </a:lnTo>
                <a:lnTo>
                  <a:pt x="15592" y="100351"/>
                </a:lnTo>
                <a:lnTo>
                  <a:pt x="13709" y="98161"/>
                </a:lnTo>
                <a:lnTo>
                  <a:pt x="11927" y="95910"/>
                </a:lnTo>
                <a:lnTo>
                  <a:pt x="10246" y="93558"/>
                </a:lnTo>
                <a:lnTo>
                  <a:pt x="8687" y="91125"/>
                </a:lnTo>
                <a:lnTo>
                  <a:pt x="7229" y="88611"/>
                </a:lnTo>
                <a:lnTo>
                  <a:pt x="5912" y="85995"/>
                </a:lnTo>
                <a:lnTo>
                  <a:pt x="4718" y="83338"/>
                </a:lnTo>
                <a:lnTo>
                  <a:pt x="3644" y="80621"/>
                </a:lnTo>
                <a:lnTo>
                  <a:pt x="2693" y="77843"/>
                </a:lnTo>
                <a:lnTo>
                  <a:pt x="1903" y="74984"/>
                </a:lnTo>
                <a:lnTo>
                  <a:pt x="1235" y="72085"/>
                </a:lnTo>
                <a:lnTo>
                  <a:pt x="688" y="69144"/>
                </a:lnTo>
                <a:lnTo>
                  <a:pt x="303" y="66143"/>
                </a:lnTo>
                <a:lnTo>
                  <a:pt x="60" y="63082"/>
                </a:lnTo>
                <a:lnTo>
                  <a:pt x="0" y="60000"/>
                </a:lnTo>
                <a:lnTo>
                  <a:pt x="60" y="56917"/>
                </a:lnTo>
                <a:lnTo>
                  <a:pt x="303" y="53876"/>
                </a:lnTo>
                <a:lnTo>
                  <a:pt x="688" y="50875"/>
                </a:lnTo>
                <a:lnTo>
                  <a:pt x="1235" y="47914"/>
                </a:lnTo>
                <a:lnTo>
                  <a:pt x="1903" y="44994"/>
                </a:lnTo>
                <a:lnTo>
                  <a:pt x="2693" y="42156"/>
                </a:lnTo>
                <a:lnTo>
                  <a:pt x="3644" y="39357"/>
                </a:lnTo>
                <a:lnTo>
                  <a:pt x="4718" y="36640"/>
                </a:lnTo>
                <a:lnTo>
                  <a:pt x="5912" y="33984"/>
                </a:lnTo>
                <a:lnTo>
                  <a:pt x="7229" y="31388"/>
                </a:lnTo>
                <a:lnTo>
                  <a:pt x="8687" y="28894"/>
                </a:lnTo>
                <a:lnTo>
                  <a:pt x="10246" y="26461"/>
                </a:lnTo>
                <a:lnTo>
                  <a:pt x="11927" y="24109"/>
                </a:lnTo>
                <a:lnTo>
                  <a:pt x="13709" y="21838"/>
                </a:lnTo>
                <a:lnTo>
                  <a:pt x="15592" y="19668"/>
                </a:lnTo>
                <a:lnTo>
                  <a:pt x="17576" y="17580"/>
                </a:lnTo>
                <a:lnTo>
                  <a:pt x="19642" y="15593"/>
                </a:lnTo>
                <a:lnTo>
                  <a:pt x="21829" y="13707"/>
                </a:lnTo>
                <a:lnTo>
                  <a:pt x="24097" y="11922"/>
                </a:lnTo>
                <a:lnTo>
                  <a:pt x="26446" y="10260"/>
                </a:lnTo>
                <a:lnTo>
                  <a:pt x="28876" y="8698"/>
                </a:lnTo>
                <a:lnTo>
                  <a:pt x="31387" y="7259"/>
                </a:lnTo>
                <a:lnTo>
                  <a:pt x="33999" y="5920"/>
                </a:lnTo>
                <a:lnTo>
                  <a:pt x="36652" y="4704"/>
                </a:lnTo>
                <a:lnTo>
                  <a:pt x="39365" y="3629"/>
                </a:lnTo>
                <a:lnTo>
                  <a:pt x="42159" y="2696"/>
                </a:lnTo>
                <a:lnTo>
                  <a:pt x="45015" y="1885"/>
                </a:lnTo>
                <a:lnTo>
                  <a:pt x="47910" y="1216"/>
                </a:lnTo>
                <a:lnTo>
                  <a:pt x="50867" y="689"/>
                </a:lnTo>
                <a:lnTo>
                  <a:pt x="53864" y="304"/>
                </a:lnTo>
                <a:lnTo>
                  <a:pt x="56922" y="60"/>
                </a:lnTo>
                <a:lnTo>
                  <a:pt x="59999" y="0"/>
                </a:lnTo>
                <a:lnTo>
                  <a:pt x="63077" y="60"/>
                </a:lnTo>
                <a:lnTo>
                  <a:pt x="66135" y="304"/>
                </a:lnTo>
                <a:lnTo>
                  <a:pt x="69132" y="689"/>
                </a:lnTo>
                <a:lnTo>
                  <a:pt x="72089" y="1216"/>
                </a:lnTo>
                <a:lnTo>
                  <a:pt x="74984" y="1885"/>
                </a:lnTo>
                <a:lnTo>
                  <a:pt x="77840" y="2696"/>
                </a:lnTo>
                <a:lnTo>
                  <a:pt x="80634" y="3629"/>
                </a:lnTo>
                <a:lnTo>
                  <a:pt x="83347" y="4704"/>
                </a:lnTo>
                <a:lnTo>
                  <a:pt x="86000" y="5920"/>
                </a:lnTo>
                <a:lnTo>
                  <a:pt x="88612" y="7259"/>
                </a:lnTo>
                <a:lnTo>
                  <a:pt x="91123" y="8698"/>
                </a:lnTo>
                <a:lnTo>
                  <a:pt x="93553" y="10260"/>
                </a:lnTo>
                <a:lnTo>
                  <a:pt x="95882" y="11922"/>
                </a:lnTo>
                <a:lnTo>
                  <a:pt x="98170" y="13707"/>
                </a:lnTo>
                <a:lnTo>
                  <a:pt x="100337" y="15593"/>
                </a:lnTo>
                <a:lnTo>
                  <a:pt x="102423" y="17580"/>
                </a:lnTo>
                <a:lnTo>
                  <a:pt x="104407" y="19668"/>
                </a:lnTo>
                <a:lnTo>
                  <a:pt x="106290" y="21838"/>
                </a:lnTo>
                <a:lnTo>
                  <a:pt x="108072" y="24109"/>
                </a:lnTo>
                <a:lnTo>
                  <a:pt x="109753" y="26461"/>
                </a:lnTo>
                <a:lnTo>
                  <a:pt x="111312" y="28894"/>
                </a:lnTo>
                <a:lnTo>
                  <a:pt x="112750" y="31388"/>
                </a:lnTo>
                <a:lnTo>
                  <a:pt x="114087" y="33984"/>
                </a:lnTo>
                <a:lnTo>
                  <a:pt x="115281" y="36640"/>
                </a:lnTo>
                <a:lnTo>
                  <a:pt x="116355" y="39357"/>
                </a:lnTo>
                <a:lnTo>
                  <a:pt x="117286" y="42156"/>
                </a:lnTo>
                <a:lnTo>
                  <a:pt x="118096" y="44994"/>
                </a:lnTo>
                <a:lnTo>
                  <a:pt x="118764" y="47914"/>
                </a:lnTo>
                <a:lnTo>
                  <a:pt x="119311" y="50875"/>
                </a:lnTo>
                <a:lnTo>
                  <a:pt x="119696" y="53876"/>
                </a:lnTo>
                <a:lnTo>
                  <a:pt x="119939" y="56917"/>
                </a:lnTo>
                <a:lnTo>
                  <a:pt x="119999" y="60000"/>
                </a:lnTo>
                <a:close/>
              </a:path>
            </a:pathLst>
          </a:custGeom>
          <a:solidFill>
            <a:schemeClr val="accent2"/>
          </a:solidFill>
          <a:ln>
            <a:noFill/>
          </a:ln>
        </p:spPr>
        <p:txBody>
          <a:bodyPr lIns="60942" tIns="30462" rIns="60942" bIns="30462" anchor="t" anchorCtr="0">
            <a:noAutofit/>
          </a:bodyPr>
          <a:lstStyle/>
          <a:p>
            <a:pPr marL="0" marR="0" lvl="0" indent="0" algn="l" rtl="0">
              <a:spcBef>
                <a:spcPts val="0"/>
              </a:spcBef>
              <a:spcAft>
                <a:spcPts val="0"/>
              </a:spcAft>
              <a:buNone/>
            </a:pPr>
            <a:endParaRPr sz="1200">
              <a:solidFill>
                <a:srgbClr val="3F3F3F"/>
              </a:solidFill>
              <a:cs typeface="+mn-ea"/>
              <a:sym typeface="+mn-lt"/>
            </a:endParaRPr>
          </a:p>
        </p:txBody>
      </p:sp>
      <p:sp>
        <p:nvSpPr>
          <p:cNvPr id="9" name="Shape 2295"/>
          <p:cNvSpPr/>
          <p:nvPr/>
        </p:nvSpPr>
        <p:spPr>
          <a:xfrm>
            <a:off x="2002386" y="3962430"/>
            <a:ext cx="442102" cy="1228724"/>
          </a:xfrm>
          <a:custGeom>
            <a:avLst/>
            <a:gdLst/>
            <a:ahLst/>
            <a:cxnLst/>
            <a:rect l="0" t="0" r="0" b="0"/>
            <a:pathLst>
              <a:path w="120000" h="120000" extrusionOk="0">
                <a:moveTo>
                  <a:pt x="10082" y="0"/>
                </a:moveTo>
                <a:lnTo>
                  <a:pt x="0" y="114454"/>
                </a:lnTo>
                <a:lnTo>
                  <a:pt x="180" y="114778"/>
                </a:lnTo>
                <a:lnTo>
                  <a:pt x="990" y="115621"/>
                </a:lnTo>
                <a:lnTo>
                  <a:pt x="1800" y="116172"/>
                </a:lnTo>
                <a:lnTo>
                  <a:pt x="2790" y="116756"/>
                </a:lnTo>
                <a:lnTo>
                  <a:pt x="3330" y="117081"/>
                </a:lnTo>
                <a:lnTo>
                  <a:pt x="4051" y="117372"/>
                </a:lnTo>
                <a:lnTo>
                  <a:pt x="4771" y="117697"/>
                </a:lnTo>
                <a:lnTo>
                  <a:pt x="5581" y="117989"/>
                </a:lnTo>
                <a:lnTo>
                  <a:pt x="6481" y="118281"/>
                </a:lnTo>
                <a:lnTo>
                  <a:pt x="7471" y="118572"/>
                </a:lnTo>
                <a:lnTo>
                  <a:pt x="8642" y="118832"/>
                </a:lnTo>
                <a:lnTo>
                  <a:pt x="9902" y="119059"/>
                </a:lnTo>
                <a:lnTo>
                  <a:pt x="11162" y="119286"/>
                </a:lnTo>
                <a:lnTo>
                  <a:pt x="12603" y="119513"/>
                </a:lnTo>
                <a:lnTo>
                  <a:pt x="14133" y="119675"/>
                </a:lnTo>
                <a:lnTo>
                  <a:pt x="15753" y="119805"/>
                </a:lnTo>
                <a:lnTo>
                  <a:pt x="17464" y="119902"/>
                </a:lnTo>
                <a:lnTo>
                  <a:pt x="19354" y="120000"/>
                </a:lnTo>
                <a:lnTo>
                  <a:pt x="21335" y="120000"/>
                </a:lnTo>
                <a:lnTo>
                  <a:pt x="23495" y="120000"/>
                </a:lnTo>
                <a:lnTo>
                  <a:pt x="25746" y="119935"/>
                </a:lnTo>
                <a:lnTo>
                  <a:pt x="28087" y="119805"/>
                </a:lnTo>
                <a:lnTo>
                  <a:pt x="30607" y="119643"/>
                </a:lnTo>
                <a:lnTo>
                  <a:pt x="33308" y="119383"/>
                </a:lnTo>
                <a:lnTo>
                  <a:pt x="120000" y="32335"/>
                </a:lnTo>
                <a:lnTo>
                  <a:pt x="119369" y="32237"/>
                </a:lnTo>
                <a:lnTo>
                  <a:pt x="117569" y="31913"/>
                </a:lnTo>
                <a:lnTo>
                  <a:pt x="114688" y="31329"/>
                </a:lnTo>
                <a:lnTo>
                  <a:pt x="110817" y="30518"/>
                </a:lnTo>
                <a:lnTo>
                  <a:pt x="105956" y="29481"/>
                </a:lnTo>
                <a:lnTo>
                  <a:pt x="100195" y="28183"/>
                </a:lnTo>
                <a:lnTo>
                  <a:pt x="96954" y="27437"/>
                </a:lnTo>
                <a:lnTo>
                  <a:pt x="93623" y="26627"/>
                </a:lnTo>
                <a:lnTo>
                  <a:pt x="90112" y="25751"/>
                </a:lnTo>
                <a:lnTo>
                  <a:pt x="86331" y="24810"/>
                </a:lnTo>
                <a:lnTo>
                  <a:pt x="82460" y="23805"/>
                </a:lnTo>
                <a:lnTo>
                  <a:pt x="78409" y="22735"/>
                </a:lnTo>
                <a:lnTo>
                  <a:pt x="74178" y="21600"/>
                </a:lnTo>
                <a:lnTo>
                  <a:pt x="69857" y="20367"/>
                </a:lnTo>
                <a:lnTo>
                  <a:pt x="65446" y="19070"/>
                </a:lnTo>
                <a:lnTo>
                  <a:pt x="60855" y="17708"/>
                </a:lnTo>
                <a:lnTo>
                  <a:pt x="55993" y="16281"/>
                </a:lnTo>
                <a:lnTo>
                  <a:pt x="51222" y="14789"/>
                </a:lnTo>
                <a:lnTo>
                  <a:pt x="46271" y="13200"/>
                </a:lnTo>
                <a:lnTo>
                  <a:pt x="41320" y="11545"/>
                </a:lnTo>
                <a:lnTo>
                  <a:pt x="36279" y="9827"/>
                </a:lnTo>
                <a:lnTo>
                  <a:pt x="31147" y="8010"/>
                </a:lnTo>
                <a:lnTo>
                  <a:pt x="25926" y="6129"/>
                </a:lnTo>
                <a:lnTo>
                  <a:pt x="20615" y="4151"/>
                </a:lnTo>
                <a:lnTo>
                  <a:pt x="15393" y="2108"/>
                </a:lnTo>
                <a:lnTo>
                  <a:pt x="10082" y="0"/>
                </a:lnTo>
                <a:close/>
              </a:path>
            </a:pathLst>
          </a:custGeom>
          <a:solidFill>
            <a:srgbClr val="D8D8D8"/>
          </a:solidFill>
          <a:ln>
            <a:noFill/>
          </a:ln>
        </p:spPr>
        <p:txBody>
          <a:bodyPr lIns="60942" tIns="30462" rIns="60942" bIns="30462" anchor="t" anchorCtr="0">
            <a:noAutofit/>
          </a:bodyPr>
          <a:lstStyle/>
          <a:p>
            <a:pPr marL="0" marR="0" lvl="0" indent="0" algn="l" rtl="0">
              <a:spcBef>
                <a:spcPts val="0"/>
              </a:spcBef>
              <a:spcAft>
                <a:spcPts val="0"/>
              </a:spcAft>
              <a:buNone/>
            </a:pPr>
            <a:endParaRPr sz="1200">
              <a:solidFill>
                <a:srgbClr val="3F3F3F"/>
              </a:solidFill>
              <a:cs typeface="+mn-ea"/>
              <a:sym typeface="+mn-lt"/>
            </a:endParaRPr>
          </a:p>
        </p:txBody>
      </p:sp>
      <p:sp>
        <p:nvSpPr>
          <p:cNvPr id="10" name="Shape 2296"/>
          <p:cNvSpPr/>
          <p:nvPr/>
        </p:nvSpPr>
        <p:spPr>
          <a:xfrm>
            <a:off x="3555717" y="3962430"/>
            <a:ext cx="442102" cy="1228724"/>
          </a:xfrm>
          <a:custGeom>
            <a:avLst/>
            <a:gdLst/>
            <a:ahLst/>
            <a:cxnLst/>
            <a:rect l="0" t="0" r="0" b="0"/>
            <a:pathLst>
              <a:path w="120000" h="120000" extrusionOk="0">
                <a:moveTo>
                  <a:pt x="109917" y="0"/>
                </a:moveTo>
                <a:lnTo>
                  <a:pt x="120000" y="114454"/>
                </a:lnTo>
                <a:lnTo>
                  <a:pt x="119819" y="114778"/>
                </a:lnTo>
                <a:lnTo>
                  <a:pt x="118919" y="115621"/>
                </a:lnTo>
                <a:lnTo>
                  <a:pt x="118199" y="116172"/>
                </a:lnTo>
                <a:lnTo>
                  <a:pt x="117209" y="116756"/>
                </a:lnTo>
                <a:lnTo>
                  <a:pt x="116669" y="117081"/>
                </a:lnTo>
                <a:lnTo>
                  <a:pt x="115948" y="117372"/>
                </a:lnTo>
                <a:lnTo>
                  <a:pt x="115228" y="117697"/>
                </a:lnTo>
                <a:lnTo>
                  <a:pt x="114418" y="117989"/>
                </a:lnTo>
                <a:lnTo>
                  <a:pt x="113518" y="118281"/>
                </a:lnTo>
                <a:lnTo>
                  <a:pt x="112528" y="118572"/>
                </a:lnTo>
                <a:lnTo>
                  <a:pt x="111357" y="118832"/>
                </a:lnTo>
                <a:lnTo>
                  <a:pt x="110097" y="119059"/>
                </a:lnTo>
                <a:lnTo>
                  <a:pt x="108837" y="119286"/>
                </a:lnTo>
                <a:lnTo>
                  <a:pt x="107396" y="119513"/>
                </a:lnTo>
                <a:lnTo>
                  <a:pt x="105866" y="119675"/>
                </a:lnTo>
                <a:lnTo>
                  <a:pt x="104246" y="119805"/>
                </a:lnTo>
                <a:lnTo>
                  <a:pt x="102535" y="119902"/>
                </a:lnTo>
                <a:lnTo>
                  <a:pt x="100645" y="120000"/>
                </a:lnTo>
                <a:lnTo>
                  <a:pt x="98664" y="120000"/>
                </a:lnTo>
                <a:lnTo>
                  <a:pt x="96504" y="120000"/>
                </a:lnTo>
                <a:lnTo>
                  <a:pt x="94253" y="119935"/>
                </a:lnTo>
                <a:lnTo>
                  <a:pt x="91912" y="119805"/>
                </a:lnTo>
                <a:lnTo>
                  <a:pt x="89392" y="119643"/>
                </a:lnTo>
                <a:lnTo>
                  <a:pt x="86691" y="119383"/>
                </a:lnTo>
                <a:lnTo>
                  <a:pt x="0" y="32335"/>
                </a:lnTo>
                <a:lnTo>
                  <a:pt x="630" y="32237"/>
                </a:lnTo>
                <a:lnTo>
                  <a:pt x="2430" y="31913"/>
                </a:lnTo>
                <a:lnTo>
                  <a:pt x="5311" y="31329"/>
                </a:lnTo>
                <a:lnTo>
                  <a:pt x="9182" y="30518"/>
                </a:lnTo>
                <a:lnTo>
                  <a:pt x="14043" y="29481"/>
                </a:lnTo>
                <a:lnTo>
                  <a:pt x="19804" y="28183"/>
                </a:lnTo>
                <a:lnTo>
                  <a:pt x="23045" y="27437"/>
                </a:lnTo>
                <a:lnTo>
                  <a:pt x="26376" y="26627"/>
                </a:lnTo>
                <a:lnTo>
                  <a:pt x="29887" y="25751"/>
                </a:lnTo>
                <a:lnTo>
                  <a:pt x="33668" y="24810"/>
                </a:lnTo>
                <a:lnTo>
                  <a:pt x="37539" y="23805"/>
                </a:lnTo>
                <a:lnTo>
                  <a:pt x="41590" y="22735"/>
                </a:lnTo>
                <a:lnTo>
                  <a:pt x="45821" y="21600"/>
                </a:lnTo>
                <a:lnTo>
                  <a:pt x="50142" y="20367"/>
                </a:lnTo>
                <a:lnTo>
                  <a:pt x="54553" y="19070"/>
                </a:lnTo>
                <a:lnTo>
                  <a:pt x="59144" y="17708"/>
                </a:lnTo>
                <a:lnTo>
                  <a:pt x="64006" y="16281"/>
                </a:lnTo>
                <a:lnTo>
                  <a:pt x="68777" y="14789"/>
                </a:lnTo>
                <a:lnTo>
                  <a:pt x="73728" y="13200"/>
                </a:lnTo>
                <a:lnTo>
                  <a:pt x="78679" y="11545"/>
                </a:lnTo>
                <a:lnTo>
                  <a:pt x="83720" y="9827"/>
                </a:lnTo>
                <a:lnTo>
                  <a:pt x="88852" y="8010"/>
                </a:lnTo>
                <a:lnTo>
                  <a:pt x="94073" y="6129"/>
                </a:lnTo>
                <a:lnTo>
                  <a:pt x="99384" y="4151"/>
                </a:lnTo>
                <a:lnTo>
                  <a:pt x="104606" y="2108"/>
                </a:lnTo>
                <a:lnTo>
                  <a:pt x="109917" y="0"/>
                </a:lnTo>
                <a:close/>
              </a:path>
            </a:pathLst>
          </a:custGeom>
          <a:solidFill>
            <a:srgbClr val="D8D8D8"/>
          </a:solidFill>
          <a:ln>
            <a:noFill/>
          </a:ln>
        </p:spPr>
        <p:txBody>
          <a:bodyPr lIns="60942" tIns="30462" rIns="60942" bIns="30462" anchor="t" anchorCtr="0">
            <a:noAutofit/>
          </a:bodyPr>
          <a:lstStyle/>
          <a:p>
            <a:pPr marL="0" marR="0" lvl="0" indent="0" algn="l" rtl="0">
              <a:spcBef>
                <a:spcPts val="0"/>
              </a:spcBef>
              <a:spcAft>
                <a:spcPts val="0"/>
              </a:spcAft>
              <a:buNone/>
            </a:pPr>
            <a:endParaRPr sz="1200">
              <a:solidFill>
                <a:srgbClr val="3F3F3F"/>
              </a:solidFill>
              <a:cs typeface="+mn-ea"/>
              <a:sym typeface="+mn-lt"/>
            </a:endParaRPr>
          </a:p>
        </p:txBody>
      </p:sp>
      <p:sp>
        <p:nvSpPr>
          <p:cNvPr id="11" name="Shape 2297"/>
          <p:cNvSpPr/>
          <p:nvPr/>
        </p:nvSpPr>
        <p:spPr>
          <a:xfrm>
            <a:off x="2619735" y="2820334"/>
            <a:ext cx="760733" cy="759738"/>
          </a:xfrm>
          <a:custGeom>
            <a:avLst/>
            <a:gdLst/>
            <a:ahLst/>
            <a:cxnLst/>
            <a:rect l="0" t="0" r="0" b="0"/>
            <a:pathLst>
              <a:path w="120000" h="120000" extrusionOk="0">
                <a:moveTo>
                  <a:pt x="120000" y="60026"/>
                </a:moveTo>
                <a:lnTo>
                  <a:pt x="119895" y="63119"/>
                </a:lnTo>
                <a:lnTo>
                  <a:pt x="119685" y="66159"/>
                </a:lnTo>
                <a:lnTo>
                  <a:pt x="119267" y="69148"/>
                </a:lnTo>
                <a:lnTo>
                  <a:pt x="118743" y="72136"/>
                </a:lnTo>
                <a:lnTo>
                  <a:pt x="118115" y="75019"/>
                </a:lnTo>
                <a:lnTo>
                  <a:pt x="117277" y="77850"/>
                </a:lnTo>
                <a:lnTo>
                  <a:pt x="116335" y="80629"/>
                </a:lnTo>
                <a:lnTo>
                  <a:pt x="115287" y="83355"/>
                </a:lnTo>
                <a:lnTo>
                  <a:pt x="114083" y="86028"/>
                </a:lnTo>
                <a:lnTo>
                  <a:pt x="112774" y="88597"/>
                </a:lnTo>
                <a:lnTo>
                  <a:pt x="111308" y="91114"/>
                </a:lnTo>
                <a:lnTo>
                  <a:pt x="109738" y="93577"/>
                </a:lnTo>
                <a:lnTo>
                  <a:pt x="108062" y="95884"/>
                </a:lnTo>
                <a:lnTo>
                  <a:pt x="106282" y="98191"/>
                </a:lnTo>
                <a:lnTo>
                  <a:pt x="104397" y="100340"/>
                </a:lnTo>
                <a:lnTo>
                  <a:pt x="102460" y="102437"/>
                </a:lnTo>
                <a:lnTo>
                  <a:pt x="100314" y="104429"/>
                </a:lnTo>
                <a:lnTo>
                  <a:pt x="98115" y="106317"/>
                </a:lnTo>
                <a:lnTo>
                  <a:pt x="95863" y="108099"/>
                </a:lnTo>
                <a:lnTo>
                  <a:pt x="93507" y="109724"/>
                </a:lnTo>
                <a:lnTo>
                  <a:pt x="91099" y="111297"/>
                </a:lnTo>
                <a:lnTo>
                  <a:pt x="88586" y="112765"/>
                </a:lnTo>
                <a:lnTo>
                  <a:pt x="86020" y="114076"/>
                </a:lnTo>
                <a:lnTo>
                  <a:pt x="83350" y="115281"/>
                </a:lnTo>
                <a:lnTo>
                  <a:pt x="80628" y="116330"/>
                </a:lnTo>
                <a:lnTo>
                  <a:pt x="77853" y="117273"/>
                </a:lnTo>
                <a:lnTo>
                  <a:pt x="75026" y="118112"/>
                </a:lnTo>
                <a:lnTo>
                  <a:pt x="72041" y="118794"/>
                </a:lnTo>
                <a:lnTo>
                  <a:pt x="69109" y="119318"/>
                </a:lnTo>
                <a:lnTo>
                  <a:pt x="66125" y="119685"/>
                </a:lnTo>
                <a:lnTo>
                  <a:pt x="63089" y="119895"/>
                </a:lnTo>
                <a:lnTo>
                  <a:pt x="60000" y="120000"/>
                </a:lnTo>
                <a:lnTo>
                  <a:pt x="56910" y="119895"/>
                </a:lnTo>
                <a:lnTo>
                  <a:pt x="53874" y="119685"/>
                </a:lnTo>
                <a:lnTo>
                  <a:pt x="50890" y="119318"/>
                </a:lnTo>
                <a:lnTo>
                  <a:pt x="47905" y="118794"/>
                </a:lnTo>
                <a:lnTo>
                  <a:pt x="44973" y="118112"/>
                </a:lnTo>
                <a:lnTo>
                  <a:pt x="42146" y="117273"/>
                </a:lnTo>
                <a:lnTo>
                  <a:pt x="39371" y="116330"/>
                </a:lnTo>
                <a:lnTo>
                  <a:pt x="36649" y="115281"/>
                </a:lnTo>
                <a:lnTo>
                  <a:pt x="33979" y="114076"/>
                </a:lnTo>
                <a:lnTo>
                  <a:pt x="31413" y="112765"/>
                </a:lnTo>
                <a:lnTo>
                  <a:pt x="28900" y="111297"/>
                </a:lnTo>
                <a:lnTo>
                  <a:pt x="26492" y="109724"/>
                </a:lnTo>
                <a:lnTo>
                  <a:pt x="24136" y="108099"/>
                </a:lnTo>
                <a:lnTo>
                  <a:pt x="21884" y="106317"/>
                </a:lnTo>
                <a:lnTo>
                  <a:pt x="19685" y="104429"/>
                </a:lnTo>
                <a:lnTo>
                  <a:pt x="17539" y="102437"/>
                </a:lnTo>
                <a:lnTo>
                  <a:pt x="15549" y="100340"/>
                </a:lnTo>
                <a:lnTo>
                  <a:pt x="13664" y="98191"/>
                </a:lnTo>
                <a:lnTo>
                  <a:pt x="11937" y="95884"/>
                </a:lnTo>
                <a:lnTo>
                  <a:pt x="10261" y="93577"/>
                </a:lnTo>
                <a:lnTo>
                  <a:pt x="8691" y="91114"/>
                </a:lnTo>
                <a:lnTo>
                  <a:pt x="7225" y="88597"/>
                </a:lnTo>
                <a:lnTo>
                  <a:pt x="5916" y="86028"/>
                </a:lnTo>
                <a:lnTo>
                  <a:pt x="4712" y="83355"/>
                </a:lnTo>
                <a:lnTo>
                  <a:pt x="3664" y="80629"/>
                </a:lnTo>
                <a:lnTo>
                  <a:pt x="2722" y="77850"/>
                </a:lnTo>
                <a:lnTo>
                  <a:pt x="1884" y="75019"/>
                </a:lnTo>
                <a:lnTo>
                  <a:pt x="1256" y="72136"/>
                </a:lnTo>
                <a:lnTo>
                  <a:pt x="732" y="69148"/>
                </a:lnTo>
                <a:lnTo>
                  <a:pt x="314" y="66159"/>
                </a:lnTo>
                <a:lnTo>
                  <a:pt x="104" y="63119"/>
                </a:lnTo>
                <a:lnTo>
                  <a:pt x="0" y="60026"/>
                </a:lnTo>
                <a:lnTo>
                  <a:pt x="104" y="56933"/>
                </a:lnTo>
                <a:lnTo>
                  <a:pt x="314" y="53892"/>
                </a:lnTo>
                <a:lnTo>
                  <a:pt x="732" y="50904"/>
                </a:lnTo>
                <a:lnTo>
                  <a:pt x="1256" y="47968"/>
                </a:lnTo>
                <a:lnTo>
                  <a:pt x="1884" y="45032"/>
                </a:lnTo>
                <a:lnTo>
                  <a:pt x="2722" y="42201"/>
                </a:lnTo>
                <a:lnTo>
                  <a:pt x="3664" y="39423"/>
                </a:lnTo>
                <a:lnTo>
                  <a:pt x="4712" y="36697"/>
                </a:lnTo>
                <a:lnTo>
                  <a:pt x="5916" y="34023"/>
                </a:lnTo>
                <a:lnTo>
                  <a:pt x="7225" y="31454"/>
                </a:lnTo>
                <a:lnTo>
                  <a:pt x="8691" y="28938"/>
                </a:lnTo>
                <a:lnTo>
                  <a:pt x="10261" y="26526"/>
                </a:lnTo>
                <a:lnTo>
                  <a:pt x="11937" y="24167"/>
                </a:lnTo>
                <a:lnTo>
                  <a:pt x="13664" y="21861"/>
                </a:lnTo>
                <a:lnTo>
                  <a:pt x="15549" y="19659"/>
                </a:lnTo>
                <a:lnTo>
                  <a:pt x="17539" y="17562"/>
                </a:lnTo>
                <a:lnTo>
                  <a:pt x="19685" y="15622"/>
                </a:lnTo>
                <a:lnTo>
                  <a:pt x="21884" y="13735"/>
                </a:lnTo>
                <a:lnTo>
                  <a:pt x="24136" y="11952"/>
                </a:lnTo>
                <a:lnTo>
                  <a:pt x="26492" y="10275"/>
                </a:lnTo>
                <a:lnTo>
                  <a:pt x="28900" y="8702"/>
                </a:lnTo>
                <a:lnTo>
                  <a:pt x="31413" y="7287"/>
                </a:lnTo>
                <a:lnTo>
                  <a:pt x="33979" y="5923"/>
                </a:lnTo>
                <a:lnTo>
                  <a:pt x="36649" y="4718"/>
                </a:lnTo>
                <a:lnTo>
                  <a:pt x="39371" y="3669"/>
                </a:lnTo>
                <a:lnTo>
                  <a:pt x="42146" y="2726"/>
                </a:lnTo>
                <a:lnTo>
                  <a:pt x="44973" y="1887"/>
                </a:lnTo>
                <a:lnTo>
                  <a:pt x="47905" y="1258"/>
                </a:lnTo>
                <a:lnTo>
                  <a:pt x="50890" y="733"/>
                </a:lnTo>
                <a:lnTo>
                  <a:pt x="53874" y="314"/>
                </a:lnTo>
                <a:lnTo>
                  <a:pt x="56910" y="104"/>
                </a:lnTo>
                <a:lnTo>
                  <a:pt x="60000" y="0"/>
                </a:lnTo>
                <a:lnTo>
                  <a:pt x="63089" y="104"/>
                </a:lnTo>
                <a:lnTo>
                  <a:pt x="66125" y="314"/>
                </a:lnTo>
                <a:lnTo>
                  <a:pt x="69109" y="733"/>
                </a:lnTo>
                <a:lnTo>
                  <a:pt x="72041" y="1258"/>
                </a:lnTo>
                <a:lnTo>
                  <a:pt x="75026" y="1887"/>
                </a:lnTo>
                <a:lnTo>
                  <a:pt x="77853" y="2726"/>
                </a:lnTo>
                <a:lnTo>
                  <a:pt x="80628" y="3669"/>
                </a:lnTo>
                <a:lnTo>
                  <a:pt x="83350" y="4718"/>
                </a:lnTo>
                <a:lnTo>
                  <a:pt x="86020" y="5923"/>
                </a:lnTo>
                <a:lnTo>
                  <a:pt x="88586" y="7287"/>
                </a:lnTo>
                <a:lnTo>
                  <a:pt x="91099" y="8702"/>
                </a:lnTo>
                <a:lnTo>
                  <a:pt x="93507" y="10275"/>
                </a:lnTo>
                <a:lnTo>
                  <a:pt x="95863" y="11952"/>
                </a:lnTo>
                <a:lnTo>
                  <a:pt x="98115" y="13735"/>
                </a:lnTo>
                <a:lnTo>
                  <a:pt x="100314" y="15622"/>
                </a:lnTo>
                <a:lnTo>
                  <a:pt x="102460" y="17562"/>
                </a:lnTo>
                <a:lnTo>
                  <a:pt x="104397" y="19659"/>
                </a:lnTo>
                <a:lnTo>
                  <a:pt x="106282" y="21861"/>
                </a:lnTo>
                <a:lnTo>
                  <a:pt x="108062" y="24167"/>
                </a:lnTo>
                <a:lnTo>
                  <a:pt x="109738" y="26526"/>
                </a:lnTo>
                <a:lnTo>
                  <a:pt x="111308" y="28938"/>
                </a:lnTo>
                <a:lnTo>
                  <a:pt x="112774" y="31454"/>
                </a:lnTo>
                <a:lnTo>
                  <a:pt x="114083" y="34023"/>
                </a:lnTo>
                <a:lnTo>
                  <a:pt x="115287" y="36697"/>
                </a:lnTo>
                <a:lnTo>
                  <a:pt x="116335" y="39423"/>
                </a:lnTo>
                <a:lnTo>
                  <a:pt x="117277" y="42201"/>
                </a:lnTo>
                <a:lnTo>
                  <a:pt x="118115" y="45032"/>
                </a:lnTo>
                <a:lnTo>
                  <a:pt x="118743" y="47968"/>
                </a:lnTo>
                <a:lnTo>
                  <a:pt x="119267" y="50904"/>
                </a:lnTo>
                <a:lnTo>
                  <a:pt x="119685" y="53892"/>
                </a:lnTo>
                <a:lnTo>
                  <a:pt x="119895" y="56933"/>
                </a:lnTo>
                <a:lnTo>
                  <a:pt x="120000" y="60026"/>
                </a:lnTo>
                <a:close/>
              </a:path>
            </a:pathLst>
          </a:custGeom>
          <a:solidFill>
            <a:schemeClr val="accent5"/>
          </a:solidFill>
          <a:ln>
            <a:noFill/>
          </a:ln>
        </p:spPr>
        <p:txBody>
          <a:bodyPr lIns="60942" tIns="30462" rIns="60942" bIns="30462" anchor="t" anchorCtr="0">
            <a:noAutofit/>
          </a:bodyPr>
          <a:lstStyle/>
          <a:p>
            <a:pPr marL="0" marR="0" lvl="0" indent="0" algn="l" rtl="0">
              <a:spcBef>
                <a:spcPts val="0"/>
              </a:spcBef>
              <a:spcAft>
                <a:spcPts val="0"/>
              </a:spcAft>
              <a:buNone/>
            </a:pPr>
            <a:endParaRPr sz="1200">
              <a:solidFill>
                <a:srgbClr val="3F3F3F"/>
              </a:solidFill>
              <a:cs typeface="+mn-ea"/>
              <a:sym typeface="+mn-lt"/>
            </a:endParaRPr>
          </a:p>
        </p:txBody>
      </p:sp>
      <p:sp>
        <p:nvSpPr>
          <p:cNvPr id="12" name="矩形 11"/>
          <p:cNvSpPr/>
          <p:nvPr/>
        </p:nvSpPr>
        <p:spPr>
          <a:xfrm>
            <a:off x="6777119" y="2231314"/>
            <a:ext cx="4436651" cy="375809"/>
          </a:xfrm>
          <a:prstGeom prst="rect">
            <a:avLst/>
          </a:prstGeom>
        </p:spPr>
        <p:txBody>
          <a:bodyPr wrap="square">
            <a:spAutoFit/>
          </a:bodyPr>
          <a:lstStyle/>
          <a:p>
            <a:pPr>
              <a:lnSpc>
                <a:spcPct val="110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统一管理配置，一处修改多处使用</a:t>
            </a:r>
            <a:endParaRPr lang="en-GB" altLang="zh-CN"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nvSpPr>
        <p:spPr>
          <a:xfrm>
            <a:off x="6777120" y="1877790"/>
            <a:ext cx="2492990" cy="407291"/>
          </a:xfrm>
          <a:prstGeom prst="rect">
            <a:avLst/>
          </a:prstGeom>
        </p:spPr>
        <p:txBody>
          <a:bodyPr wrap="none">
            <a:spAutoFit/>
          </a:bodyPr>
          <a:lstStyle/>
          <a:p>
            <a:pPr>
              <a:lnSpc>
                <a:spcPct val="11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为什么要有配置中心</a:t>
            </a:r>
            <a:endParaRPr lang="en-GB"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Rounded Rectangle 14"/>
          <p:cNvSpPr>
            <a:spLocks noChangeAspect="1"/>
          </p:cNvSpPr>
          <p:nvPr/>
        </p:nvSpPr>
        <p:spPr>
          <a:xfrm>
            <a:off x="5866242" y="1890446"/>
            <a:ext cx="760664" cy="760664"/>
          </a:xfrm>
          <a:prstGeom prst="roundRect">
            <a:avLst/>
          </a:prstGeom>
          <a:solidFill>
            <a:srgbClr val="2E7891"/>
          </a:solidFill>
          <a:ln>
            <a:noFill/>
          </a:ln>
          <a:effectLst>
            <a:outerShdw blurRad="63500" algn="ctr" rotWithShape="0">
              <a:prstClr val="black">
                <a:alpha val="40000"/>
              </a:prstClr>
            </a:outerShdw>
          </a:effectLst>
        </p:spPr>
        <p:txBody>
          <a:bodyPr vert="horz" wrap="square" lIns="0" tIns="0" rIns="0" bIns="0" numCol="1" anchor="ctr" anchorCtr="0" compatLnSpc="1"/>
          <a:lstStyle/>
          <a:p>
            <a:pPr algn="ctr"/>
            <a:r>
              <a:rPr lang="en-US" altLang="zh-CN" sz="3200" dirty="0">
                <a:solidFill>
                  <a:schemeClr val="bg1"/>
                </a:solidFill>
                <a:latin typeface="Agency FB" panose="020B0503020202020204" pitchFamily="34" charset="0"/>
                <a:sym typeface="Arial" panose="020B0604020202020204" pitchFamily="34" charset="0"/>
              </a:rPr>
              <a:t>01</a:t>
            </a:r>
            <a:endParaRPr lang="zh-CN" altLang="zh-CN" sz="3200" dirty="0">
              <a:solidFill>
                <a:schemeClr val="bg1"/>
              </a:solidFill>
              <a:latin typeface="Agency FB" panose="020B0503020202020204" pitchFamily="34" charset="0"/>
              <a:sym typeface="Arial" panose="020B0604020202020204" pitchFamily="34" charset="0"/>
            </a:endParaRPr>
          </a:p>
        </p:txBody>
      </p:sp>
      <p:grpSp>
        <p:nvGrpSpPr>
          <p:cNvPr id="2" name="组合 1"/>
          <p:cNvGrpSpPr/>
          <p:nvPr/>
        </p:nvGrpSpPr>
        <p:grpSpPr>
          <a:xfrm>
            <a:off x="5866242" y="4182745"/>
            <a:ext cx="5925073" cy="837550"/>
            <a:chOff x="9238" y="4904"/>
            <a:chExt cx="9331" cy="1319"/>
          </a:xfrm>
        </p:grpSpPr>
        <p:sp>
          <p:nvSpPr>
            <p:cNvPr id="15" name="矩形 14"/>
            <p:cNvSpPr/>
            <p:nvPr/>
          </p:nvSpPr>
          <p:spPr>
            <a:xfrm>
              <a:off x="10673" y="5461"/>
              <a:ext cx="7896" cy="623"/>
            </a:xfrm>
            <a:prstGeom prst="rect">
              <a:avLst/>
            </a:prstGeom>
          </p:spPr>
          <p:txBody>
            <a:bodyPr wrap="square">
              <a:spAutoFit/>
            </a:bodyPr>
            <a:lstStyle/>
            <a:p>
              <a:pPr>
                <a:lnSpc>
                  <a:spcPct val="11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体验了一下配置中心</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nvSpPr>
          <p:spPr>
            <a:xfrm>
              <a:off x="10673" y="4904"/>
              <a:ext cx="1888" cy="628"/>
            </a:xfrm>
            <a:prstGeom prst="rect">
              <a:avLst/>
            </a:prstGeom>
          </p:spPr>
          <p:txBody>
            <a:bodyPr wrap="non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代码演示</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ounded Rectangle 14"/>
            <p:cNvSpPr>
              <a:spLocks noChangeAspect="1"/>
            </p:cNvSpPr>
            <p:nvPr/>
          </p:nvSpPr>
          <p:spPr>
            <a:xfrm>
              <a:off x="9238" y="5025"/>
              <a:ext cx="1198" cy="1198"/>
            </a:xfrm>
            <a:prstGeom prst="roundRect">
              <a:avLst/>
            </a:prstGeom>
            <a:solidFill>
              <a:srgbClr val="2E7891"/>
            </a:solidFill>
            <a:ln>
              <a:noFill/>
            </a:ln>
            <a:effectLst>
              <a:outerShdw blurRad="63500" algn="ctr" rotWithShape="0">
                <a:prstClr val="black">
                  <a:alpha val="40000"/>
                </a:prstClr>
              </a:outerShdw>
            </a:effectLst>
          </p:spPr>
          <p:txBody>
            <a:bodyPr vert="horz" wrap="square" lIns="0" tIns="0" rIns="0" bIns="0" numCol="1" anchor="ctr" anchorCtr="0" compatLnSpc="1"/>
            <a:lstStyle/>
            <a:p>
              <a:pPr algn="ctr"/>
              <a:r>
                <a:rPr lang="en-US" altLang="zh-CN" sz="3200" dirty="0">
                  <a:solidFill>
                    <a:schemeClr val="bg1"/>
                  </a:solidFill>
                  <a:latin typeface="Agency FB" panose="020B0503020202020204" pitchFamily="34" charset="0"/>
                  <a:sym typeface="Arial" panose="020B0604020202020204" pitchFamily="34" charset="0"/>
                </a:rPr>
                <a:t>02</a:t>
              </a:r>
              <a:endParaRPr lang="zh-CN" altLang="zh-CN" sz="3200" dirty="0">
                <a:solidFill>
                  <a:schemeClr val="bg1"/>
                </a:solidFill>
                <a:latin typeface="Agency FB" panose="020B0503020202020204" pitchFamily="34" charset="0"/>
                <a:sym typeface="Arial" panose="020B0604020202020204" pitchFamily="34" charset="0"/>
              </a:endParaRPr>
            </a:p>
          </p:txBody>
        </p:sp>
      </p:grpSp>
      <p:grpSp>
        <p:nvGrpSpPr>
          <p:cNvPr id="3" name="组合 2"/>
          <p:cNvGrpSpPr/>
          <p:nvPr/>
        </p:nvGrpSpPr>
        <p:grpSpPr>
          <a:xfrm>
            <a:off x="5866130" y="3010535"/>
            <a:ext cx="4822825" cy="837565"/>
            <a:chOff x="9238" y="6934"/>
            <a:chExt cx="7595" cy="1319"/>
          </a:xfrm>
        </p:grpSpPr>
        <p:sp>
          <p:nvSpPr>
            <p:cNvPr id="18" name="矩形 17"/>
            <p:cNvSpPr/>
            <p:nvPr/>
          </p:nvSpPr>
          <p:spPr>
            <a:xfrm>
              <a:off x="10673" y="7491"/>
              <a:ext cx="6160" cy="592"/>
            </a:xfrm>
            <a:prstGeom prst="rect">
              <a:avLst/>
            </a:prstGeom>
          </p:spPr>
          <p:txBody>
            <a:bodyPr wrap="square">
              <a:spAutoFit/>
            </a:bodyPr>
            <a:lstStyle/>
            <a:p>
              <a:pPr>
                <a:lnSpc>
                  <a:spcPct val="11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配置中心的运作，服务获取配置文件</a:t>
              </a:r>
              <a:endParaRPr lang="en-GB" altLang="zh-CN"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矩形 18"/>
            <p:cNvSpPr/>
            <p:nvPr/>
          </p:nvSpPr>
          <p:spPr>
            <a:xfrm>
              <a:off x="10673" y="6934"/>
              <a:ext cx="2714" cy="630"/>
            </a:xfrm>
            <a:prstGeom prst="rect">
              <a:avLst/>
            </a:prstGeom>
          </p:spPr>
          <p:txBody>
            <a:bodyPr wrap="non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认识配置中心</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Rounded Rectangle 14"/>
            <p:cNvSpPr>
              <a:spLocks noChangeAspect="1"/>
            </p:cNvSpPr>
            <p:nvPr/>
          </p:nvSpPr>
          <p:spPr>
            <a:xfrm>
              <a:off x="9238" y="7055"/>
              <a:ext cx="1198" cy="1198"/>
            </a:xfrm>
            <a:prstGeom prst="roundRect">
              <a:avLst/>
            </a:prstGeom>
            <a:solidFill>
              <a:srgbClr val="2E7891"/>
            </a:solidFill>
            <a:ln>
              <a:noFill/>
            </a:ln>
            <a:effectLst>
              <a:outerShdw blurRad="63500" algn="ctr" rotWithShape="0">
                <a:prstClr val="black">
                  <a:alpha val="40000"/>
                </a:prstClr>
              </a:outerShdw>
            </a:effectLst>
          </p:spPr>
          <p:txBody>
            <a:bodyPr vert="horz" wrap="square" lIns="0" tIns="0" rIns="0" bIns="0" numCol="1" anchor="ctr" anchorCtr="0" compatLnSpc="1"/>
            <a:lstStyle/>
            <a:p>
              <a:pPr algn="ctr"/>
              <a:r>
                <a:rPr lang="en-US" altLang="zh-CN" sz="3200" dirty="0">
                  <a:solidFill>
                    <a:schemeClr val="bg1"/>
                  </a:solidFill>
                  <a:latin typeface="Agency FB" panose="020B0503020202020204" pitchFamily="34" charset="0"/>
                  <a:sym typeface="Arial" panose="020B0604020202020204" pitchFamily="34" charset="0"/>
                </a:rPr>
                <a:t>02</a:t>
              </a:r>
              <a:endParaRPr lang="zh-CN" altLang="zh-CN" sz="3200" dirty="0">
                <a:solidFill>
                  <a:schemeClr val="bg1"/>
                </a:solidFill>
                <a:latin typeface="Agency FB" panose="020B0503020202020204" pitchFamily="34" charset="0"/>
                <a:sym typeface="Arial" panose="020B0604020202020204" pitchFamily="34" charset="0"/>
              </a:endParaRPr>
            </a:p>
          </p:txBody>
        </p:sp>
      </p:grpSp>
      <p:sp>
        <p:nvSpPr>
          <p:cNvPr id="21" name="矩形 20"/>
          <p:cNvSpPr/>
          <p:nvPr/>
        </p:nvSpPr>
        <p:spPr>
          <a:xfrm>
            <a:off x="1221921" y="338508"/>
            <a:ext cx="3212576" cy="5656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threePt" dir="t"/>
            </a:scene3d>
            <a:sp3d contourW="12700"/>
          </a:bodyPr>
          <a:lstStyle/>
          <a:p>
            <a:pPr algn="ctr">
              <a:lnSpc>
                <a:spcPct val="120000"/>
              </a:lnSpc>
            </a:pPr>
            <a:r>
              <a:rPr lang="zh-CN" altLang="en-US" sz="2800" b="1" dirty="0">
                <a:solidFill>
                  <a:schemeClr val="bg1"/>
                </a:solidFill>
                <a:latin typeface="方正隶书简体" panose="02010601030101010101" pitchFamily="2" charset="-122"/>
                <a:ea typeface="方正隶书简体" panose="02010601030101010101" pitchFamily="2" charset="-122"/>
              </a:rPr>
              <a:t>总结</a:t>
            </a:r>
            <a:endParaRPr lang="zh-CN" altLang="en-US" sz="2800" b="1" dirty="0">
              <a:solidFill>
                <a:schemeClr val="bg1"/>
              </a:solidFill>
              <a:latin typeface="方正隶书简体" panose="02010601030101010101" pitchFamily="2" charset="-122"/>
              <a:ea typeface="方正隶书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6265" y="-24285"/>
            <a:ext cx="10239469" cy="7259238"/>
          </a:xfrm>
          <a:prstGeom prst="rect">
            <a:avLst/>
          </a:prstGeom>
        </p:spPr>
      </p:pic>
      <p:sp>
        <p:nvSpPr>
          <p:cNvPr id="18" name="文本框 17"/>
          <p:cNvSpPr txBox="1"/>
          <p:nvPr/>
        </p:nvSpPr>
        <p:spPr>
          <a:xfrm>
            <a:off x="3042126" y="3189835"/>
            <a:ext cx="5639124" cy="830997"/>
          </a:xfrm>
          <a:prstGeom prst="rect">
            <a:avLst/>
          </a:prstGeom>
          <a:noFill/>
        </p:spPr>
        <p:txBody>
          <a:bodyPr wrap="square" rtlCol="0">
            <a:spAutoFit/>
          </a:bodyPr>
          <a:lstStyle/>
          <a:p>
            <a:pPr algn="r"/>
            <a:r>
              <a:rPr lang="zh-CN" altLang="en-US" sz="4800" b="1" spc="600" dirty="0">
                <a:solidFill>
                  <a:srgbClr val="4F7874"/>
                </a:solidFill>
                <a:latin typeface="微软雅黑" panose="020B0503020204020204" pitchFamily="34" charset="-122"/>
                <a:ea typeface="微软雅黑" panose="020B0503020204020204" pitchFamily="34" charset="-122"/>
                <a:sym typeface="Source Han Serif SC" panose="02020400000000000000" pitchFamily="18" charset="-122"/>
              </a:rPr>
              <a:t>谢谢大家的观看</a:t>
            </a:r>
            <a:endParaRPr lang="zh-CN" altLang="en-US" sz="4800" b="1" spc="600" dirty="0">
              <a:solidFill>
                <a:srgbClr val="4F7874"/>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9042"/>
            <a:ext cx="10239469" cy="7259238"/>
          </a:xfrm>
          <a:prstGeom prst="rect">
            <a:avLst/>
          </a:prstGeom>
        </p:spPr>
      </p:pic>
      <p:sp>
        <p:nvSpPr>
          <p:cNvPr id="29" name="矩形 28"/>
          <p:cNvSpPr/>
          <p:nvPr/>
        </p:nvSpPr>
        <p:spPr>
          <a:xfrm>
            <a:off x="6096000" y="180753"/>
            <a:ext cx="5933440" cy="6496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矩形 3"/>
          <p:cNvSpPr/>
          <p:nvPr/>
        </p:nvSpPr>
        <p:spPr>
          <a:xfrm>
            <a:off x="170121" y="2525232"/>
            <a:ext cx="5752215" cy="1807535"/>
          </a:xfrm>
          <a:prstGeom prst="rect">
            <a:avLst/>
          </a:prstGeom>
          <a:solidFill>
            <a:schemeClr val="accent2">
              <a:lumMod val="9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5" name="组合 4"/>
          <p:cNvGrpSpPr/>
          <p:nvPr/>
        </p:nvGrpSpPr>
        <p:grpSpPr>
          <a:xfrm>
            <a:off x="1132368" y="2902691"/>
            <a:ext cx="3827721" cy="798262"/>
            <a:chOff x="1132368" y="2860158"/>
            <a:chExt cx="3827721" cy="798262"/>
          </a:xfrm>
        </p:grpSpPr>
        <p:sp>
          <p:nvSpPr>
            <p:cNvPr id="27" name="文本框 26"/>
            <p:cNvSpPr txBox="1"/>
            <p:nvPr/>
          </p:nvSpPr>
          <p:spPr>
            <a:xfrm>
              <a:off x="1132368" y="2860158"/>
              <a:ext cx="3827721" cy="707886"/>
            </a:xfrm>
            <a:prstGeom prst="rect">
              <a:avLst/>
            </a:prstGeom>
            <a:noFill/>
          </p:spPr>
          <p:txBody>
            <a:bodyPr wrap="square" rtlCol="0">
              <a:spAutoFit/>
            </a:bodyPr>
            <a:lstStyle/>
            <a:p>
              <a:pPr algn="ctr"/>
              <a:r>
                <a:rPr lang="en-US" altLang="zh-CN" sz="4000" spc="600" dirty="0">
                  <a:latin typeface="微软雅黑" panose="020B0503020204020204" pitchFamily="34" charset="-122"/>
                  <a:ea typeface="微软雅黑" panose="020B0503020204020204" pitchFamily="34" charset="-122"/>
                  <a:sym typeface="Source Han Serif SC" panose="02020400000000000000" pitchFamily="18" charset="-122"/>
                </a:rPr>
                <a:t>CONTENTS</a:t>
              </a:r>
              <a:endParaRPr lang="zh-CN" altLang="en-US" sz="4000" spc="6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8" name="圆角矩形 27"/>
            <p:cNvSpPr/>
            <p:nvPr/>
          </p:nvSpPr>
          <p:spPr>
            <a:xfrm>
              <a:off x="2264735" y="3612701"/>
              <a:ext cx="1562986" cy="4571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 name="组合 5"/>
          <p:cNvGrpSpPr/>
          <p:nvPr/>
        </p:nvGrpSpPr>
        <p:grpSpPr>
          <a:xfrm>
            <a:off x="6837961" y="1514991"/>
            <a:ext cx="4448815" cy="3828016"/>
            <a:chOff x="7224407" y="932556"/>
            <a:chExt cx="6833091" cy="3828016"/>
          </a:xfrm>
        </p:grpSpPr>
        <p:grpSp>
          <p:nvGrpSpPr>
            <p:cNvPr id="7" name="组合 6"/>
            <p:cNvGrpSpPr/>
            <p:nvPr/>
          </p:nvGrpSpPr>
          <p:grpSpPr>
            <a:xfrm>
              <a:off x="7224407" y="932556"/>
              <a:ext cx="6833091" cy="772160"/>
              <a:chOff x="1672439" y="3059185"/>
              <a:chExt cx="6833091" cy="772160"/>
            </a:xfrm>
          </p:grpSpPr>
          <p:sp>
            <p:nvSpPr>
              <p:cNvPr id="23" name="菱形 22"/>
              <p:cNvSpPr/>
              <p:nvPr/>
            </p:nvSpPr>
            <p:spPr>
              <a:xfrm>
                <a:off x="1672439" y="3059185"/>
                <a:ext cx="1168400" cy="772160"/>
              </a:xfrm>
              <a:prstGeom prst="diamond">
                <a:avLst/>
              </a:prstGeom>
              <a:solidFill>
                <a:schemeClr val="accent2">
                  <a:lumMod val="20000"/>
                  <a:lumOff val="80000"/>
                </a:schemeClr>
              </a:solidFill>
              <a:ln>
                <a:noFill/>
              </a:ln>
              <a:effectLst>
                <a:outerShdw blurRad="50800" dist="381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spc="-15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rPr>
                  <a:t>01</a:t>
                </a:r>
                <a:endParaRPr lang="zh-CN" altLang="en-US" sz="1100" spc="-15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5" name="文本框 24"/>
              <p:cNvSpPr txBox="1"/>
              <p:nvPr/>
            </p:nvSpPr>
            <p:spPr>
              <a:xfrm>
                <a:off x="2998602" y="3275988"/>
                <a:ext cx="5506928" cy="338554"/>
              </a:xfrm>
              <a:prstGeom prst="rect">
                <a:avLst/>
              </a:prstGeom>
              <a:noFill/>
            </p:spPr>
            <p:txBody>
              <a:bodyPr wrap="square" rtlCol="0">
                <a:spAutoFit/>
              </a:bodyPr>
              <a:lstStyle/>
              <a:p>
                <a:r>
                  <a:rPr lang="zh-CN" altLang="en-US" sz="1600" b="1" spc="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为什么要有配置中心</a:t>
                </a:r>
                <a:endParaRPr lang="zh-CN" altLang="en-US" sz="1600" b="1" spc="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 name="组合 7"/>
            <p:cNvGrpSpPr/>
            <p:nvPr/>
          </p:nvGrpSpPr>
          <p:grpSpPr>
            <a:xfrm>
              <a:off x="7224407" y="1955054"/>
              <a:ext cx="5156481" cy="772160"/>
              <a:chOff x="1672439" y="2693927"/>
              <a:chExt cx="5156481" cy="772160"/>
            </a:xfrm>
          </p:grpSpPr>
          <p:sp>
            <p:nvSpPr>
              <p:cNvPr id="19" name="菱形 18"/>
              <p:cNvSpPr/>
              <p:nvPr/>
            </p:nvSpPr>
            <p:spPr>
              <a:xfrm>
                <a:off x="1672439" y="2693927"/>
                <a:ext cx="1168398" cy="772160"/>
              </a:xfrm>
              <a:prstGeom prst="diamond">
                <a:avLst/>
              </a:prstGeom>
              <a:solidFill>
                <a:schemeClr val="accent2">
                  <a:lumMod val="20000"/>
                  <a:lumOff val="80000"/>
                </a:schemeClr>
              </a:solidFill>
              <a:ln>
                <a:noFill/>
              </a:ln>
              <a:effectLst>
                <a:outerShdw blurRad="50800" dist="381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spc="-15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rPr>
                  <a:t>02</a:t>
                </a:r>
                <a:endParaRPr lang="zh-CN" altLang="en-US" sz="1100" spc="-15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框 20"/>
              <p:cNvSpPr txBox="1"/>
              <p:nvPr/>
            </p:nvSpPr>
            <p:spPr>
              <a:xfrm>
                <a:off x="2998602" y="2910730"/>
                <a:ext cx="3830318" cy="338554"/>
              </a:xfrm>
              <a:prstGeom prst="rect">
                <a:avLst/>
              </a:prstGeom>
              <a:noFill/>
            </p:spPr>
            <p:txBody>
              <a:bodyPr wrap="square" rtlCol="0">
                <a:spAutoFit/>
              </a:bodyPr>
              <a:lstStyle/>
              <a:p>
                <a:r>
                  <a:rPr lang="zh-CN" altLang="en-US" sz="1600" b="1" spc="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认识配置中心</a:t>
                </a:r>
                <a:endParaRPr lang="zh-CN" altLang="en-US" sz="1600" b="1" spc="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9" name="组合 8"/>
            <p:cNvGrpSpPr/>
            <p:nvPr/>
          </p:nvGrpSpPr>
          <p:grpSpPr>
            <a:xfrm>
              <a:off x="7224409" y="3988412"/>
              <a:ext cx="5156483" cy="772160"/>
              <a:chOff x="1672441" y="1951772"/>
              <a:chExt cx="5156483" cy="772160"/>
            </a:xfrm>
          </p:grpSpPr>
          <p:sp>
            <p:nvSpPr>
              <p:cNvPr id="15" name="菱形 14"/>
              <p:cNvSpPr/>
              <p:nvPr/>
            </p:nvSpPr>
            <p:spPr>
              <a:xfrm>
                <a:off x="1672441" y="1951772"/>
                <a:ext cx="1168395" cy="772160"/>
              </a:xfrm>
              <a:prstGeom prst="diamond">
                <a:avLst/>
              </a:prstGeom>
              <a:solidFill>
                <a:schemeClr val="accent2">
                  <a:lumMod val="20000"/>
                  <a:lumOff val="80000"/>
                </a:schemeClr>
              </a:solidFill>
              <a:ln>
                <a:noFill/>
              </a:ln>
              <a:effectLst>
                <a:outerShdw blurRad="50800" dist="381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spc="-15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rPr>
                  <a:t>04</a:t>
                </a:r>
                <a:endParaRPr lang="zh-CN" altLang="en-US" sz="1100" spc="-15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文本框 16"/>
              <p:cNvSpPr txBox="1"/>
              <p:nvPr/>
            </p:nvSpPr>
            <p:spPr>
              <a:xfrm>
                <a:off x="2998604" y="2168575"/>
                <a:ext cx="3830320" cy="338554"/>
              </a:xfrm>
              <a:prstGeom prst="rect">
                <a:avLst/>
              </a:prstGeom>
              <a:noFill/>
            </p:spPr>
            <p:txBody>
              <a:bodyPr wrap="square" rtlCol="0">
                <a:spAutoFit/>
              </a:bodyPr>
              <a:lstStyle/>
              <a:p>
                <a:r>
                  <a:rPr lang="zh-CN" altLang="en-US" sz="1600" b="1" spc="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总结</a:t>
                </a:r>
                <a:endParaRPr lang="zh-CN" altLang="en-US" sz="1600" b="1" spc="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0" name="组合 9"/>
            <p:cNvGrpSpPr/>
            <p:nvPr/>
          </p:nvGrpSpPr>
          <p:grpSpPr>
            <a:xfrm>
              <a:off x="7224407" y="2971733"/>
              <a:ext cx="5701804" cy="772160"/>
              <a:chOff x="1672439" y="2322850"/>
              <a:chExt cx="5701804" cy="772160"/>
            </a:xfrm>
          </p:grpSpPr>
          <p:sp>
            <p:nvSpPr>
              <p:cNvPr id="11" name="菱形 10"/>
              <p:cNvSpPr/>
              <p:nvPr/>
            </p:nvSpPr>
            <p:spPr>
              <a:xfrm>
                <a:off x="1672439" y="2322850"/>
                <a:ext cx="1168397" cy="772160"/>
              </a:xfrm>
              <a:prstGeom prst="diamond">
                <a:avLst/>
              </a:prstGeom>
              <a:solidFill>
                <a:schemeClr val="accent2">
                  <a:lumMod val="20000"/>
                  <a:lumOff val="80000"/>
                </a:schemeClr>
              </a:solidFill>
              <a:ln>
                <a:noFill/>
              </a:ln>
              <a:effectLst>
                <a:outerShdw blurRad="50800" dist="381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spc="-15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rPr>
                  <a:t>03</a:t>
                </a:r>
                <a:endParaRPr lang="zh-CN" altLang="en-US" sz="1100" spc="-15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文本框 12"/>
              <p:cNvSpPr txBox="1"/>
              <p:nvPr/>
            </p:nvSpPr>
            <p:spPr>
              <a:xfrm>
                <a:off x="2998602" y="2545472"/>
                <a:ext cx="4375641" cy="338554"/>
              </a:xfrm>
              <a:prstGeom prst="rect">
                <a:avLst/>
              </a:prstGeom>
              <a:noFill/>
            </p:spPr>
            <p:txBody>
              <a:bodyPr wrap="square" rtlCol="0">
                <a:spAutoFit/>
              </a:bodyPr>
              <a:lstStyle/>
              <a:p>
                <a:r>
                  <a:rPr lang="zh-CN" altLang="en-US" sz="1600" b="1" spc="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代码演示</a:t>
                </a:r>
                <a:endParaRPr lang="zh-CN" altLang="en-US" sz="1600" b="1" spc="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6" presetClass="entr" presetSubtype="2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nvSpPr>
        <p:spPr>
          <a:xfrm>
            <a:off x="470131" y="2837966"/>
            <a:ext cx="444444" cy="44444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3" name="组合 22"/>
          <p:cNvGrpSpPr/>
          <p:nvPr/>
        </p:nvGrpSpPr>
        <p:grpSpPr>
          <a:xfrm>
            <a:off x="518215" y="5138501"/>
            <a:ext cx="5059572" cy="1794303"/>
            <a:chOff x="4058919" y="4934540"/>
            <a:chExt cx="5059572" cy="1794303"/>
          </a:xfrm>
        </p:grpSpPr>
        <p:sp>
          <p:nvSpPr>
            <p:cNvPr id="13" name="直角三角形 12"/>
            <p:cNvSpPr/>
            <p:nvPr/>
          </p:nvSpPr>
          <p:spPr>
            <a:xfrm rot="20520000">
              <a:off x="5079999" y="5346236"/>
              <a:ext cx="694003" cy="318770"/>
            </a:xfrm>
            <a:prstGeom prst="r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等腰三角形 13"/>
            <p:cNvSpPr/>
            <p:nvPr/>
          </p:nvSpPr>
          <p:spPr>
            <a:xfrm rot="20280000">
              <a:off x="4058919" y="5943796"/>
              <a:ext cx="335280" cy="19220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直角三角形 14"/>
            <p:cNvSpPr/>
            <p:nvPr/>
          </p:nvSpPr>
          <p:spPr>
            <a:xfrm rot="1440000">
              <a:off x="5953759" y="4934540"/>
              <a:ext cx="121920" cy="37044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直角三角形 15"/>
            <p:cNvSpPr/>
            <p:nvPr/>
          </p:nvSpPr>
          <p:spPr>
            <a:xfrm>
              <a:off x="6207759" y="5803118"/>
              <a:ext cx="192824" cy="300975"/>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直角三角形 16"/>
            <p:cNvSpPr/>
            <p:nvPr/>
          </p:nvSpPr>
          <p:spPr>
            <a:xfrm>
              <a:off x="5786119" y="6377339"/>
              <a:ext cx="240717" cy="18159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直角三角形 17"/>
            <p:cNvSpPr/>
            <p:nvPr/>
          </p:nvSpPr>
          <p:spPr>
            <a:xfrm rot="18480000">
              <a:off x="7270799" y="6153516"/>
              <a:ext cx="416560" cy="28408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直角三角形 18"/>
            <p:cNvSpPr/>
            <p:nvPr/>
          </p:nvSpPr>
          <p:spPr>
            <a:xfrm rot="1740000">
              <a:off x="6764358" y="6552623"/>
              <a:ext cx="327601" cy="12866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直角三角形 19"/>
            <p:cNvSpPr/>
            <p:nvPr/>
          </p:nvSpPr>
          <p:spPr>
            <a:xfrm rot="1680000">
              <a:off x="4790439" y="6307995"/>
              <a:ext cx="579120" cy="238448"/>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直角三角形 20"/>
            <p:cNvSpPr/>
            <p:nvPr/>
          </p:nvSpPr>
          <p:spPr>
            <a:xfrm rot="20940000">
              <a:off x="8331199" y="6268565"/>
              <a:ext cx="152616" cy="20204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直角三角形 21"/>
            <p:cNvSpPr/>
            <p:nvPr/>
          </p:nvSpPr>
          <p:spPr>
            <a:xfrm rot="1800000">
              <a:off x="8667349" y="6523620"/>
              <a:ext cx="451142" cy="205223"/>
            </a:xfrm>
            <a:prstGeom prst="r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矩形 24"/>
          <p:cNvSpPr/>
          <p:nvPr/>
        </p:nvSpPr>
        <p:spPr>
          <a:xfrm>
            <a:off x="998101" y="2690336"/>
            <a:ext cx="5724644" cy="738664"/>
          </a:xfrm>
          <a:prstGeom prst="rect">
            <a:avLst/>
          </a:prstGeom>
        </p:spPr>
        <p:txBody>
          <a:bodyPr wrap="none">
            <a:spAutoFit/>
          </a:bodyPr>
          <a:lstStyle/>
          <a:p>
            <a:r>
              <a:rPr lang="zh-CN" altLang="en-US" sz="4200" b="1" spc="600" dirty="0">
                <a:latin typeface="微软雅黑" panose="020B0503020204020204" pitchFamily="34" charset="-122"/>
                <a:ea typeface="微软雅黑" panose="020B0503020204020204" pitchFamily="34" charset="-122"/>
                <a:sym typeface="Source Han Serif SC" panose="02020400000000000000" pitchFamily="18" charset="-122"/>
              </a:rPr>
              <a:t>为什么要有配置中心</a:t>
            </a:r>
            <a:endParaRPr lang="zh-CN" altLang="en-US" sz="4200" b="1" spc="6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 name="组合 1"/>
          <p:cNvGrpSpPr/>
          <p:nvPr/>
        </p:nvGrpSpPr>
        <p:grpSpPr>
          <a:xfrm>
            <a:off x="6834436" y="2"/>
            <a:ext cx="4887433" cy="6893935"/>
            <a:chOff x="6834436" y="2"/>
            <a:chExt cx="4887433" cy="6893935"/>
          </a:xfrm>
        </p:grpSpPr>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5831185" y="1003253"/>
              <a:ext cx="6893935" cy="4887433"/>
            </a:xfrm>
            <a:prstGeom prst="rect">
              <a:avLst/>
            </a:prstGeom>
          </p:spPr>
        </p:pic>
        <p:sp>
          <p:nvSpPr>
            <p:cNvPr id="27" name="矩形 26"/>
            <p:cNvSpPr/>
            <p:nvPr/>
          </p:nvSpPr>
          <p:spPr>
            <a:xfrm>
              <a:off x="8252069" y="1384182"/>
              <a:ext cx="2238113" cy="3939540"/>
            </a:xfrm>
            <a:prstGeom prst="rect">
              <a:avLst/>
            </a:prstGeom>
          </p:spPr>
          <p:txBody>
            <a:bodyPr wrap="none">
              <a:spAutoFit/>
            </a:bodyPr>
            <a:lstStyle/>
            <a:p>
              <a:r>
                <a:rPr lang="en-US" altLang="zh-CN" sz="25000" b="1" spc="6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25000" b="1" spc="6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5"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anim calcmode="lin" valueType="num">
                                      <p:cBhvr>
                                        <p:cTn id="20" dur="2000" fill="hold"/>
                                        <p:tgtEl>
                                          <p:spTgt spid="2"/>
                                        </p:tgtEl>
                                        <p:attrNameLst>
                                          <p:attrName>ppt_w</p:attrName>
                                        </p:attrNameLst>
                                      </p:cBhvr>
                                      <p:tavLst>
                                        <p:tav tm="0" fmla="#ppt_w*sin(2.5*pi*$)">
                                          <p:val>
                                            <p:fltVal val="0"/>
                                          </p:val>
                                        </p:tav>
                                        <p:tav tm="100000">
                                          <p:val>
                                            <p:fltVal val="1"/>
                                          </p:val>
                                        </p:tav>
                                      </p:tavLst>
                                    </p:anim>
                                    <p:anim calcmode="lin" valueType="num">
                                      <p:cBhvr>
                                        <p:cTn id="21"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48" name="矩形 47"/>
          <p:cNvSpPr/>
          <p:nvPr/>
        </p:nvSpPr>
        <p:spPr>
          <a:xfrm>
            <a:off x="1221920" y="338508"/>
            <a:ext cx="3803649" cy="5656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threePt" dir="t"/>
            </a:scene3d>
            <a:sp3d contourW="12700"/>
          </a:bodyPr>
          <a:lstStyle/>
          <a:p>
            <a:pPr algn="ctr">
              <a:lnSpc>
                <a:spcPct val="120000"/>
              </a:lnSpc>
            </a:pPr>
            <a:r>
              <a:rPr lang="zh-CN" altLang="en-US" sz="2800" b="1" dirty="0">
                <a:solidFill>
                  <a:schemeClr val="bg1"/>
                </a:solidFill>
                <a:latin typeface="方正隶书简体" panose="02010601030101010101" pitchFamily="2" charset="-122"/>
                <a:ea typeface="方正隶书简体" panose="02010601030101010101" pitchFamily="2" charset="-122"/>
              </a:rPr>
              <a:t>认识配置文件</a:t>
            </a:r>
            <a:endParaRPr lang="zh-CN" altLang="en-US" sz="2800" b="1" dirty="0">
              <a:solidFill>
                <a:schemeClr val="bg1"/>
              </a:solidFill>
              <a:latin typeface="方正隶书简体" panose="02010601030101010101" pitchFamily="2" charset="-122"/>
              <a:ea typeface="方正隶书简体" panose="02010601030101010101" pitchFamily="2" charset="-122"/>
            </a:endParaRPr>
          </a:p>
        </p:txBody>
      </p:sp>
      <p:pic>
        <p:nvPicPr>
          <p:cNvPr id="3" name="图片 2"/>
          <p:cNvPicPr>
            <a:picLocks noChangeAspect="1"/>
          </p:cNvPicPr>
          <p:nvPr/>
        </p:nvPicPr>
        <p:blipFill>
          <a:blip r:embed="rId1"/>
          <a:stretch>
            <a:fillRect/>
          </a:stretch>
        </p:blipFill>
        <p:spPr>
          <a:xfrm>
            <a:off x="3277600" y="1763772"/>
            <a:ext cx="4953000" cy="1295400"/>
          </a:xfrm>
          <a:prstGeom prst="rect">
            <a:avLst/>
          </a:prstGeom>
        </p:spPr>
      </p:pic>
      <p:grpSp>
        <p:nvGrpSpPr>
          <p:cNvPr id="6" name="组合 5"/>
          <p:cNvGrpSpPr/>
          <p:nvPr/>
        </p:nvGrpSpPr>
        <p:grpSpPr>
          <a:xfrm>
            <a:off x="2942302" y="3901035"/>
            <a:ext cx="4680349" cy="415059"/>
            <a:chOff x="1415651" y="3918832"/>
            <a:chExt cx="4680349" cy="415059"/>
          </a:xfrm>
        </p:grpSpPr>
        <p:sp>
          <p:nvSpPr>
            <p:cNvPr id="4" name="文本框 3"/>
            <p:cNvSpPr txBox="1"/>
            <p:nvPr/>
          </p:nvSpPr>
          <p:spPr>
            <a:xfrm>
              <a:off x="1987183" y="3941695"/>
              <a:ext cx="4108817" cy="369332"/>
            </a:xfrm>
            <a:prstGeom prst="rect">
              <a:avLst/>
            </a:prstGeom>
            <a:noFill/>
          </p:spPr>
          <p:txBody>
            <a:bodyPr wrap="none" rtlCol="0">
              <a:spAutoFit/>
            </a:bodyPr>
            <a:lstStyle/>
            <a:p>
              <a:r>
                <a:rPr lang="zh-CN" altLang="en-US" b="0" i="0" dirty="0">
                  <a:solidFill>
                    <a:srgbClr val="333333"/>
                  </a:solidFill>
                  <a:effectLst/>
                  <a:latin typeface="-apple-system"/>
                </a:rPr>
                <a:t>对于单机版，我们称之为配置（文件）</a:t>
              </a:r>
              <a:endParaRPr lang="en-US" altLang="zh-CN" dirty="0">
                <a:solidFill>
                  <a:srgbClr val="333333"/>
                </a:solidFill>
                <a:latin typeface="-apple-system"/>
              </a:endParaRPr>
            </a:p>
          </p:txBody>
        </p:sp>
        <p:sp>
          <p:nvSpPr>
            <p:cNvPr id="5" name="Freeform 45"/>
            <p:cNvSpPr/>
            <p:nvPr/>
          </p:nvSpPr>
          <p:spPr>
            <a:xfrm>
              <a:off x="1415651" y="3918832"/>
              <a:ext cx="328016" cy="415059"/>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63363" rIns="75112" bIns="63361" numCol="1" spcCol="953"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21665">
                <a:lnSpc>
                  <a:spcPct val="90000"/>
                </a:lnSpc>
                <a:spcBef>
                  <a:spcPct val="0"/>
                </a:spcBef>
                <a:spcAft>
                  <a:spcPct val="35000"/>
                </a:spcAft>
              </a:pPr>
              <a:endParaRPr lang="en-US" sz="1465" dirty="0">
                <a:cs typeface="+mn-ea"/>
                <a:sym typeface="+mn-lt"/>
              </a:endParaRPr>
            </a:p>
          </p:txBody>
        </p:sp>
      </p:grpSp>
      <p:grpSp>
        <p:nvGrpSpPr>
          <p:cNvPr id="8" name="组合 7"/>
          <p:cNvGrpSpPr/>
          <p:nvPr/>
        </p:nvGrpSpPr>
        <p:grpSpPr>
          <a:xfrm>
            <a:off x="2942302" y="4514080"/>
            <a:ext cx="6127861" cy="415059"/>
            <a:chOff x="1415651" y="4531877"/>
            <a:chExt cx="6127861" cy="415059"/>
          </a:xfrm>
        </p:grpSpPr>
        <p:sp>
          <p:nvSpPr>
            <p:cNvPr id="2" name="文本框 1"/>
            <p:cNvSpPr txBox="1"/>
            <p:nvPr/>
          </p:nvSpPr>
          <p:spPr>
            <a:xfrm>
              <a:off x="1987183" y="4554740"/>
              <a:ext cx="5556329" cy="369332"/>
            </a:xfrm>
            <a:prstGeom prst="rect">
              <a:avLst/>
            </a:prstGeom>
            <a:noFill/>
          </p:spPr>
          <p:txBody>
            <a:bodyPr wrap="none" rtlCol="0">
              <a:spAutoFit/>
            </a:bodyPr>
            <a:lstStyle/>
            <a:p>
              <a:r>
                <a:rPr lang="zh-CN" altLang="en-US" b="0" i="0" dirty="0">
                  <a:solidFill>
                    <a:srgbClr val="333333"/>
                  </a:solidFill>
                  <a:effectLst/>
                  <a:latin typeface="-apple-system"/>
                </a:rPr>
                <a:t>对于分布式集群系统，我们称之为配置中心（系统）</a:t>
              </a:r>
              <a:endParaRPr lang="zh-CN" altLang="en-US" dirty="0"/>
            </a:p>
          </p:txBody>
        </p:sp>
        <p:sp>
          <p:nvSpPr>
            <p:cNvPr id="7" name="Freeform 45"/>
            <p:cNvSpPr/>
            <p:nvPr/>
          </p:nvSpPr>
          <p:spPr>
            <a:xfrm>
              <a:off x="1415651" y="4531877"/>
              <a:ext cx="328016" cy="415059"/>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63363" rIns="75112" bIns="63361" numCol="1" spcCol="953"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21665">
                <a:lnSpc>
                  <a:spcPct val="90000"/>
                </a:lnSpc>
                <a:spcBef>
                  <a:spcPct val="0"/>
                </a:spcBef>
                <a:spcAft>
                  <a:spcPct val="35000"/>
                </a:spcAft>
              </a:pPr>
              <a:endParaRPr lang="en-US" sz="1465" dirty="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1221920" y="338508"/>
            <a:ext cx="3803649" cy="5656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threePt" dir="t"/>
            </a:scene3d>
            <a:sp3d contourW="12700"/>
          </a:bodyPr>
          <a:lstStyle/>
          <a:p>
            <a:pPr algn="ctr">
              <a:lnSpc>
                <a:spcPct val="120000"/>
              </a:lnSpc>
            </a:pPr>
            <a:r>
              <a:rPr lang="zh-CN" altLang="en-US" sz="2800" b="1" dirty="0">
                <a:solidFill>
                  <a:schemeClr val="bg1"/>
                </a:solidFill>
                <a:latin typeface="方正隶书简体" panose="02010601030101010101" pitchFamily="2" charset="-122"/>
                <a:ea typeface="方正隶书简体" panose="02010601030101010101" pitchFamily="2" charset="-122"/>
              </a:rPr>
              <a:t>为什么要有配置中心</a:t>
            </a:r>
            <a:endParaRPr lang="zh-CN" altLang="en-US" sz="2800" b="1" dirty="0">
              <a:solidFill>
                <a:schemeClr val="bg1"/>
              </a:solidFill>
              <a:latin typeface="方正隶书简体" panose="02010601030101010101" pitchFamily="2" charset="-122"/>
              <a:ea typeface="方正隶书简体" panose="02010601030101010101" pitchFamily="2" charset="-122"/>
            </a:endParaRPr>
          </a:p>
        </p:txBody>
      </p:sp>
      <p:pic>
        <p:nvPicPr>
          <p:cNvPr id="5" name="图片 4"/>
          <p:cNvPicPr>
            <a:picLocks noChangeAspect="1"/>
          </p:cNvPicPr>
          <p:nvPr/>
        </p:nvPicPr>
        <p:blipFill>
          <a:blip r:embed="rId1"/>
          <a:stretch>
            <a:fillRect/>
          </a:stretch>
        </p:blipFill>
        <p:spPr>
          <a:xfrm>
            <a:off x="1587680" y="3126033"/>
            <a:ext cx="6324600" cy="2428875"/>
          </a:xfrm>
          <a:prstGeom prst="rect">
            <a:avLst/>
          </a:prstGeom>
        </p:spPr>
      </p:pic>
      <p:pic>
        <p:nvPicPr>
          <p:cNvPr id="9" name="图片 8"/>
          <p:cNvPicPr>
            <a:picLocks noChangeAspect="1"/>
          </p:cNvPicPr>
          <p:nvPr/>
        </p:nvPicPr>
        <p:blipFill>
          <a:blip r:embed="rId2"/>
          <a:stretch>
            <a:fillRect/>
          </a:stretch>
        </p:blipFill>
        <p:spPr>
          <a:xfrm>
            <a:off x="7388227" y="986359"/>
            <a:ext cx="4010025" cy="1838325"/>
          </a:xfrm>
          <a:prstGeom prst="rect">
            <a:avLst/>
          </a:prstGeom>
        </p:spPr>
      </p:pic>
      <p:pic>
        <p:nvPicPr>
          <p:cNvPr id="6" name="图片 5"/>
          <p:cNvPicPr>
            <a:picLocks noChangeAspect="1"/>
          </p:cNvPicPr>
          <p:nvPr/>
        </p:nvPicPr>
        <p:blipFill>
          <a:blip r:embed="rId3"/>
          <a:stretch>
            <a:fillRect/>
          </a:stretch>
        </p:blipFill>
        <p:spPr>
          <a:xfrm>
            <a:off x="1587680" y="1367372"/>
            <a:ext cx="4456986" cy="1295400"/>
          </a:xfrm>
          <a:prstGeom prst="rect">
            <a:avLst/>
          </a:prstGeom>
        </p:spPr>
      </p:pic>
      <p:pic>
        <p:nvPicPr>
          <p:cNvPr id="2" name="图片 1"/>
          <p:cNvPicPr>
            <a:picLocks noChangeAspect="1"/>
          </p:cNvPicPr>
          <p:nvPr/>
        </p:nvPicPr>
        <p:blipFill>
          <a:blip r:embed="rId4"/>
          <a:stretch>
            <a:fillRect/>
          </a:stretch>
        </p:blipFill>
        <p:spPr>
          <a:xfrm>
            <a:off x="2664460" y="2004060"/>
            <a:ext cx="7955915" cy="3330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1221920" y="338508"/>
            <a:ext cx="3803649" cy="5656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threePt" dir="t"/>
            </a:scene3d>
            <a:sp3d contourW="12700"/>
          </a:bodyPr>
          <a:lstStyle/>
          <a:p>
            <a:pPr algn="ctr">
              <a:lnSpc>
                <a:spcPct val="120000"/>
              </a:lnSpc>
            </a:pPr>
            <a:r>
              <a:rPr lang="zh-CN" altLang="en-US" sz="2800" b="1" dirty="0">
                <a:solidFill>
                  <a:schemeClr val="bg1"/>
                </a:solidFill>
                <a:latin typeface="方正隶书简体" panose="02010601030101010101" pitchFamily="2" charset="-122"/>
                <a:ea typeface="方正隶书简体" panose="02010601030101010101" pitchFamily="2" charset="-122"/>
              </a:rPr>
              <a:t>为什么要有配置中心</a:t>
            </a:r>
            <a:endParaRPr lang="zh-CN" altLang="en-US" sz="2800" b="1" dirty="0">
              <a:solidFill>
                <a:schemeClr val="bg1"/>
              </a:solidFill>
              <a:latin typeface="方正隶书简体" panose="02010601030101010101" pitchFamily="2" charset="-122"/>
              <a:ea typeface="方正隶书简体" panose="02010601030101010101" pitchFamily="2" charset="-122"/>
            </a:endParaRPr>
          </a:p>
        </p:txBody>
      </p:sp>
      <p:pic>
        <p:nvPicPr>
          <p:cNvPr id="3" name="图片 2"/>
          <p:cNvPicPr>
            <a:picLocks noChangeAspect="1"/>
          </p:cNvPicPr>
          <p:nvPr/>
        </p:nvPicPr>
        <p:blipFill>
          <a:blip r:embed="rId1"/>
          <a:stretch>
            <a:fillRect/>
          </a:stretch>
        </p:blipFill>
        <p:spPr>
          <a:xfrm>
            <a:off x="1388268" y="2214562"/>
            <a:ext cx="3057525" cy="1571625"/>
          </a:xfrm>
          <a:prstGeom prst="rect">
            <a:avLst/>
          </a:prstGeom>
        </p:spPr>
      </p:pic>
      <p:pic>
        <p:nvPicPr>
          <p:cNvPr id="7" name="图片 6"/>
          <p:cNvPicPr>
            <a:picLocks noChangeAspect="1"/>
          </p:cNvPicPr>
          <p:nvPr/>
        </p:nvPicPr>
        <p:blipFill>
          <a:blip r:embed="rId2"/>
          <a:stretch>
            <a:fillRect/>
          </a:stretch>
        </p:blipFill>
        <p:spPr>
          <a:xfrm>
            <a:off x="6500812" y="2214562"/>
            <a:ext cx="2676525" cy="1504950"/>
          </a:xfrm>
          <a:prstGeom prst="rect">
            <a:avLst/>
          </a:prstGeom>
        </p:spPr>
      </p:pic>
      <p:sp>
        <p:nvSpPr>
          <p:cNvPr id="12" name="Freeform 45"/>
          <p:cNvSpPr/>
          <p:nvPr/>
        </p:nvSpPr>
        <p:spPr>
          <a:xfrm>
            <a:off x="5363173" y="2792844"/>
            <a:ext cx="328016" cy="415059"/>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63363" rIns="75112" bIns="63361" numCol="1" spcCol="953"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21665">
              <a:lnSpc>
                <a:spcPct val="90000"/>
              </a:lnSpc>
              <a:spcBef>
                <a:spcPct val="0"/>
              </a:spcBef>
              <a:spcAft>
                <a:spcPct val="35000"/>
              </a:spcAft>
            </a:pPr>
            <a:endParaRPr lang="en-US" sz="1465"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221920" y="338508"/>
            <a:ext cx="3803649" cy="5656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threePt" dir="t"/>
            </a:scene3d>
            <a:sp3d contourW="12700"/>
          </a:bodyPr>
          <a:lstStyle/>
          <a:p>
            <a:pPr algn="ctr">
              <a:lnSpc>
                <a:spcPct val="120000"/>
              </a:lnSpc>
            </a:pPr>
            <a:r>
              <a:rPr lang="zh-CN" altLang="en-US" sz="2800" b="1" dirty="0">
                <a:solidFill>
                  <a:schemeClr val="bg1"/>
                </a:solidFill>
                <a:latin typeface="方正隶书简体" panose="02010601030101010101" pitchFamily="2" charset="-122"/>
                <a:ea typeface="方正隶书简体" panose="02010601030101010101" pitchFamily="2" charset="-122"/>
              </a:rPr>
              <a:t>为什么要有配置中心</a:t>
            </a:r>
            <a:endParaRPr lang="zh-CN" altLang="en-US" sz="2800" b="1" dirty="0">
              <a:solidFill>
                <a:schemeClr val="bg1"/>
              </a:solidFill>
              <a:latin typeface="方正隶书简体" panose="02010601030101010101" pitchFamily="2" charset="-122"/>
              <a:ea typeface="方正隶书简体" panose="02010601030101010101" pitchFamily="2"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81160" y="1370674"/>
            <a:ext cx="1511367" cy="3355746"/>
          </a:xfrm>
          <a:prstGeom prst="rect">
            <a:avLst/>
          </a:prstGeom>
        </p:spPr>
      </p:pic>
      <p:pic>
        <p:nvPicPr>
          <p:cNvPr id="2" name="图片 1" descr="p"/>
          <p:cNvPicPr>
            <a:picLocks noChangeAspect="1"/>
          </p:cNvPicPr>
          <p:nvPr/>
        </p:nvPicPr>
        <p:blipFill>
          <a:blip r:embed="rId2"/>
          <a:stretch>
            <a:fillRect/>
          </a:stretch>
        </p:blipFill>
        <p:spPr>
          <a:xfrm>
            <a:off x="5460365" y="1028065"/>
            <a:ext cx="4066540" cy="4041140"/>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1357" y="2181224"/>
            <a:ext cx="7892686" cy="39872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5025401" y="2108848"/>
            <a:ext cx="6460733" cy="1652568"/>
          </a:xfrm>
          <a:prstGeom prst="rect">
            <a:avLst/>
          </a:prstGeom>
        </p:spPr>
        <p:txBody>
          <a:bodyPr wrap="square">
            <a:spAutoFit/>
          </a:bodyPr>
          <a:lstStyle/>
          <a:p>
            <a:pPr>
              <a:lnSpc>
                <a:spcPct val="114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从前面的两个小需求可以看出，传统配置的方式已经暴露出了很多问题，如：历史版本管理，权限控制等等问题，是传统的配置文件无法解决的。</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14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随着业务的发展、微服务架构的升级，服务的数量的增多传统的配置文件方式已无法满足我们对配置管理的要求</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3" name="Group 1"/>
          <p:cNvGrpSpPr/>
          <p:nvPr/>
        </p:nvGrpSpPr>
        <p:grpSpPr>
          <a:xfrm>
            <a:off x="661416" y="1554329"/>
            <a:ext cx="3909273" cy="4830194"/>
            <a:chOff x="815424" y="1718122"/>
            <a:chExt cx="4280056" cy="5139879"/>
          </a:xfrm>
        </p:grpSpPr>
        <p:sp>
          <p:nvSpPr>
            <p:cNvPr id="64" name="Freeform 92"/>
            <p:cNvSpPr/>
            <p:nvPr/>
          </p:nvSpPr>
          <p:spPr bwMode="auto">
            <a:xfrm>
              <a:off x="1805584" y="2692932"/>
              <a:ext cx="2465823" cy="4165069"/>
            </a:xfrm>
            <a:custGeom>
              <a:avLst/>
              <a:gdLst>
                <a:gd name="T0" fmla="*/ 352 w 386"/>
                <a:gd name="T1" fmla="*/ 37 h 652"/>
                <a:gd name="T2" fmla="*/ 292 w 386"/>
                <a:gd name="T3" fmla="*/ 112 h 652"/>
                <a:gd name="T4" fmla="*/ 245 w 386"/>
                <a:gd name="T5" fmla="*/ 190 h 652"/>
                <a:gd name="T6" fmla="*/ 209 w 386"/>
                <a:gd name="T7" fmla="*/ 262 h 652"/>
                <a:gd name="T8" fmla="*/ 184 w 386"/>
                <a:gd name="T9" fmla="*/ 323 h 652"/>
                <a:gd name="T10" fmla="*/ 169 w 386"/>
                <a:gd name="T11" fmla="*/ 366 h 652"/>
                <a:gd name="T12" fmla="*/ 164 w 386"/>
                <a:gd name="T13" fmla="*/ 387 h 652"/>
                <a:gd name="T14" fmla="*/ 192 w 386"/>
                <a:gd name="T15" fmla="*/ 356 h 652"/>
                <a:gd name="T16" fmla="*/ 230 w 386"/>
                <a:gd name="T17" fmla="*/ 325 h 652"/>
                <a:gd name="T18" fmla="*/ 274 w 386"/>
                <a:gd name="T19" fmla="*/ 302 h 652"/>
                <a:gd name="T20" fmla="*/ 318 w 386"/>
                <a:gd name="T21" fmla="*/ 300 h 652"/>
                <a:gd name="T22" fmla="*/ 288 w 386"/>
                <a:gd name="T23" fmla="*/ 314 h 652"/>
                <a:gd name="T24" fmla="*/ 250 w 386"/>
                <a:gd name="T25" fmla="*/ 342 h 652"/>
                <a:gd name="T26" fmla="*/ 212 w 386"/>
                <a:gd name="T27" fmla="*/ 380 h 652"/>
                <a:gd name="T28" fmla="*/ 181 w 386"/>
                <a:gd name="T29" fmla="*/ 423 h 652"/>
                <a:gd name="T30" fmla="*/ 166 w 386"/>
                <a:gd name="T31" fmla="*/ 463 h 652"/>
                <a:gd name="T32" fmla="*/ 169 w 386"/>
                <a:gd name="T33" fmla="*/ 500 h 652"/>
                <a:gd name="T34" fmla="*/ 183 w 386"/>
                <a:gd name="T35" fmla="*/ 542 h 652"/>
                <a:gd name="T36" fmla="*/ 204 w 386"/>
                <a:gd name="T37" fmla="*/ 582 h 652"/>
                <a:gd name="T38" fmla="*/ 225 w 386"/>
                <a:gd name="T39" fmla="*/ 618 h 652"/>
                <a:gd name="T40" fmla="*/ 242 w 386"/>
                <a:gd name="T41" fmla="*/ 641 h 652"/>
                <a:gd name="T42" fmla="*/ 249 w 386"/>
                <a:gd name="T43" fmla="*/ 652 h 652"/>
                <a:gd name="T44" fmla="*/ 65 w 386"/>
                <a:gd name="T45" fmla="*/ 649 h 652"/>
                <a:gd name="T46" fmla="*/ 78 w 386"/>
                <a:gd name="T47" fmla="*/ 631 h 652"/>
                <a:gd name="T48" fmla="*/ 94 w 386"/>
                <a:gd name="T49" fmla="*/ 599 h 652"/>
                <a:gd name="T50" fmla="*/ 102 w 386"/>
                <a:gd name="T51" fmla="*/ 558 h 652"/>
                <a:gd name="T52" fmla="*/ 90 w 386"/>
                <a:gd name="T53" fmla="*/ 510 h 652"/>
                <a:gd name="T54" fmla="*/ 67 w 386"/>
                <a:gd name="T55" fmla="*/ 454 h 652"/>
                <a:gd name="T56" fmla="*/ 50 w 386"/>
                <a:gd name="T57" fmla="*/ 407 h 652"/>
                <a:gd name="T58" fmla="*/ 26 w 386"/>
                <a:gd name="T59" fmla="*/ 365 h 652"/>
                <a:gd name="T60" fmla="*/ 22 w 386"/>
                <a:gd name="T61" fmla="*/ 348 h 652"/>
                <a:gd name="T62" fmla="*/ 52 w 386"/>
                <a:gd name="T63" fmla="*/ 366 h 652"/>
                <a:gd name="T64" fmla="*/ 76 w 386"/>
                <a:gd name="T65" fmla="*/ 391 h 652"/>
                <a:gd name="T66" fmla="*/ 91 w 386"/>
                <a:gd name="T67" fmla="*/ 415 h 652"/>
                <a:gd name="T68" fmla="*/ 97 w 386"/>
                <a:gd name="T69" fmla="*/ 424 h 652"/>
                <a:gd name="T70" fmla="*/ 101 w 386"/>
                <a:gd name="T71" fmla="*/ 414 h 652"/>
                <a:gd name="T72" fmla="*/ 110 w 386"/>
                <a:gd name="T73" fmla="*/ 386 h 652"/>
                <a:gd name="T74" fmla="*/ 122 w 386"/>
                <a:gd name="T75" fmla="*/ 351 h 652"/>
                <a:gd name="T76" fmla="*/ 133 w 386"/>
                <a:gd name="T77" fmla="*/ 314 h 652"/>
                <a:gd name="T78" fmla="*/ 141 w 386"/>
                <a:gd name="T79" fmla="*/ 274 h 652"/>
                <a:gd name="T80" fmla="*/ 131 w 386"/>
                <a:gd name="T81" fmla="*/ 216 h 652"/>
                <a:gd name="T82" fmla="*/ 102 w 386"/>
                <a:gd name="T83" fmla="*/ 156 h 652"/>
                <a:gd name="T84" fmla="*/ 57 w 386"/>
                <a:gd name="T85" fmla="*/ 99 h 652"/>
                <a:gd name="T86" fmla="*/ 0 w 386"/>
                <a:gd name="T87" fmla="*/ 55 h 652"/>
                <a:gd name="T88" fmla="*/ 60 w 386"/>
                <a:gd name="T89" fmla="*/ 78 h 652"/>
                <a:gd name="T90" fmla="*/ 105 w 386"/>
                <a:gd name="T91" fmla="*/ 115 h 652"/>
                <a:gd name="T92" fmla="*/ 135 w 386"/>
                <a:gd name="T93" fmla="*/ 158 h 652"/>
                <a:gd name="T94" fmla="*/ 153 w 386"/>
                <a:gd name="T95" fmla="*/ 199 h 652"/>
                <a:gd name="T96" fmla="*/ 164 w 386"/>
                <a:gd name="T97" fmla="*/ 229 h 652"/>
                <a:gd name="T98" fmla="*/ 166 w 386"/>
                <a:gd name="T99" fmla="*/ 241 h 652"/>
                <a:gd name="T100" fmla="*/ 173 w 386"/>
                <a:gd name="T101" fmla="*/ 229 h 652"/>
                <a:gd name="T102" fmla="*/ 194 w 386"/>
                <a:gd name="T103" fmla="*/ 199 h 652"/>
                <a:gd name="T104" fmla="*/ 224 w 386"/>
                <a:gd name="T105" fmla="*/ 156 h 652"/>
                <a:gd name="T106" fmla="*/ 260 w 386"/>
                <a:gd name="T107" fmla="*/ 107 h 652"/>
                <a:gd name="T108" fmla="*/ 302 w 386"/>
                <a:gd name="T109" fmla="*/ 61 h 652"/>
                <a:gd name="T110" fmla="*/ 346 w 386"/>
                <a:gd name="T111" fmla="*/ 23 h 652"/>
                <a:gd name="T112" fmla="*/ 386 w 386"/>
                <a:gd name="T113"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6" h="652">
                  <a:moveTo>
                    <a:pt x="386" y="0"/>
                  </a:moveTo>
                  <a:lnTo>
                    <a:pt x="352" y="37"/>
                  </a:lnTo>
                  <a:lnTo>
                    <a:pt x="319" y="73"/>
                  </a:lnTo>
                  <a:lnTo>
                    <a:pt x="292" y="112"/>
                  </a:lnTo>
                  <a:lnTo>
                    <a:pt x="267" y="150"/>
                  </a:lnTo>
                  <a:lnTo>
                    <a:pt x="245" y="190"/>
                  </a:lnTo>
                  <a:lnTo>
                    <a:pt x="225" y="226"/>
                  </a:lnTo>
                  <a:lnTo>
                    <a:pt x="209" y="262"/>
                  </a:lnTo>
                  <a:lnTo>
                    <a:pt x="195" y="294"/>
                  </a:lnTo>
                  <a:lnTo>
                    <a:pt x="184" y="323"/>
                  </a:lnTo>
                  <a:lnTo>
                    <a:pt x="175" y="348"/>
                  </a:lnTo>
                  <a:lnTo>
                    <a:pt x="169" y="366"/>
                  </a:lnTo>
                  <a:lnTo>
                    <a:pt x="165" y="381"/>
                  </a:lnTo>
                  <a:lnTo>
                    <a:pt x="164" y="387"/>
                  </a:lnTo>
                  <a:lnTo>
                    <a:pt x="177" y="373"/>
                  </a:lnTo>
                  <a:lnTo>
                    <a:pt x="192" y="356"/>
                  </a:lnTo>
                  <a:lnTo>
                    <a:pt x="209" y="340"/>
                  </a:lnTo>
                  <a:lnTo>
                    <a:pt x="230" y="325"/>
                  </a:lnTo>
                  <a:lnTo>
                    <a:pt x="251" y="311"/>
                  </a:lnTo>
                  <a:lnTo>
                    <a:pt x="274" y="302"/>
                  </a:lnTo>
                  <a:lnTo>
                    <a:pt x="296" y="298"/>
                  </a:lnTo>
                  <a:lnTo>
                    <a:pt x="318" y="300"/>
                  </a:lnTo>
                  <a:lnTo>
                    <a:pt x="305" y="305"/>
                  </a:lnTo>
                  <a:lnTo>
                    <a:pt x="288" y="314"/>
                  </a:lnTo>
                  <a:lnTo>
                    <a:pt x="270" y="326"/>
                  </a:lnTo>
                  <a:lnTo>
                    <a:pt x="250" y="342"/>
                  </a:lnTo>
                  <a:lnTo>
                    <a:pt x="230" y="360"/>
                  </a:lnTo>
                  <a:lnTo>
                    <a:pt x="212" y="380"/>
                  </a:lnTo>
                  <a:lnTo>
                    <a:pt x="195" y="400"/>
                  </a:lnTo>
                  <a:lnTo>
                    <a:pt x="181" y="423"/>
                  </a:lnTo>
                  <a:lnTo>
                    <a:pt x="171" y="444"/>
                  </a:lnTo>
                  <a:lnTo>
                    <a:pt x="166" y="463"/>
                  </a:lnTo>
                  <a:lnTo>
                    <a:pt x="166" y="482"/>
                  </a:lnTo>
                  <a:lnTo>
                    <a:pt x="169" y="500"/>
                  </a:lnTo>
                  <a:lnTo>
                    <a:pt x="175" y="521"/>
                  </a:lnTo>
                  <a:lnTo>
                    <a:pt x="183" y="542"/>
                  </a:lnTo>
                  <a:lnTo>
                    <a:pt x="194" y="562"/>
                  </a:lnTo>
                  <a:lnTo>
                    <a:pt x="204" y="582"/>
                  </a:lnTo>
                  <a:lnTo>
                    <a:pt x="215" y="601"/>
                  </a:lnTo>
                  <a:lnTo>
                    <a:pt x="225" y="618"/>
                  </a:lnTo>
                  <a:lnTo>
                    <a:pt x="234" y="631"/>
                  </a:lnTo>
                  <a:lnTo>
                    <a:pt x="242" y="641"/>
                  </a:lnTo>
                  <a:lnTo>
                    <a:pt x="247" y="649"/>
                  </a:lnTo>
                  <a:lnTo>
                    <a:pt x="249" y="652"/>
                  </a:lnTo>
                  <a:lnTo>
                    <a:pt x="63" y="652"/>
                  </a:lnTo>
                  <a:lnTo>
                    <a:pt x="65" y="649"/>
                  </a:lnTo>
                  <a:lnTo>
                    <a:pt x="71" y="643"/>
                  </a:lnTo>
                  <a:lnTo>
                    <a:pt x="78" y="631"/>
                  </a:lnTo>
                  <a:lnTo>
                    <a:pt x="86" y="616"/>
                  </a:lnTo>
                  <a:lnTo>
                    <a:pt x="94" y="599"/>
                  </a:lnTo>
                  <a:lnTo>
                    <a:pt x="99" y="580"/>
                  </a:lnTo>
                  <a:lnTo>
                    <a:pt x="102" y="558"/>
                  </a:lnTo>
                  <a:lnTo>
                    <a:pt x="99" y="535"/>
                  </a:lnTo>
                  <a:lnTo>
                    <a:pt x="90" y="510"/>
                  </a:lnTo>
                  <a:lnTo>
                    <a:pt x="77" y="482"/>
                  </a:lnTo>
                  <a:lnTo>
                    <a:pt x="67" y="454"/>
                  </a:lnTo>
                  <a:lnTo>
                    <a:pt x="59" y="431"/>
                  </a:lnTo>
                  <a:lnTo>
                    <a:pt x="50" y="407"/>
                  </a:lnTo>
                  <a:lnTo>
                    <a:pt x="40" y="386"/>
                  </a:lnTo>
                  <a:lnTo>
                    <a:pt x="26" y="365"/>
                  </a:lnTo>
                  <a:lnTo>
                    <a:pt x="6" y="344"/>
                  </a:lnTo>
                  <a:lnTo>
                    <a:pt x="22" y="348"/>
                  </a:lnTo>
                  <a:lnTo>
                    <a:pt x="38" y="355"/>
                  </a:lnTo>
                  <a:lnTo>
                    <a:pt x="52" y="366"/>
                  </a:lnTo>
                  <a:lnTo>
                    <a:pt x="64" y="378"/>
                  </a:lnTo>
                  <a:lnTo>
                    <a:pt x="76" y="391"/>
                  </a:lnTo>
                  <a:lnTo>
                    <a:pt x="85" y="404"/>
                  </a:lnTo>
                  <a:lnTo>
                    <a:pt x="91" y="415"/>
                  </a:lnTo>
                  <a:lnTo>
                    <a:pt x="95" y="421"/>
                  </a:lnTo>
                  <a:lnTo>
                    <a:pt x="97" y="424"/>
                  </a:lnTo>
                  <a:lnTo>
                    <a:pt x="98" y="421"/>
                  </a:lnTo>
                  <a:lnTo>
                    <a:pt x="101" y="414"/>
                  </a:lnTo>
                  <a:lnTo>
                    <a:pt x="105" y="402"/>
                  </a:lnTo>
                  <a:lnTo>
                    <a:pt x="110" y="386"/>
                  </a:lnTo>
                  <a:lnTo>
                    <a:pt x="116" y="369"/>
                  </a:lnTo>
                  <a:lnTo>
                    <a:pt x="122" y="351"/>
                  </a:lnTo>
                  <a:lnTo>
                    <a:pt x="128" y="331"/>
                  </a:lnTo>
                  <a:lnTo>
                    <a:pt x="133" y="314"/>
                  </a:lnTo>
                  <a:lnTo>
                    <a:pt x="137" y="298"/>
                  </a:lnTo>
                  <a:lnTo>
                    <a:pt x="141" y="274"/>
                  </a:lnTo>
                  <a:lnTo>
                    <a:pt x="139" y="246"/>
                  </a:lnTo>
                  <a:lnTo>
                    <a:pt x="131" y="216"/>
                  </a:lnTo>
                  <a:lnTo>
                    <a:pt x="119" y="186"/>
                  </a:lnTo>
                  <a:lnTo>
                    <a:pt x="102" y="156"/>
                  </a:lnTo>
                  <a:lnTo>
                    <a:pt x="81" y="127"/>
                  </a:lnTo>
                  <a:lnTo>
                    <a:pt x="57" y="99"/>
                  </a:lnTo>
                  <a:lnTo>
                    <a:pt x="30" y="76"/>
                  </a:lnTo>
                  <a:lnTo>
                    <a:pt x="0" y="55"/>
                  </a:lnTo>
                  <a:lnTo>
                    <a:pt x="33" y="64"/>
                  </a:lnTo>
                  <a:lnTo>
                    <a:pt x="60" y="78"/>
                  </a:lnTo>
                  <a:lnTo>
                    <a:pt x="84" y="95"/>
                  </a:lnTo>
                  <a:lnTo>
                    <a:pt x="105" y="115"/>
                  </a:lnTo>
                  <a:lnTo>
                    <a:pt x="120" y="136"/>
                  </a:lnTo>
                  <a:lnTo>
                    <a:pt x="135" y="158"/>
                  </a:lnTo>
                  <a:lnTo>
                    <a:pt x="145" y="179"/>
                  </a:lnTo>
                  <a:lnTo>
                    <a:pt x="153" y="199"/>
                  </a:lnTo>
                  <a:lnTo>
                    <a:pt x="160" y="216"/>
                  </a:lnTo>
                  <a:lnTo>
                    <a:pt x="164" y="229"/>
                  </a:lnTo>
                  <a:lnTo>
                    <a:pt x="165" y="238"/>
                  </a:lnTo>
                  <a:lnTo>
                    <a:pt x="166" y="241"/>
                  </a:lnTo>
                  <a:lnTo>
                    <a:pt x="167" y="238"/>
                  </a:lnTo>
                  <a:lnTo>
                    <a:pt x="173" y="229"/>
                  </a:lnTo>
                  <a:lnTo>
                    <a:pt x="182" y="216"/>
                  </a:lnTo>
                  <a:lnTo>
                    <a:pt x="194" y="199"/>
                  </a:lnTo>
                  <a:lnTo>
                    <a:pt x="207" y="178"/>
                  </a:lnTo>
                  <a:lnTo>
                    <a:pt x="224" y="156"/>
                  </a:lnTo>
                  <a:lnTo>
                    <a:pt x="242" y="132"/>
                  </a:lnTo>
                  <a:lnTo>
                    <a:pt x="260" y="107"/>
                  </a:lnTo>
                  <a:lnTo>
                    <a:pt x="281" y="84"/>
                  </a:lnTo>
                  <a:lnTo>
                    <a:pt x="302" y="61"/>
                  </a:lnTo>
                  <a:lnTo>
                    <a:pt x="323" y="40"/>
                  </a:lnTo>
                  <a:lnTo>
                    <a:pt x="346" y="23"/>
                  </a:lnTo>
                  <a:lnTo>
                    <a:pt x="367" y="9"/>
                  </a:lnTo>
                  <a:lnTo>
                    <a:pt x="386" y="0"/>
                  </a:lnTo>
                  <a:close/>
                </a:path>
              </a:pathLst>
            </a:custGeom>
            <a:solidFill>
              <a:schemeClr val="bg1">
                <a:lumMod val="50000"/>
              </a:schemeClr>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65" name="Oval 104"/>
            <p:cNvSpPr/>
            <p:nvPr/>
          </p:nvSpPr>
          <p:spPr>
            <a:xfrm>
              <a:off x="815424" y="4812272"/>
              <a:ext cx="1239299" cy="12392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66" name="Oval 105"/>
            <p:cNvSpPr/>
            <p:nvPr/>
          </p:nvSpPr>
          <p:spPr>
            <a:xfrm>
              <a:off x="1371190" y="1795397"/>
              <a:ext cx="1239299" cy="123929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67" name="Oval 106"/>
            <p:cNvSpPr/>
            <p:nvPr/>
          </p:nvSpPr>
          <p:spPr>
            <a:xfrm>
              <a:off x="2968840" y="1718122"/>
              <a:ext cx="1239299" cy="12392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w="0"/>
                <a:solidFill>
                  <a:schemeClr val="tx1"/>
                </a:solidFill>
                <a:effectLst>
                  <a:outerShdw blurRad="38100" dist="19050" dir="2700000" algn="tl" rotWithShape="0">
                    <a:schemeClr val="dk1">
                      <a:alpha val="40000"/>
                    </a:schemeClr>
                  </a:outerShdw>
                </a:effectLst>
                <a:cs typeface="+mn-ea"/>
                <a:sym typeface="+mn-lt"/>
              </a:endParaRPr>
            </a:p>
          </p:txBody>
        </p:sp>
        <p:sp>
          <p:nvSpPr>
            <p:cNvPr id="68" name="Oval 107"/>
            <p:cNvSpPr/>
            <p:nvPr/>
          </p:nvSpPr>
          <p:spPr>
            <a:xfrm>
              <a:off x="3974356" y="4162204"/>
              <a:ext cx="760192" cy="760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69" name="Oval 108"/>
            <p:cNvSpPr/>
            <p:nvPr/>
          </p:nvSpPr>
          <p:spPr>
            <a:xfrm>
              <a:off x="4092539" y="2794524"/>
              <a:ext cx="760192" cy="7601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70" name="Oval 109"/>
            <p:cNvSpPr/>
            <p:nvPr/>
          </p:nvSpPr>
          <p:spPr>
            <a:xfrm>
              <a:off x="3540724" y="3446730"/>
              <a:ext cx="760192" cy="760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w="0"/>
                <a:solidFill>
                  <a:schemeClr val="tx1"/>
                </a:solidFill>
                <a:effectLst>
                  <a:outerShdw blurRad="38100" dist="19050" dir="2700000" algn="tl" rotWithShape="0">
                    <a:schemeClr val="dk1">
                      <a:alpha val="40000"/>
                    </a:schemeClr>
                  </a:outerShdw>
                </a:effectLst>
                <a:cs typeface="+mn-ea"/>
                <a:sym typeface="+mn-lt"/>
              </a:endParaRPr>
            </a:p>
          </p:txBody>
        </p:sp>
        <p:sp>
          <p:nvSpPr>
            <p:cNvPr id="71" name="Oval 110"/>
            <p:cNvSpPr/>
            <p:nvPr/>
          </p:nvSpPr>
          <p:spPr>
            <a:xfrm>
              <a:off x="3389217" y="4816985"/>
              <a:ext cx="760192" cy="7601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72" name="Oval 111"/>
            <p:cNvSpPr/>
            <p:nvPr/>
          </p:nvSpPr>
          <p:spPr>
            <a:xfrm>
              <a:off x="1815162" y="4168591"/>
              <a:ext cx="760192" cy="7601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73" name="Oval 112"/>
            <p:cNvSpPr/>
            <p:nvPr/>
          </p:nvSpPr>
          <p:spPr>
            <a:xfrm>
              <a:off x="1201992" y="3045803"/>
              <a:ext cx="760192" cy="760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w="0"/>
                <a:solidFill>
                  <a:schemeClr val="tx1"/>
                </a:solidFill>
                <a:effectLst>
                  <a:outerShdw blurRad="38100" dist="19050" dir="2700000" algn="tl" rotWithShape="0">
                    <a:schemeClr val="dk1">
                      <a:alpha val="40000"/>
                    </a:schemeClr>
                  </a:outerShdw>
                </a:effectLst>
                <a:cs typeface="+mn-ea"/>
                <a:sym typeface="+mn-lt"/>
              </a:endParaRPr>
            </a:p>
          </p:txBody>
        </p:sp>
        <p:sp>
          <p:nvSpPr>
            <p:cNvPr id="74" name="Oval 114"/>
            <p:cNvSpPr/>
            <p:nvPr/>
          </p:nvSpPr>
          <p:spPr>
            <a:xfrm>
              <a:off x="2450788" y="2750422"/>
              <a:ext cx="760192" cy="7601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75" name="Oval 124"/>
            <p:cNvSpPr/>
            <p:nvPr/>
          </p:nvSpPr>
          <p:spPr>
            <a:xfrm>
              <a:off x="4335288" y="1907495"/>
              <a:ext cx="760192" cy="760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76" name="Oval 125"/>
            <p:cNvSpPr/>
            <p:nvPr/>
          </p:nvSpPr>
          <p:spPr>
            <a:xfrm>
              <a:off x="3272323" y="4134778"/>
              <a:ext cx="413909" cy="4139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77" name="Oval 126"/>
            <p:cNvSpPr/>
            <p:nvPr/>
          </p:nvSpPr>
          <p:spPr>
            <a:xfrm>
              <a:off x="1955496" y="3595309"/>
              <a:ext cx="413909" cy="4139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78" name="Oval 133"/>
            <p:cNvSpPr/>
            <p:nvPr/>
          </p:nvSpPr>
          <p:spPr>
            <a:xfrm>
              <a:off x="1244774" y="4293720"/>
              <a:ext cx="413909" cy="4139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grpSp>
          <p:nvGrpSpPr>
            <p:cNvPr id="79" name="Group 1047"/>
            <p:cNvGrpSpPr>
              <a:grpSpLocks noChangeAspect="1"/>
            </p:cNvGrpSpPr>
            <p:nvPr/>
          </p:nvGrpSpPr>
          <p:grpSpPr bwMode="auto">
            <a:xfrm>
              <a:off x="1731537" y="2196577"/>
              <a:ext cx="589510" cy="457740"/>
              <a:chOff x="281" y="748"/>
              <a:chExt cx="4098" cy="3182"/>
            </a:xfrm>
            <a:solidFill>
              <a:schemeClr val="bg1"/>
            </a:solidFill>
          </p:grpSpPr>
          <p:sp>
            <p:nvSpPr>
              <p:cNvPr id="126" name="Freeform 1049"/>
              <p:cNvSpPr>
                <a:spLocks noEditPoints="1"/>
              </p:cNvSpPr>
              <p:nvPr/>
            </p:nvSpPr>
            <p:spPr bwMode="auto">
              <a:xfrm>
                <a:off x="281" y="748"/>
                <a:ext cx="4098" cy="3182"/>
              </a:xfrm>
              <a:custGeom>
                <a:avLst/>
                <a:gdLst>
                  <a:gd name="T0" fmla="*/ 1653 w 4098"/>
                  <a:gd name="T1" fmla="*/ 2299 h 3182"/>
                  <a:gd name="T2" fmla="*/ 1840 w 4098"/>
                  <a:gd name="T3" fmla="*/ 2488 h 3182"/>
                  <a:gd name="T4" fmla="*/ 3386 w 4098"/>
                  <a:gd name="T5" fmla="*/ 565 h 3182"/>
                  <a:gd name="T6" fmla="*/ 3757 w 4098"/>
                  <a:gd name="T7" fmla="*/ 207 h 3182"/>
                  <a:gd name="T8" fmla="*/ 3727 w 4098"/>
                  <a:gd name="T9" fmla="*/ 225 h 3182"/>
                  <a:gd name="T10" fmla="*/ 3595 w 4098"/>
                  <a:gd name="T11" fmla="*/ 544 h 3182"/>
                  <a:gd name="T12" fmla="*/ 3914 w 4098"/>
                  <a:gd name="T13" fmla="*/ 413 h 3182"/>
                  <a:gd name="T14" fmla="*/ 3933 w 4098"/>
                  <a:gd name="T15" fmla="*/ 382 h 3182"/>
                  <a:gd name="T16" fmla="*/ 3933 w 4098"/>
                  <a:gd name="T17" fmla="*/ 346 h 3182"/>
                  <a:gd name="T18" fmla="*/ 3914 w 4098"/>
                  <a:gd name="T19" fmla="*/ 316 h 3182"/>
                  <a:gd name="T20" fmla="*/ 3824 w 4098"/>
                  <a:gd name="T21" fmla="*/ 225 h 3182"/>
                  <a:gd name="T22" fmla="*/ 3793 w 4098"/>
                  <a:gd name="T23" fmla="*/ 207 h 3182"/>
                  <a:gd name="T24" fmla="*/ 163 w 4098"/>
                  <a:gd name="T25" fmla="*/ 162 h 3182"/>
                  <a:gd name="T26" fmla="*/ 3018 w 4098"/>
                  <a:gd name="T27" fmla="*/ 3018 h 3182"/>
                  <a:gd name="T28" fmla="*/ 1942 w 4098"/>
                  <a:gd name="T29" fmla="*/ 2617 h 3182"/>
                  <a:gd name="T30" fmla="*/ 1911 w 4098"/>
                  <a:gd name="T31" fmla="*/ 2637 h 3182"/>
                  <a:gd name="T32" fmla="*/ 1442 w 4098"/>
                  <a:gd name="T33" fmla="*/ 2791 h 3182"/>
                  <a:gd name="T34" fmla="*/ 1408 w 4098"/>
                  <a:gd name="T35" fmla="*/ 2789 h 3182"/>
                  <a:gd name="T36" fmla="*/ 1372 w 4098"/>
                  <a:gd name="T37" fmla="*/ 2768 h 3182"/>
                  <a:gd name="T38" fmla="*/ 1350 w 4098"/>
                  <a:gd name="T39" fmla="*/ 2730 h 3182"/>
                  <a:gd name="T40" fmla="*/ 1352 w 4098"/>
                  <a:gd name="T41" fmla="*/ 2685 h 3182"/>
                  <a:gd name="T42" fmla="*/ 1511 w 4098"/>
                  <a:gd name="T43" fmla="*/ 2212 h 3182"/>
                  <a:gd name="T44" fmla="*/ 3018 w 4098"/>
                  <a:gd name="T45" fmla="*/ 703 h 3182"/>
                  <a:gd name="T46" fmla="*/ 163 w 4098"/>
                  <a:gd name="T47" fmla="*/ 162 h 3182"/>
                  <a:gd name="T48" fmla="*/ 3100 w 4098"/>
                  <a:gd name="T49" fmla="*/ 0 h 3182"/>
                  <a:gd name="T50" fmla="*/ 3141 w 4098"/>
                  <a:gd name="T51" fmla="*/ 11 h 3182"/>
                  <a:gd name="T52" fmla="*/ 3170 w 4098"/>
                  <a:gd name="T53" fmla="*/ 39 h 3182"/>
                  <a:gd name="T54" fmla="*/ 3182 w 4098"/>
                  <a:gd name="T55" fmla="*/ 82 h 3182"/>
                  <a:gd name="T56" fmla="*/ 3611 w 4098"/>
                  <a:gd name="T57" fmla="*/ 109 h 3182"/>
                  <a:gd name="T58" fmla="*/ 3670 w 4098"/>
                  <a:gd name="T59" fmla="*/ 67 h 3182"/>
                  <a:gd name="T60" fmla="*/ 3738 w 4098"/>
                  <a:gd name="T61" fmla="*/ 44 h 3182"/>
                  <a:gd name="T62" fmla="*/ 3811 w 4098"/>
                  <a:gd name="T63" fmla="*/ 44 h 3182"/>
                  <a:gd name="T64" fmla="*/ 3881 w 4098"/>
                  <a:gd name="T65" fmla="*/ 67 h 3182"/>
                  <a:gd name="T66" fmla="*/ 3939 w 4098"/>
                  <a:gd name="T67" fmla="*/ 109 h 3182"/>
                  <a:gd name="T68" fmla="*/ 4055 w 4098"/>
                  <a:gd name="T69" fmla="*/ 228 h 3182"/>
                  <a:gd name="T70" fmla="*/ 4087 w 4098"/>
                  <a:gd name="T71" fmla="*/ 293 h 3182"/>
                  <a:gd name="T72" fmla="*/ 4098 w 4098"/>
                  <a:gd name="T73" fmla="*/ 365 h 3182"/>
                  <a:gd name="T74" fmla="*/ 4087 w 4098"/>
                  <a:gd name="T75" fmla="*/ 437 h 3182"/>
                  <a:gd name="T76" fmla="*/ 4055 w 4098"/>
                  <a:gd name="T77" fmla="*/ 500 h 3182"/>
                  <a:gd name="T78" fmla="*/ 3182 w 4098"/>
                  <a:gd name="T79" fmla="*/ 1377 h 3182"/>
                  <a:gd name="T80" fmla="*/ 3178 w 4098"/>
                  <a:gd name="T81" fmla="*/ 3121 h 3182"/>
                  <a:gd name="T82" fmla="*/ 3158 w 4098"/>
                  <a:gd name="T83" fmla="*/ 3157 h 3182"/>
                  <a:gd name="T84" fmla="*/ 3122 w 4098"/>
                  <a:gd name="T85" fmla="*/ 3178 h 3182"/>
                  <a:gd name="T86" fmla="*/ 82 w 4098"/>
                  <a:gd name="T87" fmla="*/ 3182 h 3182"/>
                  <a:gd name="T88" fmla="*/ 41 w 4098"/>
                  <a:gd name="T89" fmla="*/ 3171 h 3182"/>
                  <a:gd name="T90" fmla="*/ 11 w 4098"/>
                  <a:gd name="T91" fmla="*/ 3141 h 3182"/>
                  <a:gd name="T92" fmla="*/ 0 w 4098"/>
                  <a:gd name="T93" fmla="*/ 3100 h 3182"/>
                  <a:gd name="T94" fmla="*/ 2 w 4098"/>
                  <a:gd name="T95" fmla="*/ 59 h 3182"/>
                  <a:gd name="T96" fmla="*/ 24 w 4098"/>
                  <a:gd name="T97" fmla="*/ 23 h 3182"/>
                  <a:gd name="T98" fmla="*/ 60 w 4098"/>
                  <a:gd name="T99" fmla="*/ 2 h 3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98" h="3182">
                    <a:moveTo>
                      <a:pt x="3386" y="565"/>
                    </a:moveTo>
                    <a:lnTo>
                      <a:pt x="1653" y="2299"/>
                    </a:lnTo>
                    <a:lnTo>
                      <a:pt x="1558" y="2582"/>
                    </a:lnTo>
                    <a:lnTo>
                      <a:pt x="1840" y="2488"/>
                    </a:lnTo>
                    <a:lnTo>
                      <a:pt x="3574" y="754"/>
                    </a:lnTo>
                    <a:lnTo>
                      <a:pt x="3386" y="565"/>
                    </a:lnTo>
                    <a:close/>
                    <a:moveTo>
                      <a:pt x="3775" y="205"/>
                    </a:moveTo>
                    <a:lnTo>
                      <a:pt x="3757" y="207"/>
                    </a:lnTo>
                    <a:lnTo>
                      <a:pt x="3740" y="213"/>
                    </a:lnTo>
                    <a:lnTo>
                      <a:pt x="3727" y="225"/>
                    </a:lnTo>
                    <a:lnTo>
                      <a:pt x="3502" y="449"/>
                    </a:lnTo>
                    <a:lnTo>
                      <a:pt x="3595" y="544"/>
                    </a:lnTo>
                    <a:lnTo>
                      <a:pt x="3689" y="638"/>
                    </a:lnTo>
                    <a:lnTo>
                      <a:pt x="3914" y="413"/>
                    </a:lnTo>
                    <a:lnTo>
                      <a:pt x="3925" y="398"/>
                    </a:lnTo>
                    <a:lnTo>
                      <a:pt x="3933" y="382"/>
                    </a:lnTo>
                    <a:lnTo>
                      <a:pt x="3935" y="365"/>
                    </a:lnTo>
                    <a:lnTo>
                      <a:pt x="3933" y="346"/>
                    </a:lnTo>
                    <a:lnTo>
                      <a:pt x="3925" y="330"/>
                    </a:lnTo>
                    <a:lnTo>
                      <a:pt x="3914" y="316"/>
                    </a:lnTo>
                    <a:lnTo>
                      <a:pt x="3914" y="316"/>
                    </a:lnTo>
                    <a:lnTo>
                      <a:pt x="3824" y="225"/>
                    </a:lnTo>
                    <a:lnTo>
                      <a:pt x="3809" y="213"/>
                    </a:lnTo>
                    <a:lnTo>
                      <a:pt x="3793" y="207"/>
                    </a:lnTo>
                    <a:lnTo>
                      <a:pt x="3775" y="205"/>
                    </a:lnTo>
                    <a:close/>
                    <a:moveTo>
                      <a:pt x="163" y="162"/>
                    </a:moveTo>
                    <a:lnTo>
                      <a:pt x="163" y="3018"/>
                    </a:lnTo>
                    <a:lnTo>
                      <a:pt x="3018" y="3018"/>
                    </a:lnTo>
                    <a:lnTo>
                      <a:pt x="3018" y="1541"/>
                    </a:lnTo>
                    <a:lnTo>
                      <a:pt x="1942" y="2617"/>
                    </a:lnTo>
                    <a:lnTo>
                      <a:pt x="1929" y="2628"/>
                    </a:lnTo>
                    <a:lnTo>
                      <a:pt x="1911" y="2637"/>
                    </a:lnTo>
                    <a:lnTo>
                      <a:pt x="1455" y="2788"/>
                    </a:lnTo>
                    <a:lnTo>
                      <a:pt x="1442" y="2791"/>
                    </a:lnTo>
                    <a:lnTo>
                      <a:pt x="1429" y="2792"/>
                    </a:lnTo>
                    <a:lnTo>
                      <a:pt x="1408" y="2789"/>
                    </a:lnTo>
                    <a:lnTo>
                      <a:pt x="1388" y="2782"/>
                    </a:lnTo>
                    <a:lnTo>
                      <a:pt x="1372" y="2768"/>
                    </a:lnTo>
                    <a:lnTo>
                      <a:pt x="1357" y="2750"/>
                    </a:lnTo>
                    <a:lnTo>
                      <a:pt x="1350" y="2730"/>
                    </a:lnTo>
                    <a:lnTo>
                      <a:pt x="1347" y="2708"/>
                    </a:lnTo>
                    <a:lnTo>
                      <a:pt x="1352" y="2685"/>
                    </a:lnTo>
                    <a:lnTo>
                      <a:pt x="1504" y="2229"/>
                    </a:lnTo>
                    <a:lnTo>
                      <a:pt x="1511" y="2212"/>
                    </a:lnTo>
                    <a:lnTo>
                      <a:pt x="1524" y="2197"/>
                    </a:lnTo>
                    <a:lnTo>
                      <a:pt x="3018" y="703"/>
                    </a:lnTo>
                    <a:lnTo>
                      <a:pt x="3018" y="162"/>
                    </a:lnTo>
                    <a:lnTo>
                      <a:pt x="163" y="162"/>
                    </a:lnTo>
                    <a:close/>
                    <a:moveTo>
                      <a:pt x="82" y="0"/>
                    </a:moveTo>
                    <a:lnTo>
                      <a:pt x="3100" y="0"/>
                    </a:lnTo>
                    <a:lnTo>
                      <a:pt x="3122" y="2"/>
                    </a:lnTo>
                    <a:lnTo>
                      <a:pt x="3141" y="11"/>
                    </a:lnTo>
                    <a:lnTo>
                      <a:pt x="3158" y="23"/>
                    </a:lnTo>
                    <a:lnTo>
                      <a:pt x="3170" y="39"/>
                    </a:lnTo>
                    <a:lnTo>
                      <a:pt x="3178" y="59"/>
                    </a:lnTo>
                    <a:lnTo>
                      <a:pt x="3182" y="82"/>
                    </a:lnTo>
                    <a:lnTo>
                      <a:pt x="3182" y="539"/>
                    </a:lnTo>
                    <a:lnTo>
                      <a:pt x="3611" y="109"/>
                    </a:lnTo>
                    <a:lnTo>
                      <a:pt x="3639" y="85"/>
                    </a:lnTo>
                    <a:lnTo>
                      <a:pt x="3670" y="67"/>
                    </a:lnTo>
                    <a:lnTo>
                      <a:pt x="3703" y="53"/>
                    </a:lnTo>
                    <a:lnTo>
                      <a:pt x="3738" y="44"/>
                    </a:lnTo>
                    <a:lnTo>
                      <a:pt x="3775" y="42"/>
                    </a:lnTo>
                    <a:lnTo>
                      <a:pt x="3811" y="44"/>
                    </a:lnTo>
                    <a:lnTo>
                      <a:pt x="3847" y="53"/>
                    </a:lnTo>
                    <a:lnTo>
                      <a:pt x="3881" y="67"/>
                    </a:lnTo>
                    <a:lnTo>
                      <a:pt x="3910" y="85"/>
                    </a:lnTo>
                    <a:lnTo>
                      <a:pt x="3939" y="109"/>
                    </a:lnTo>
                    <a:lnTo>
                      <a:pt x="4030" y="201"/>
                    </a:lnTo>
                    <a:lnTo>
                      <a:pt x="4055" y="228"/>
                    </a:lnTo>
                    <a:lnTo>
                      <a:pt x="4073" y="259"/>
                    </a:lnTo>
                    <a:lnTo>
                      <a:pt x="4087" y="293"/>
                    </a:lnTo>
                    <a:lnTo>
                      <a:pt x="4096" y="328"/>
                    </a:lnTo>
                    <a:lnTo>
                      <a:pt x="4098" y="365"/>
                    </a:lnTo>
                    <a:lnTo>
                      <a:pt x="4096" y="401"/>
                    </a:lnTo>
                    <a:lnTo>
                      <a:pt x="4087" y="437"/>
                    </a:lnTo>
                    <a:lnTo>
                      <a:pt x="4073" y="469"/>
                    </a:lnTo>
                    <a:lnTo>
                      <a:pt x="4055" y="500"/>
                    </a:lnTo>
                    <a:lnTo>
                      <a:pt x="4030" y="529"/>
                    </a:lnTo>
                    <a:lnTo>
                      <a:pt x="3182" y="1377"/>
                    </a:lnTo>
                    <a:lnTo>
                      <a:pt x="3182" y="3100"/>
                    </a:lnTo>
                    <a:lnTo>
                      <a:pt x="3178" y="3121"/>
                    </a:lnTo>
                    <a:lnTo>
                      <a:pt x="3170" y="3141"/>
                    </a:lnTo>
                    <a:lnTo>
                      <a:pt x="3158" y="3157"/>
                    </a:lnTo>
                    <a:lnTo>
                      <a:pt x="3141" y="3171"/>
                    </a:lnTo>
                    <a:lnTo>
                      <a:pt x="3122" y="3178"/>
                    </a:lnTo>
                    <a:lnTo>
                      <a:pt x="3100" y="3182"/>
                    </a:lnTo>
                    <a:lnTo>
                      <a:pt x="82" y="3182"/>
                    </a:lnTo>
                    <a:lnTo>
                      <a:pt x="60" y="3178"/>
                    </a:lnTo>
                    <a:lnTo>
                      <a:pt x="41" y="3171"/>
                    </a:lnTo>
                    <a:lnTo>
                      <a:pt x="24" y="3157"/>
                    </a:lnTo>
                    <a:lnTo>
                      <a:pt x="11" y="3141"/>
                    </a:lnTo>
                    <a:lnTo>
                      <a:pt x="2" y="3121"/>
                    </a:lnTo>
                    <a:lnTo>
                      <a:pt x="0" y="3100"/>
                    </a:lnTo>
                    <a:lnTo>
                      <a:pt x="0" y="82"/>
                    </a:lnTo>
                    <a:lnTo>
                      <a:pt x="2" y="59"/>
                    </a:lnTo>
                    <a:lnTo>
                      <a:pt x="11" y="39"/>
                    </a:lnTo>
                    <a:lnTo>
                      <a:pt x="24" y="23"/>
                    </a:lnTo>
                    <a:lnTo>
                      <a:pt x="41" y="11"/>
                    </a:lnTo>
                    <a:lnTo>
                      <a:pt x="60" y="2"/>
                    </a:lnTo>
                    <a:lnTo>
                      <a:pt x="82"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27" name="Freeform 1050"/>
              <p:cNvSpPr/>
              <p:nvPr/>
            </p:nvSpPr>
            <p:spPr bwMode="auto">
              <a:xfrm>
                <a:off x="2668" y="1258"/>
                <a:ext cx="241" cy="163"/>
              </a:xfrm>
              <a:custGeom>
                <a:avLst/>
                <a:gdLst>
                  <a:gd name="T0" fmla="*/ 82 w 241"/>
                  <a:gd name="T1" fmla="*/ 0 h 163"/>
                  <a:gd name="T2" fmla="*/ 159 w 241"/>
                  <a:gd name="T3" fmla="*/ 0 h 163"/>
                  <a:gd name="T4" fmla="*/ 181 w 241"/>
                  <a:gd name="T5" fmla="*/ 3 h 163"/>
                  <a:gd name="T6" fmla="*/ 201 w 241"/>
                  <a:gd name="T7" fmla="*/ 11 h 163"/>
                  <a:gd name="T8" fmla="*/ 217 w 241"/>
                  <a:gd name="T9" fmla="*/ 24 h 163"/>
                  <a:gd name="T10" fmla="*/ 230 w 241"/>
                  <a:gd name="T11" fmla="*/ 40 h 163"/>
                  <a:gd name="T12" fmla="*/ 238 w 241"/>
                  <a:gd name="T13" fmla="*/ 60 h 163"/>
                  <a:gd name="T14" fmla="*/ 241 w 241"/>
                  <a:gd name="T15" fmla="*/ 81 h 163"/>
                  <a:gd name="T16" fmla="*/ 238 w 241"/>
                  <a:gd name="T17" fmla="*/ 103 h 163"/>
                  <a:gd name="T18" fmla="*/ 230 w 241"/>
                  <a:gd name="T19" fmla="*/ 123 h 163"/>
                  <a:gd name="T20" fmla="*/ 217 w 241"/>
                  <a:gd name="T21" fmla="*/ 139 h 163"/>
                  <a:gd name="T22" fmla="*/ 201 w 241"/>
                  <a:gd name="T23" fmla="*/ 152 h 163"/>
                  <a:gd name="T24" fmla="*/ 181 w 241"/>
                  <a:gd name="T25" fmla="*/ 160 h 163"/>
                  <a:gd name="T26" fmla="*/ 159 w 241"/>
                  <a:gd name="T27" fmla="*/ 163 h 163"/>
                  <a:gd name="T28" fmla="*/ 82 w 241"/>
                  <a:gd name="T29" fmla="*/ 163 h 163"/>
                  <a:gd name="T30" fmla="*/ 59 w 241"/>
                  <a:gd name="T31" fmla="*/ 160 h 163"/>
                  <a:gd name="T32" fmla="*/ 41 w 241"/>
                  <a:gd name="T33" fmla="*/ 152 h 163"/>
                  <a:gd name="T34" fmla="*/ 23 w 241"/>
                  <a:gd name="T35" fmla="*/ 139 h 163"/>
                  <a:gd name="T36" fmla="*/ 11 w 241"/>
                  <a:gd name="T37" fmla="*/ 123 h 163"/>
                  <a:gd name="T38" fmla="*/ 2 w 241"/>
                  <a:gd name="T39" fmla="*/ 103 h 163"/>
                  <a:gd name="T40" fmla="*/ 0 w 241"/>
                  <a:gd name="T41" fmla="*/ 81 h 163"/>
                  <a:gd name="T42" fmla="*/ 2 w 241"/>
                  <a:gd name="T43" fmla="*/ 60 h 163"/>
                  <a:gd name="T44" fmla="*/ 11 w 241"/>
                  <a:gd name="T45" fmla="*/ 40 h 163"/>
                  <a:gd name="T46" fmla="*/ 23 w 241"/>
                  <a:gd name="T47" fmla="*/ 24 h 163"/>
                  <a:gd name="T48" fmla="*/ 41 w 241"/>
                  <a:gd name="T49" fmla="*/ 11 h 163"/>
                  <a:gd name="T50" fmla="*/ 59 w 241"/>
                  <a:gd name="T51" fmla="*/ 3 h 163"/>
                  <a:gd name="T52" fmla="*/ 82 w 24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1" h="163">
                    <a:moveTo>
                      <a:pt x="82" y="0"/>
                    </a:moveTo>
                    <a:lnTo>
                      <a:pt x="159" y="0"/>
                    </a:lnTo>
                    <a:lnTo>
                      <a:pt x="181" y="3"/>
                    </a:lnTo>
                    <a:lnTo>
                      <a:pt x="201" y="11"/>
                    </a:lnTo>
                    <a:lnTo>
                      <a:pt x="217" y="24"/>
                    </a:lnTo>
                    <a:lnTo>
                      <a:pt x="230" y="40"/>
                    </a:lnTo>
                    <a:lnTo>
                      <a:pt x="238" y="60"/>
                    </a:lnTo>
                    <a:lnTo>
                      <a:pt x="241" y="81"/>
                    </a:lnTo>
                    <a:lnTo>
                      <a:pt x="238" y="103"/>
                    </a:lnTo>
                    <a:lnTo>
                      <a:pt x="230" y="123"/>
                    </a:lnTo>
                    <a:lnTo>
                      <a:pt x="217" y="139"/>
                    </a:lnTo>
                    <a:lnTo>
                      <a:pt x="201" y="152"/>
                    </a:lnTo>
                    <a:lnTo>
                      <a:pt x="181" y="160"/>
                    </a:lnTo>
                    <a:lnTo>
                      <a:pt x="159" y="163"/>
                    </a:lnTo>
                    <a:lnTo>
                      <a:pt x="82" y="163"/>
                    </a:lnTo>
                    <a:lnTo>
                      <a:pt x="59" y="160"/>
                    </a:lnTo>
                    <a:lnTo>
                      <a:pt x="41" y="152"/>
                    </a:lnTo>
                    <a:lnTo>
                      <a:pt x="23" y="139"/>
                    </a:lnTo>
                    <a:lnTo>
                      <a:pt x="11" y="123"/>
                    </a:lnTo>
                    <a:lnTo>
                      <a:pt x="2" y="103"/>
                    </a:lnTo>
                    <a:lnTo>
                      <a:pt x="0" y="81"/>
                    </a:lnTo>
                    <a:lnTo>
                      <a:pt x="2" y="60"/>
                    </a:lnTo>
                    <a:lnTo>
                      <a:pt x="11" y="40"/>
                    </a:lnTo>
                    <a:lnTo>
                      <a:pt x="23" y="24"/>
                    </a:lnTo>
                    <a:lnTo>
                      <a:pt x="41" y="11"/>
                    </a:lnTo>
                    <a:lnTo>
                      <a:pt x="59" y="3"/>
                    </a:lnTo>
                    <a:lnTo>
                      <a:pt x="82"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28" name="Freeform 1051"/>
              <p:cNvSpPr/>
              <p:nvPr/>
            </p:nvSpPr>
            <p:spPr bwMode="auto">
              <a:xfrm>
                <a:off x="826" y="1258"/>
                <a:ext cx="1651" cy="163"/>
              </a:xfrm>
              <a:custGeom>
                <a:avLst/>
                <a:gdLst>
                  <a:gd name="T0" fmla="*/ 81 w 1651"/>
                  <a:gd name="T1" fmla="*/ 0 h 163"/>
                  <a:gd name="T2" fmla="*/ 1569 w 1651"/>
                  <a:gd name="T3" fmla="*/ 0 h 163"/>
                  <a:gd name="T4" fmla="*/ 1591 w 1651"/>
                  <a:gd name="T5" fmla="*/ 3 h 163"/>
                  <a:gd name="T6" fmla="*/ 1610 w 1651"/>
                  <a:gd name="T7" fmla="*/ 11 h 163"/>
                  <a:gd name="T8" fmla="*/ 1627 w 1651"/>
                  <a:gd name="T9" fmla="*/ 24 h 163"/>
                  <a:gd name="T10" fmla="*/ 1639 w 1651"/>
                  <a:gd name="T11" fmla="*/ 40 h 163"/>
                  <a:gd name="T12" fmla="*/ 1648 w 1651"/>
                  <a:gd name="T13" fmla="*/ 60 h 163"/>
                  <a:gd name="T14" fmla="*/ 1651 w 1651"/>
                  <a:gd name="T15" fmla="*/ 81 h 163"/>
                  <a:gd name="T16" fmla="*/ 1648 w 1651"/>
                  <a:gd name="T17" fmla="*/ 103 h 163"/>
                  <a:gd name="T18" fmla="*/ 1639 w 1651"/>
                  <a:gd name="T19" fmla="*/ 123 h 163"/>
                  <a:gd name="T20" fmla="*/ 1627 w 1651"/>
                  <a:gd name="T21" fmla="*/ 139 h 163"/>
                  <a:gd name="T22" fmla="*/ 1610 w 1651"/>
                  <a:gd name="T23" fmla="*/ 152 h 163"/>
                  <a:gd name="T24" fmla="*/ 1591 w 1651"/>
                  <a:gd name="T25" fmla="*/ 160 h 163"/>
                  <a:gd name="T26" fmla="*/ 1569 w 1651"/>
                  <a:gd name="T27" fmla="*/ 163 h 163"/>
                  <a:gd name="T28" fmla="*/ 81 w 1651"/>
                  <a:gd name="T29" fmla="*/ 163 h 163"/>
                  <a:gd name="T30" fmla="*/ 60 w 1651"/>
                  <a:gd name="T31" fmla="*/ 160 h 163"/>
                  <a:gd name="T32" fmla="*/ 40 w 1651"/>
                  <a:gd name="T33" fmla="*/ 152 h 163"/>
                  <a:gd name="T34" fmla="*/ 24 w 1651"/>
                  <a:gd name="T35" fmla="*/ 139 h 163"/>
                  <a:gd name="T36" fmla="*/ 11 w 1651"/>
                  <a:gd name="T37" fmla="*/ 123 h 163"/>
                  <a:gd name="T38" fmla="*/ 3 w 1651"/>
                  <a:gd name="T39" fmla="*/ 103 h 163"/>
                  <a:gd name="T40" fmla="*/ 0 w 1651"/>
                  <a:gd name="T41" fmla="*/ 81 h 163"/>
                  <a:gd name="T42" fmla="*/ 3 w 1651"/>
                  <a:gd name="T43" fmla="*/ 60 h 163"/>
                  <a:gd name="T44" fmla="*/ 11 w 1651"/>
                  <a:gd name="T45" fmla="*/ 40 h 163"/>
                  <a:gd name="T46" fmla="*/ 24 w 1651"/>
                  <a:gd name="T47" fmla="*/ 24 h 163"/>
                  <a:gd name="T48" fmla="*/ 40 w 1651"/>
                  <a:gd name="T49" fmla="*/ 11 h 163"/>
                  <a:gd name="T50" fmla="*/ 60 w 1651"/>
                  <a:gd name="T51" fmla="*/ 3 h 163"/>
                  <a:gd name="T52" fmla="*/ 81 w 165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1" h="163">
                    <a:moveTo>
                      <a:pt x="81" y="0"/>
                    </a:moveTo>
                    <a:lnTo>
                      <a:pt x="1569" y="0"/>
                    </a:lnTo>
                    <a:lnTo>
                      <a:pt x="1591" y="3"/>
                    </a:lnTo>
                    <a:lnTo>
                      <a:pt x="1610" y="11"/>
                    </a:lnTo>
                    <a:lnTo>
                      <a:pt x="1627" y="24"/>
                    </a:lnTo>
                    <a:lnTo>
                      <a:pt x="1639" y="40"/>
                    </a:lnTo>
                    <a:lnTo>
                      <a:pt x="1648" y="60"/>
                    </a:lnTo>
                    <a:lnTo>
                      <a:pt x="1651" y="81"/>
                    </a:lnTo>
                    <a:lnTo>
                      <a:pt x="1648" y="103"/>
                    </a:lnTo>
                    <a:lnTo>
                      <a:pt x="1639" y="123"/>
                    </a:lnTo>
                    <a:lnTo>
                      <a:pt x="1627" y="139"/>
                    </a:lnTo>
                    <a:lnTo>
                      <a:pt x="1610" y="152"/>
                    </a:lnTo>
                    <a:lnTo>
                      <a:pt x="1591" y="160"/>
                    </a:lnTo>
                    <a:lnTo>
                      <a:pt x="1569" y="163"/>
                    </a:lnTo>
                    <a:lnTo>
                      <a:pt x="81" y="163"/>
                    </a:lnTo>
                    <a:lnTo>
                      <a:pt x="60" y="160"/>
                    </a:lnTo>
                    <a:lnTo>
                      <a:pt x="40" y="152"/>
                    </a:lnTo>
                    <a:lnTo>
                      <a:pt x="24" y="139"/>
                    </a:lnTo>
                    <a:lnTo>
                      <a:pt x="11" y="123"/>
                    </a:lnTo>
                    <a:lnTo>
                      <a:pt x="3" y="103"/>
                    </a:lnTo>
                    <a:lnTo>
                      <a:pt x="0" y="81"/>
                    </a:lnTo>
                    <a:lnTo>
                      <a:pt x="3" y="60"/>
                    </a:lnTo>
                    <a:lnTo>
                      <a:pt x="11" y="40"/>
                    </a:lnTo>
                    <a:lnTo>
                      <a:pt x="24" y="24"/>
                    </a:lnTo>
                    <a:lnTo>
                      <a:pt x="40" y="11"/>
                    </a:lnTo>
                    <a:lnTo>
                      <a:pt x="60" y="3"/>
                    </a:lnTo>
                    <a:lnTo>
                      <a:pt x="8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29" name="Freeform 1052"/>
              <p:cNvSpPr/>
              <p:nvPr/>
            </p:nvSpPr>
            <p:spPr bwMode="auto">
              <a:xfrm>
                <a:off x="826" y="1734"/>
                <a:ext cx="1572" cy="163"/>
              </a:xfrm>
              <a:custGeom>
                <a:avLst/>
                <a:gdLst>
                  <a:gd name="T0" fmla="*/ 81 w 1572"/>
                  <a:gd name="T1" fmla="*/ 0 h 163"/>
                  <a:gd name="T2" fmla="*/ 1492 w 1572"/>
                  <a:gd name="T3" fmla="*/ 0 h 163"/>
                  <a:gd name="T4" fmla="*/ 1513 w 1572"/>
                  <a:gd name="T5" fmla="*/ 2 h 163"/>
                  <a:gd name="T6" fmla="*/ 1533 w 1572"/>
                  <a:gd name="T7" fmla="*/ 11 h 163"/>
                  <a:gd name="T8" fmla="*/ 1549 w 1572"/>
                  <a:gd name="T9" fmla="*/ 24 h 163"/>
                  <a:gd name="T10" fmla="*/ 1561 w 1572"/>
                  <a:gd name="T11" fmla="*/ 40 h 163"/>
                  <a:gd name="T12" fmla="*/ 1570 w 1572"/>
                  <a:gd name="T13" fmla="*/ 60 h 163"/>
                  <a:gd name="T14" fmla="*/ 1572 w 1572"/>
                  <a:gd name="T15" fmla="*/ 81 h 163"/>
                  <a:gd name="T16" fmla="*/ 1570 w 1572"/>
                  <a:gd name="T17" fmla="*/ 103 h 163"/>
                  <a:gd name="T18" fmla="*/ 1561 w 1572"/>
                  <a:gd name="T19" fmla="*/ 123 h 163"/>
                  <a:gd name="T20" fmla="*/ 1549 w 1572"/>
                  <a:gd name="T21" fmla="*/ 139 h 163"/>
                  <a:gd name="T22" fmla="*/ 1533 w 1572"/>
                  <a:gd name="T23" fmla="*/ 151 h 163"/>
                  <a:gd name="T24" fmla="*/ 1513 w 1572"/>
                  <a:gd name="T25" fmla="*/ 160 h 163"/>
                  <a:gd name="T26" fmla="*/ 1492 w 1572"/>
                  <a:gd name="T27" fmla="*/ 163 h 163"/>
                  <a:gd name="T28" fmla="*/ 81 w 1572"/>
                  <a:gd name="T29" fmla="*/ 163 h 163"/>
                  <a:gd name="T30" fmla="*/ 60 w 1572"/>
                  <a:gd name="T31" fmla="*/ 160 h 163"/>
                  <a:gd name="T32" fmla="*/ 40 w 1572"/>
                  <a:gd name="T33" fmla="*/ 151 h 163"/>
                  <a:gd name="T34" fmla="*/ 24 w 1572"/>
                  <a:gd name="T35" fmla="*/ 139 h 163"/>
                  <a:gd name="T36" fmla="*/ 11 w 1572"/>
                  <a:gd name="T37" fmla="*/ 123 h 163"/>
                  <a:gd name="T38" fmla="*/ 3 w 1572"/>
                  <a:gd name="T39" fmla="*/ 103 h 163"/>
                  <a:gd name="T40" fmla="*/ 0 w 1572"/>
                  <a:gd name="T41" fmla="*/ 81 h 163"/>
                  <a:gd name="T42" fmla="*/ 3 w 1572"/>
                  <a:gd name="T43" fmla="*/ 60 h 163"/>
                  <a:gd name="T44" fmla="*/ 11 w 1572"/>
                  <a:gd name="T45" fmla="*/ 40 h 163"/>
                  <a:gd name="T46" fmla="*/ 24 w 1572"/>
                  <a:gd name="T47" fmla="*/ 24 h 163"/>
                  <a:gd name="T48" fmla="*/ 40 w 1572"/>
                  <a:gd name="T49" fmla="*/ 11 h 163"/>
                  <a:gd name="T50" fmla="*/ 60 w 1572"/>
                  <a:gd name="T51" fmla="*/ 2 h 163"/>
                  <a:gd name="T52" fmla="*/ 81 w 1572"/>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2" h="163">
                    <a:moveTo>
                      <a:pt x="81" y="0"/>
                    </a:moveTo>
                    <a:lnTo>
                      <a:pt x="1492" y="0"/>
                    </a:lnTo>
                    <a:lnTo>
                      <a:pt x="1513" y="2"/>
                    </a:lnTo>
                    <a:lnTo>
                      <a:pt x="1533" y="11"/>
                    </a:lnTo>
                    <a:lnTo>
                      <a:pt x="1549" y="24"/>
                    </a:lnTo>
                    <a:lnTo>
                      <a:pt x="1561" y="40"/>
                    </a:lnTo>
                    <a:lnTo>
                      <a:pt x="1570" y="60"/>
                    </a:lnTo>
                    <a:lnTo>
                      <a:pt x="1572" y="81"/>
                    </a:lnTo>
                    <a:lnTo>
                      <a:pt x="1570" y="103"/>
                    </a:lnTo>
                    <a:lnTo>
                      <a:pt x="1561" y="123"/>
                    </a:lnTo>
                    <a:lnTo>
                      <a:pt x="1549" y="139"/>
                    </a:lnTo>
                    <a:lnTo>
                      <a:pt x="1533" y="151"/>
                    </a:lnTo>
                    <a:lnTo>
                      <a:pt x="1513" y="160"/>
                    </a:lnTo>
                    <a:lnTo>
                      <a:pt x="1492" y="163"/>
                    </a:lnTo>
                    <a:lnTo>
                      <a:pt x="81" y="163"/>
                    </a:lnTo>
                    <a:lnTo>
                      <a:pt x="60" y="160"/>
                    </a:lnTo>
                    <a:lnTo>
                      <a:pt x="40" y="151"/>
                    </a:lnTo>
                    <a:lnTo>
                      <a:pt x="24" y="139"/>
                    </a:lnTo>
                    <a:lnTo>
                      <a:pt x="11" y="123"/>
                    </a:lnTo>
                    <a:lnTo>
                      <a:pt x="3" y="103"/>
                    </a:lnTo>
                    <a:lnTo>
                      <a:pt x="0" y="81"/>
                    </a:lnTo>
                    <a:lnTo>
                      <a:pt x="3" y="60"/>
                    </a:lnTo>
                    <a:lnTo>
                      <a:pt x="11" y="40"/>
                    </a:lnTo>
                    <a:lnTo>
                      <a:pt x="24" y="24"/>
                    </a:lnTo>
                    <a:lnTo>
                      <a:pt x="40" y="11"/>
                    </a:lnTo>
                    <a:lnTo>
                      <a:pt x="60" y="2"/>
                    </a:lnTo>
                    <a:lnTo>
                      <a:pt x="8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30" name="Freeform 1053"/>
              <p:cNvSpPr/>
              <p:nvPr/>
            </p:nvSpPr>
            <p:spPr bwMode="auto">
              <a:xfrm>
                <a:off x="826" y="2210"/>
                <a:ext cx="1062" cy="162"/>
              </a:xfrm>
              <a:custGeom>
                <a:avLst/>
                <a:gdLst>
                  <a:gd name="T0" fmla="*/ 81 w 1062"/>
                  <a:gd name="T1" fmla="*/ 0 h 162"/>
                  <a:gd name="T2" fmla="*/ 981 w 1062"/>
                  <a:gd name="T3" fmla="*/ 0 h 162"/>
                  <a:gd name="T4" fmla="*/ 1002 w 1062"/>
                  <a:gd name="T5" fmla="*/ 2 h 162"/>
                  <a:gd name="T6" fmla="*/ 1022 w 1062"/>
                  <a:gd name="T7" fmla="*/ 11 h 162"/>
                  <a:gd name="T8" fmla="*/ 1038 w 1062"/>
                  <a:gd name="T9" fmla="*/ 23 h 162"/>
                  <a:gd name="T10" fmla="*/ 1051 w 1062"/>
                  <a:gd name="T11" fmla="*/ 39 h 162"/>
                  <a:gd name="T12" fmla="*/ 1059 w 1062"/>
                  <a:gd name="T13" fmla="*/ 59 h 162"/>
                  <a:gd name="T14" fmla="*/ 1062 w 1062"/>
                  <a:gd name="T15" fmla="*/ 80 h 162"/>
                  <a:gd name="T16" fmla="*/ 1059 w 1062"/>
                  <a:gd name="T17" fmla="*/ 103 h 162"/>
                  <a:gd name="T18" fmla="*/ 1051 w 1062"/>
                  <a:gd name="T19" fmla="*/ 123 h 162"/>
                  <a:gd name="T20" fmla="*/ 1038 w 1062"/>
                  <a:gd name="T21" fmla="*/ 139 h 162"/>
                  <a:gd name="T22" fmla="*/ 1022 w 1062"/>
                  <a:gd name="T23" fmla="*/ 151 h 162"/>
                  <a:gd name="T24" fmla="*/ 1002 w 1062"/>
                  <a:gd name="T25" fmla="*/ 160 h 162"/>
                  <a:gd name="T26" fmla="*/ 981 w 1062"/>
                  <a:gd name="T27" fmla="*/ 162 h 162"/>
                  <a:gd name="T28" fmla="*/ 81 w 1062"/>
                  <a:gd name="T29" fmla="*/ 162 h 162"/>
                  <a:gd name="T30" fmla="*/ 60 w 1062"/>
                  <a:gd name="T31" fmla="*/ 160 h 162"/>
                  <a:gd name="T32" fmla="*/ 40 w 1062"/>
                  <a:gd name="T33" fmla="*/ 151 h 162"/>
                  <a:gd name="T34" fmla="*/ 24 w 1062"/>
                  <a:gd name="T35" fmla="*/ 139 h 162"/>
                  <a:gd name="T36" fmla="*/ 11 w 1062"/>
                  <a:gd name="T37" fmla="*/ 123 h 162"/>
                  <a:gd name="T38" fmla="*/ 3 w 1062"/>
                  <a:gd name="T39" fmla="*/ 103 h 162"/>
                  <a:gd name="T40" fmla="*/ 0 w 1062"/>
                  <a:gd name="T41" fmla="*/ 80 h 162"/>
                  <a:gd name="T42" fmla="*/ 3 w 1062"/>
                  <a:gd name="T43" fmla="*/ 59 h 162"/>
                  <a:gd name="T44" fmla="*/ 11 w 1062"/>
                  <a:gd name="T45" fmla="*/ 39 h 162"/>
                  <a:gd name="T46" fmla="*/ 24 w 1062"/>
                  <a:gd name="T47" fmla="*/ 23 h 162"/>
                  <a:gd name="T48" fmla="*/ 40 w 1062"/>
                  <a:gd name="T49" fmla="*/ 11 h 162"/>
                  <a:gd name="T50" fmla="*/ 60 w 1062"/>
                  <a:gd name="T51" fmla="*/ 2 h 162"/>
                  <a:gd name="T52" fmla="*/ 81 w 1062"/>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2" h="162">
                    <a:moveTo>
                      <a:pt x="81" y="0"/>
                    </a:moveTo>
                    <a:lnTo>
                      <a:pt x="981" y="0"/>
                    </a:lnTo>
                    <a:lnTo>
                      <a:pt x="1002" y="2"/>
                    </a:lnTo>
                    <a:lnTo>
                      <a:pt x="1022" y="11"/>
                    </a:lnTo>
                    <a:lnTo>
                      <a:pt x="1038" y="23"/>
                    </a:lnTo>
                    <a:lnTo>
                      <a:pt x="1051" y="39"/>
                    </a:lnTo>
                    <a:lnTo>
                      <a:pt x="1059" y="59"/>
                    </a:lnTo>
                    <a:lnTo>
                      <a:pt x="1062" y="80"/>
                    </a:lnTo>
                    <a:lnTo>
                      <a:pt x="1059" y="103"/>
                    </a:lnTo>
                    <a:lnTo>
                      <a:pt x="1051" y="123"/>
                    </a:lnTo>
                    <a:lnTo>
                      <a:pt x="1038" y="139"/>
                    </a:lnTo>
                    <a:lnTo>
                      <a:pt x="1022" y="151"/>
                    </a:lnTo>
                    <a:lnTo>
                      <a:pt x="1002" y="160"/>
                    </a:lnTo>
                    <a:lnTo>
                      <a:pt x="98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31" name="Freeform 1054"/>
              <p:cNvSpPr/>
              <p:nvPr/>
            </p:nvSpPr>
            <p:spPr bwMode="auto">
              <a:xfrm>
                <a:off x="826" y="2677"/>
                <a:ext cx="673" cy="162"/>
              </a:xfrm>
              <a:custGeom>
                <a:avLst/>
                <a:gdLst>
                  <a:gd name="T0" fmla="*/ 81 w 673"/>
                  <a:gd name="T1" fmla="*/ 0 h 162"/>
                  <a:gd name="T2" fmla="*/ 591 w 673"/>
                  <a:gd name="T3" fmla="*/ 0 h 162"/>
                  <a:gd name="T4" fmla="*/ 614 w 673"/>
                  <a:gd name="T5" fmla="*/ 2 h 162"/>
                  <a:gd name="T6" fmla="*/ 633 w 673"/>
                  <a:gd name="T7" fmla="*/ 11 h 162"/>
                  <a:gd name="T8" fmla="*/ 650 w 673"/>
                  <a:gd name="T9" fmla="*/ 23 h 162"/>
                  <a:gd name="T10" fmla="*/ 662 w 673"/>
                  <a:gd name="T11" fmla="*/ 39 h 162"/>
                  <a:gd name="T12" fmla="*/ 671 w 673"/>
                  <a:gd name="T13" fmla="*/ 59 h 162"/>
                  <a:gd name="T14" fmla="*/ 673 w 673"/>
                  <a:gd name="T15" fmla="*/ 80 h 162"/>
                  <a:gd name="T16" fmla="*/ 671 w 673"/>
                  <a:gd name="T17" fmla="*/ 103 h 162"/>
                  <a:gd name="T18" fmla="*/ 662 w 673"/>
                  <a:gd name="T19" fmla="*/ 123 h 162"/>
                  <a:gd name="T20" fmla="*/ 650 w 673"/>
                  <a:gd name="T21" fmla="*/ 139 h 162"/>
                  <a:gd name="T22" fmla="*/ 632 w 673"/>
                  <a:gd name="T23" fmla="*/ 151 h 162"/>
                  <a:gd name="T24" fmla="*/ 614 w 673"/>
                  <a:gd name="T25" fmla="*/ 160 h 162"/>
                  <a:gd name="T26" fmla="*/ 591 w 673"/>
                  <a:gd name="T27" fmla="*/ 162 h 162"/>
                  <a:gd name="T28" fmla="*/ 81 w 673"/>
                  <a:gd name="T29" fmla="*/ 162 h 162"/>
                  <a:gd name="T30" fmla="*/ 60 w 673"/>
                  <a:gd name="T31" fmla="*/ 160 h 162"/>
                  <a:gd name="T32" fmla="*/ 40 w 673"/>
                  <a:gd name="T33" fmla="*/ 151 h 162"/>
                  <a:gd name="T34" fmla="*/ 24 w 673"/>
                  <a:gd name="T35" fmla="*/ 139 h 162"/>
                  <a:gd name="T36" fmla="*/ 11 w 673"/>
                  <a:gd name="T37" fmla="*/ 123 h 162"/>
                  <a:gd name="T38" fmla="*/ 3 w 673"/>
                  <a:gd name="T39" fmla="*/ 103 h 162"/>
                  <a:gd name="T40" fmla="*/ 0 w 673"/>
                  <a:gd name="T41" fmla="*/ 80 h 162"/>
                  <a:gd name="T42" fmla="*/ 3 w 673"/>
                  <a:gd name="T43" fmla="*/ 59 h 162"/>
                  <a:gd name="T44" fmla="*/ 11 w 673"/>
                  <a:gd name="T45" fmla="*/ 39 h 162"/>
                  <a:gd name="T46" fmla="*/ 24 w 673"/>
                  <a:gd name="T47" fmla="*/ 23 h 162"/>
                  <a:gd name="T48" fmla="*/ 40 w 673"/>
                  <a:gd name="T49" fmla="*/ 11 h 162"/>
                  <a:gd name="T50" fmla="*/ 60 w 673"/>
                  <a:gd name="T51" fmla="*/ 2 h 162"/>
                  <a:gd name="T52" fmla="*/ 81 w 673"/>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3" h="162">
                    <a:moveTo>
                      <a:pt x="81" y="0"/>
                    </a:moveTo>
                    <a:lnTo>
                      <a:pt x="591" y="0"/>
                    </a:lnTo>
                    <a:lnTo>
                      <a:pt x="614" y="2"/>
                    </a:lnTo>
                    <a:lnTo>
                      <a:pt x="633" y="11"/>
                    </a:lnTo>
                    <a:lnTo>
                      <a:pt x="650" y="23"/>
                    </a:lnTo>
                    <a:lnTo>
                      <a:pt x="662" y="39"/>
                    </a:lnTo>
                    <a:lnTo>
                      <a:pt x="671" y="59"/>
                    </a:lnTo>
                    <a:lnTo>
                      <a:pt x="673" y="80"/>
                    </a:lnTo>
                    <a:lnTo>
                      <a:pt x="671" y="103"/>
                    </a:lnTo>
                    <a:lnTo>
                      <a:pt x="662" y="123"/>
                    </a:lnTo>
                    <a:lnTo>
                      <a:pt x="650" y="139"/>
                    </a:lnTo>
                    <a:lnTo>
                      <a:pt x="632" y="151"/>
                    </a:lnTo>
                    <a:lnTo>
                      <a:pt x="614" y="160"/>
                    </a:lnTo>
                    <a:lnTo>
                      <a:pt x="59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nvGrpSpPr>
            <p:cNvPr id="80" name="Group 167"/>
            <p:cNvGrpSpPr/>
            <p:nvPr/>
          </p:nvGrpSpPr>
          <p:grpSpPr>
            <a:xfrm>
              <a:off x="1082238" y="5094078"/>
              <a:ext cx="723343" cy="675685"/>
              <a:chOff x="2295326" y="533400"/>
              <a:chExt cx="1184476" cy="1106433"/>
            </a:xfrm>
            <a:solidFill>
              <a:schemeClr val="bg1"/>
            </a:solidFill>
          </p:grpSpPr>
          <p:sp>
            <p:nvSpPr>
              <p:cNvPr id="123" name="Freeform 1402"/>
              <p:cNvSpPr/>
              <p:nvPr/>
            </p:nvSpPr>
            <p:spPr bwMode="auto">
              <a:xfrm>
                <a:off x="3046795" y="686966"/>
                <a:ext cx="187553" cy="378881"/>
              </a:xfrm>
              <a:custGeom>
                <a:avLst/>
                <a:gdLst>
                  <a:gd name="T0" fmla="*/ 147 w 594"/>
                  <a:gd name="T1" fmla="*/ 0 h 1206"/>
                  <a:gd name="T2" fmla="*/ 173 w 594"/>
                  <a:gd name="T3" fmla="*/ 3 h 1206"/>
                  <a:gd name="T4" fmla="*/ 199 w 594"/>
                  <a:gd name="T5" fmla="*/ 12 h 1206"/>
                  <a:gd name="T6" fmla="*/ 219 w 594"/>
                  <a:gd name="T7" fmla="*/ 27 h 1206"/>
                  <a:gd name="T8" fmla="*/ 235 w 594"/>
                  <a:gd name="T9" fmla="*/ 46 h 1206"/>
                  <a:gd name="T10" fmla="*/ 246 w 594"/>
                  <a:gd name="T11" fmla="*/ 69 h 1206"/>
                  <a:gd name="T12" fmla="*/ 252 w 594"/>
                  <a:gd name="T13" fmla="*/ 96 h 1206"/>
                  <a:gd name="T14" fmla="*/ 290 w 594"/>
                  <a:gd name="T15" fmla="*/ 676 h 1206"/>
                  <a:gd name="T16" fmla="*/ 292 w 594"/>
                  <a:gd name="T17" fmla="*/ 694 h 1206"/>
                  <a:gd name="T18" fmla="*/ 299 w 594"/>
                  <a:gd name="T19" fmla="*/ 710 h 1206"/>
                  <a:gd name="T20" fmla="*/ 308 w 594"/>
                  <a:gd name="T21" fmla="*/ 724 h 1206"/>
                  <a:gd name="T22" fmla="*/ 567 w 594"/>
                  <a:gd name="T23" fmla="*/ 1033 h 1206"/>
                  <a:gd name="T24" fmla="*/ 568 w 594"/>
                  <a:gd name="T25" fmla="*/ 1034 h 1206"/>
                  <a:gd name="T26" fmla="*/ 570 w 594"/>
                  <a:gd name="T27" fmla="*/ 1035 h 1206"/>
                  <a:gd name="T28" fmla="*/ 571 w 594"/>
                  <a:gd name="T29" fmla="*/ 1037 h 1206"/>
                  <a:gd name="T30" fmla="*/ 572 w 594"/>
                  <a:gd name="T31" fmla="*/ 1038 h 1206"/>
                  <a:gd name="T32" fmla="*/ 583 w 594"/>
                  <a:gd name="T33" fmla="*/ 1057 h 1206"/>
                  <a:gd name="T34" fmla="*/ 590 w 594"/>
                  <a:gd name="T35" fmla="*/ 1077 h 1206"/>
                  <a:gd name="T36" fmla="*/ 594 w 594"/>
                  <a:gd name="T37" fmla="*/ 1097 h 1206"/>
                  <a:gd name="T38" fmla="*/ 592 w 594"/>
                  <a:gd name="T39" fmla="*/ 1119 h 1206"/>
                  <a:gd name="T40" fmla="*/ 587 w 594"/>
                  <a:gd name="T41" fmla="*/ 1140 h 1206"/>
                  <a:gd name="T42" fmla="*/ 576 w 594"/>
                  <a:gd name="T43" fmla="*/ 1158 h 1206"/>
                  <a:gd name="T44" fmla="*/ 563 w 594"/>
                  <a:gd name="T45" fmla="*/ 1176 h 1206"/>
                  <a:gd name="T46" fmla="*/ 544 w 594"/>
                  <a:gd name="T47" fmla="*/ 1190 h 1206"/>
                  <a:gd name="T48" fmla="*/ 525 w 594"/>
                  <a:gd name="T49" fmla="*/ 1200 h 1206"/>
                  <a:gd name="T50" fmla="*/ 503 w 594"/>
                  <a:gd name="T51" fmla="*/ 1206 h 1206"/>
                  <a:gd name="T52" fmla="*/ 482 w 594"/>
                  <a:gd name="T53" fmla="*/ 1206 h 1206"/>
                  <a:gd name="T54" fmla="*/ 460 w 594"/>
                  <a:gd name="T55" fmla="*/ 1202 h 1206"/>
                  <a:gd name="T56" fmla="*/ 439 w 594"/>
                  <a:gd name="T57" fmla="*/ 1194 h 1206"/>
                  <a:gd name="T58" fmla="*/ 420 w 594"/>
                  <a:gd name="T59" fmla="*/ 1181 h 1206"/>
                  <a:gd name="T60" fmla="*/ 63 w 594"/>
                  <a:gd name="T61" fmla="*/ 881 h 1206"/>
                  <a:gd name="T62" fmla="*/ 43 w 594"/>
                  <a:gd name="T63" fmla="*/ 864 h 1206"/>
                  <a:gd name="T64" fmla="*/ 24 w 594"/>
                  <a:gd name="T65" fmla="*/ 841 h 1206"/>
                  <a:gd name="T66" fmla="*/ 10 w 594"/>
                  <a:gd name="T67" fmla="*/ 815 h 1206"/>
                  <a:gd name="T68" fmla="*/ 2 w 594"/>
                  <a:gd name="T69" fmla="*/ 786 h 1206"/>
                  <a:gd name="T70" fmla="*/ 0 w 594"/>
                  <a:gd name="T71" fmla="*/ 758 h 1206"/>
                  <a:gd name="T72" fmla="*/ 0 w 594"/>
                  <a:gd name="T73" fmla="*/ 751 h 1206"/>
                  <a:gd name="T74" fmla="*/ 0 w 594"/>
                  <a:gd name="T75" fmla="*/ 747 h 1206"/>
                  <a:gd name="T76" fmla="*/ 0 w 594"/>
                  <a:gd name="T77" fmla="*/ 743 h 1206"/>
                  <a:gd name="T78" fmla="*/ 1 w 594"/>
                  <a:gd name="T79" fmla="*/ 738 h 1206"/>
                  <a:gd name="T80" fmla="*/ 42 w 594"/>
                  <a:gd name="T81" fmla="*/ 100 h 1206"/>
                  <a:gd name="T82" fmla="*/ 43 w 594"/>
                  <a:gd name="T83" fmla="*/ 97 h 1206"/>
                  <a:gd name="T84" fmla="*/ 43 w 594"/>
                  <a:gd name="T85" fmla="*/ 93 h 1206"/>
                  <a:gd name="T86" fmla="*/ 43 w 594"/>
                  <a:gd name="T87" fmla="*/ 92 h 1206"/>
                  <a:gd name="T88" fmla="*/ 49 w 594"/>
                  <a:gd name="T89" fmla="*/ 67 h 1206"/>
                  <a:gd name="T90" fmla="*/ 60 w 594"/>
                  <a:gd name="T91" fmla="*/ 45 h 1206"/>
                  <a:gd name="T92" fmla="*/ 77 w 594"/>
                  <a:gd name="T93" fmla="*/ 27 h 1206"/>
                  <a:gd name="T94" fmla="*/ 98 w 594"/>
                  <a:gd name="T95" fmla="*/ 12 h 1206"/>
                  <a:gd name="T96" fmla="*/ 121 w 594"/>
                  <a:gd name="T97" fmla="*/ 3 h 1206"/>
                  <a:gd name="T98" fmla="*/ 147 w 594"/>
                  <a:gd name="T99" fmla="*/ 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4" h="1206">
                    <a:moveTo>
                      <a:pt x="147" y="0"/>
                    </a:moveTo>
                    <a:lnTo>
                      <a:pt x="173" y="3"/>
                    </a:lnTo>
                    <a:lnTo>
                      <a:pt x="199" y="12"/>
                    </a:lnTo>
                    <a:lnTo>
                      <a:pt x="219" y="27"/>
                    </a:lnTo>
                    <a:lnTo>
                      <a:pt x="235" y="46"/>
                    </a:lnTo>
                    <a:lnTo>
                      <a:pt x="246" y="69"/>
                    </a:lnTo>
                    <a:lnTo>
                      <a:pt x="252" y="96"/>
                    </a:lnTo>
                    <a:lnTo>
                      <a:pt x="290" y="676"/>
                    </a:lnTo>
                    <a:lnTo>
                      <a:pt x="292" y="694"/>
                    </a:lnTo>
                    <a:lnTo>
                      <a:pt x="299" y="710"/>
                    </a:lnTo>
                    <a:lnTo>
                      <a:pt x="308" y="724"/>
                    </a:lnTo>
                    <a:lnTo>
                      <a:pt x="567" y="1033"/>
                    </a:lnTo>
                    <a:lnTo>
                      <a:pt x="568" y="1034"/>
                    </a:lnTo>
                    <a:lnTo>
                      <a:pt x="570" y="1035"/>
                    </a:lnTo>
                    <a:lnTo>
                      <a:pt x="571" y="1037"/>
                    </a:lnTo>
                    <a:lnTo>
                      <a:pt x="572" y="1038"/>
                    </a:lnTo>
                    <a:lnTo>
                      <a:pt x="583" y="1057"/>
                    </a:lnTo>
                    <a:lnTo>
                      <a:pt x="590" y="1077"/>
                    </a:lnTo>
                    <a:lnTo>
                      <a:pt x="594" y="1097"/>
                    </a:lnTo>
                    <a:lnTo>
                      <a:pt x="592" y="1119"/>
                    </a:lnTo>
                    <a:lnTo>
                      <a:pt x="587" y="1140"/>
                    </a:lnTo>
                    <a:lnTo>
                      <a:pt x="576" y="1158"/>
                    </a:lnTo>
                    <a:lnTo>
                      <a:pt x="563" y="1176"/>
                    </a:lnTo>
                    <a:lnTo>
                      <a:pt x="544" y="1190"/>
                    </a:lnTo>
                    <a:lnTo>
                      <a:pt x="525" y="1200"/>
                    </a:lnTo>
                    <a:lnTo>
                      <a:pt x="503" y="1206"/>
                    </a:lnTo>
                    <a:lnTo>
                      <a:pt x="482" y="1206"/>
                    </a:lnTo>
                    <a:lnTo>
                      <a:pt x="460" y="1202"/>
                    </a:lnTo>
                    <a:lnTo>
                      <a:pt x="439" y="1194"/>
                    </a:lnTo>
                    <a:lnTo>
                      <a:pt x="420" y="1181"/>
                    </a:lnTo>
                    <a:lnTo>
                      <a:pt x="63" y="881"/>
                    </a:lnTo>
                    <a:lnTo>
                      <a:pt x="43" y="864"/>
                    </a:lnTo>
                    <a:lnTo>
                      <a:pt x="24" y="841"/>
                    </a:lnTo>
                    <a:lnTo>
                      <a:pt x="10" y="815"/>
                    </a:lnTo>
                    <a:lnTo>
                      <a:pt x="2" y="786"/>
                    </a:lnTo>
                    <a:lnTo>
                      <a:pt x="0" y="758"/>
                    </a:lnTo>
                    <a:lnTo>
                      <a:pt x="0" y="751"/>
                    </a:lnTo>
                    <a:lnTo>
                      <a:pt x="0" y="747"/>
                    </a:lnTo>
                    <a:lnTo>
                      <a:pt x="0" y="743"/>
                    </a:lnTo>
                    <a:lnTo>
                      <a:pt x="1" y="738"/>
                    </a:lnTo>
                    <a:lnTo>
                      <a:pt x="42" y="100"/>
                    </a:lnTo>
                    <a:lnTo>
                      <a:pt x="43" y="97"/>
                    </a:lnTo>
                    <a:lnTo>
                      <a:pt x="43" y="93"/>
                    </a:lnTo>
                    <a:lnTo>
                      <a:pt x="43" y="92"/>
                    </a:lnTo>
                    <a:lnTo>
                      <a:pt x="49" y="67"/>
                    </a:lnTo>
                    <a:lnTo>
                      <a:pt x="60" y="45"/>
                    </a:lnTo>
                    <a:lnTo>
                      <a:pt x="77" y="27"/>
                    </a:lnTo>
                    <a:lnTo>
                      <a:pt x="98" y="12"/>
                    </a:lnTo>
                    <a:lnTo>
                      <a:pt x="121" y="3"/>
                    </a:lnTo>
                    <a:lnTo>
                      <a:pt x="147"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24" name="Freeform 1403"/>
              <p:cNvSpPr/>
              <p:nvPr/>
            </p:nvSpPr>
            <p:spPr bwMode="auto">
              <a:xfrm>
                <a:off x="2733368" y="533400"/>
                <a:ext cx="746434" cy="765314"/>
              </a:xfrm>
              <a:custGeom>
                <a:avLst/>
                <a:gdLst>
                  <a:gd name="T0" fmla="*/ 1246 w 2374"/>
                  <a:gd name="T1" fmla="*/ 3 h 2432"/>
                  <a:gd name="T2" fmla="*/ 1421 w 2374"/>
                  <a:gd name="T3" fmla="*/ 29 h 2432"/>
                  <a:gd name="T4" fmla="*/ 1588 w 2374"/>
                  <a:gd name="T5" fmla="*/ 80 h 2432"/>
                  <a:gd name="T6" fmla="*/ 1745 w 2374"/>
                  <a:gd name="T7" fmla="*/ 152 h 2432"/>
                  <a:gd name="T8" fmla="*/ 1887 w 2374"/>
                  <a:gd name="T9" fmla="*/ 245 h 2432"/>
                  <a:gd name="T10" fmla="*/ 2016 w 2374"/>
                  <a:gd name="T11" fmla="*/ 357 h 2432"/>
                  <a:gd name="T12" fmla="*/ 2128 w 2374"/>
                  <a:gd name="T13" fmla="*/ 486 h 2432"/>
                  <a:gd name="T14" fmla="*/ 2221 w 2374"/>
                  <a:gd name="T15" fmla="*/ 630 h 2432"/>
                  <a:gd name="T16" fmla="*/ 2294 w 2374"/>
                  <a:gd name="T17" fmla="*/ 785 h 2432"/>
                  <a:gd name="T18" fmla="*/ 2344 w 2374"/>
                  <a:gd name="T19" fmla="*/ 953 h 2432"/>
                  <a:gd name="T20" fmla="*/ 2370 w 2374"/>
                  <a:gd name="T21" fmla="*/ 1129 h 2432"/>
                  <a:gd name="T22" fmla="*/ 2370 w 2374"/>
                  <a:gd name="T23" fmla="*/ 1313 h 2432"/>
                  <a:gd name="T24" fmla="*/ 2343 w 2374"/>
                  <a:gd name="T25" fmla="*/ 1493 h 2432"/>
                  <a:gd name="T26" fmla="*/ 2292 w 2374"/>
                  <a:gd name="T27" fmla="*/ 1663 h 2432"/>
                  <a:gd name="T28" fmla="*/ 2215 w 2374"/>
                  <a:gd name="T29" fmla="*/ 1821 h 2432"/>
                  <a:gd name="T30" fmla="*/ 2119 w 2374"/>
                  <a:gd name="T31" fmla="*/ 1966 h 2432"/>
                  <a:gd name="T32" fmla="*/ 2003 w 2374"/>
                  <a:gd name="T33" fmla="*/ 2095 h 2432"/>
                  <a:gd name="T34" fmla="*/ 1870 w 2374"/>
                  <a:gd name="T35" fmla="*/ 2208 h 2432"/>
                  <a:gd name="T36" fmla="*/ 1722 w 2374"/>
                  <a:gd name="T37" fmla="*/ 2300 h 2432"/>
                  <a:gd name="T38" fmla="*/ 1561 w 2374"/>
                  <a:gd name="T39" fmla="*/ 2371 h 2432"/>
                  <a:gd name="T40" fmla="*/ 1388 w 2374"/>
                  <a:gd name="T41" fmla="*/ 2418 h 2432"/>
                  <a:gd name="T42" fmla="*/ 1303 w 2374"/>
                  <a:gd name="T43" fmla="*/ 2364 h 2432"/>
                  <a:gd name="T44" fmla="*/ 1302 w 2374"/>
                  <a:gd name="T45" fmla="*/ 2204 h 2432"/>
                  <a:gd name="T46" fmla="*/ 1369 w 2374"/>
                  <a:gd name="T47" fmla="*/ 2100 h 2432"/>
                  <a:gd name="T48" fmla="*/ 1513 w 2374"/>
                  <a:gd name="T49" fmla="*/ 2052 h 2432"/>
                  <a:gd name="T50" fmla="*/ 1644 w 2374"/>
                  <a:gd name="T51" fmla="*/ 1982 h 2432"/>
                  <a:gd name="T52" fmla="*/ 1762 w 2374"/>
                  <a:gd name="T53" fmla="*/ 1892 h 2432"/>
                  <a:gd name="T54" fmla="*/ 1863 w 2374"/>
                  <a:gd name="T55" fmla="*/ 1783 h 2432"/>
                  <a:gd name="T56" fmla="*/ 1946 w 2374"/>
                  <a:gd name="T57" fmla="*/ 1660 h 2432"/>
                  <a:gd name="T58" fmla="*/ 2007 w 2374"/>
                  <a:gd name="T59" fmla="*/ 1524 h 2432"/>
                  <a:gd name="T60" fmla="*/ 2046 w 2374"/>
                  <a:gd name="T61" fmla="*/ 1376 h 2432"/>
                  <a:gd name="T62" fmla="*/ 2060 w 2374"/>
                  <a:gd name="T63" fmla="*/ 1220 h 2432"/>
                  <a:gd name="T64" fmla="*/ 2046 w 2374"/>
                  <a:gd name="T65" fmla="*/ 1065 h 2432"/>
                  <a:gd name="T66" fmla="*/ 2008 w 2374"/>
                  <a:gd name="T67" fmla="*/ 920 h 2432"/>
                  <a:gd name="T68" fmla="*/ 1948 w 2374"/>
                  <a:gd name="T69" fmla="*/ 784 h 2432"/>
                  <a:gd name="T70" fmla="*/ 1867 w 2374"/>
                  <a:gd name="T71" fmla="*/ 662 h 2432"/>
                  <a:gd name="T72" fmla="*/ 1767 w 2374"/>
                  <a:gd name="T73" fmla="*/ 554 h 2432"/>
                  <a:gd name="T74" fmla="*/ 1652 w 2374"/>
                  <a:gd name="T75" fmla="*/ 464 h 2432"/>
                  <a:gd name="T76" fmla="*/ 1523 w 2374"/>
                  <a:gd name="T77" fmla="*/ 393 h 2432"/>
                  <a:gd name="T78" fmla="*/ 1383 w 2374"/>
                  <a:gd name="T79" fmla="*/ 343 h 2432"/>
                  <a:gd name="T80" fmla="*/ 1232 w 2374"/>
                  <a:gd name="T81" fmla="*/ 317 h 2432"/>
                  <a:gd name="T82" fmla="*/ 1073 w 2374"/>
                  <a:gd name="T83" fmla="*/ 317 h 2432"/>
                  <a:gd name="T84" fmla="*/ 916 w 2374"/>
                  <a:gd name="T85" fmla="*/ 346 h 2432"/>
                  <a:gd name="T86" fmla="*/ 769 w 2374"/>
                  <a:gd name="T87" fmla="*/ 400 h 2432"/>
                  <a:gd name="T88" fmla="*/ 637 w 2374"/>
                  <a:gd name="T89" fmla="*/ 478 h 2432"/>
                  <a:gd name="T90" fmla="*/ 519 w 2374"/>
                  <a:gd name="T91" fmla="*/ 576 h 2432"/>
                  <a:gd name="T92" fmla="*/ 419 w 2374"/>
                  <a:gd name="T93" fmla="*/ 692 h 2432"/>
                  <a:gd name="T94" fmla="*/ 340 w 2374"/>
                  <a:gd name="T95" fmla="*/ 825 h 2432"/>
                  <a:gd name="T96" fmla="*/ 234 w 2374"/>
                  <a:gd name="T97" fmla="*/ 873 h 2432"/>
                  <a:gd name="T98" fmla="*/ 80 w 2374"/>
                  <a:gd name="T99" fmla="*/ 838 h 2432"/>
                  <a:gd name="T100" fmla="*/ 32 w 2374"/>
                  <a:gd name="T101" fmla="*/ 743 h 2432"/>
                  <a:gd name="T102" fmla="*/ 113 w 2374"/>
                  <a:gd name="T103" fmla="*/ 586 h 2432"/>
                  <a:gd name="T104" fmla="*/ 216 w 2374"/>
                  <a:gd name="T105" fmla="*/ 443 h 2432"/>
                  <a:gd name="T106" fmla="*/ 337 w 2374"/>
                  <a:gd name="T107" fmla="*/ 316 h 2432"/>
                  <a:gd name="T108" fmla="*/ 474 w 2374"/>
                  <a:gd name="T109" fmla="*/ 208 h 2432"/>
                  <a:gd name="T110" fmla="*/ 627 w 2374"/>
                  <a:gd name="T111" fmla="*/ 120 h 2432"/>
                  <a:gd name="T112" fmla="*/ 792 w 2374"/>
                  <a:gd name="T113" fmla="*/ 54 h 2432"/>
                  <a:gd name="T114" fmla="*/ 969 w 2374"/>
                  <a:gd name="T115" fmla="*/ 13 h 2432"/>
                  <a:gd name="T116" fmla="*/ 1154 w 2374"/>
                  <a:gd name="T117" fmla="*/ 0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74" h="2432">
                    <a:moveTo>
                      <a:pt x="1154" y="0"/>
                    </a:moveTo>
                    <a:lnTo>
                      <a:pt x="1246" y="3"/>
                    </a:lnTo>
                    <a:lnTo>
                      <a:pt x="1335" y="12"/>
                    </a:lnTo>
                    <a:lnTo>
                      <a:pt x="1421" y="29"/>
                    </a:lnTo>
                    <a:lnTo>
                      <a:pt x="1506" y="51"/>
                    </a:lnTo>
                    <a:lnTo>
                      <a:pt x="1588" y="80"/>
                    </a:lnTo>
                    <a:lnTo>
                      <a:pt x="1668" y="113"/>
                    </a:lnTo>
                    <a:lnTo>
                      <a:pt x="1745" y="152"/>
                    </a:lnTo>
                    <a:lnTo>
                      <a:pt x="1818" y="196"/>
                    </a:lnTo>
                    <a:lnTo>
                      <a:pt x="1887" y="245"/>
                    </a:lnTo>
                    <a:lnTo>
                      <a:pt x="1954" y="299"/>
                    </a:lnTo>
                    <a:lnTo>
                      <a:pt x="2016" y="357"/>
                    </a:lnTo>
                    <a:lnTo>
                      <a:pt x="2075" y="419"/>
                    </a:lnTo>
                    <a:lnTo>
                      <a:pt x="2128" y="486"/>
                    </a:lnTo>
                    <a:lnTo>
                      <a:pt x="2177" y="555"/>
                    </a:lnTo>
                    <a:lnTo>
                      <a:pt x="2221" y="630"/>
                    </a:lnTo>
                    <a:lnTo>
                      <a:pt x="2261" y="706"/>
                    </a:lnTo>
                    <a:lnTo>
                      <a:pt x="2294" y="785"/>
                    </a:lnTo>
                    <a:lnTo>
                      <a:pt x="2322" y="867"/>
                    </a:lnTo>
                    <a:lnTo>
                      <a:pt x="2344" y="953"/>
                    </a:lnTo>
                    <a:lnTo>
                      <a:pt x="2361" y="1040"/>
                    </a:lnTo>
                    <a:lnTo>
                      <a:pt x="2370" y="1129"/>
                    </a:lnTo>
                    <a:lnTo>
                      <a:pt x="2374" y="1220"/>
                    </a:lnTo>
                    <a:lnTo>
                      <a:pt x="2370" y="1313"/>
                    </a:lnTo>
                    <a:lnTo>
                      <a:pt x="2360" y="1404"/>
                    </a:lnTo>
                    <a:lnTo>
                      <a:pt x="2343" y="1493"/>
                    </a:lnTo>
                    <a:lnTo>
                      <a:pt x="2320" y="1579"/>
                    </a:lnTo>
                    <a:lnTo>
                      <a:pt x="2292" y="1663"/>
                    </a:lnTo>
                    <a:lnTo>
                      <a:pt x="2256" y="1743"/>
                    </a:lnTo>
                    <a:lnTo>
                      <a:pt x="2215" y="1821"/>
                    </a:lnTo>
                    <a:lnTo>
                      <a:pt x="2169" y="1895"/>
                    </a:lnTo>
                    <a:lnTo>
                      <a:pt x="2119" y="1966"/>
                    </a:lnTo>
                    <a:lnTo>
                      <a:pt x="2063" y="2034"/>
                    </a:lnTo>
                    <a:lnTo>
                      <a:pt x="2003" y="2095"/>
                    </a:lnTo>
                    <a:lnTo>
                      <a:pt x="1939" y="2154"/>
                    </a:lnTo>
                    <a:lnTo>
                      <a:pt x="1870" y="2208"/>
                    </a:lnTo>
                    <a:lnTo>
                      <a:pt x="1797" y="2257"/>
                    </a:lnTo>
                    <a:lnTo>
                      <a:pt x="1722" y="2300"/>
                    </a:lnTo>
                    <a:lnTo>
                      <a:pt x="1643" y="2338"/>
                    </a:lnTo>
                    <a:lnTo>
                      <a:pt x="1561" y="2371"/>
                    </a:lnTo>
                    <a:lnTo>
                      <a:pt x="1475" y="2397"/>
                    </a:lnTo>
                    <a:lnTo>
                      <a:pt x="1388" y="2418"/>
                    </a:lnTo>
                    <a:lnTo>
                      <a:pt x="1298" y="2432"/>
                    </a:lnTo>
                    <a:lnTo>
                      <a:pt x="1303" y="2364"/>
                    </a:lnTo>
                    <a:lnTo>
                      <a:pt x="1305" y="2294"/>
                    </a:lnTo>
                    <a:lnTo>
                      <a:pt x="1302" y="2204"/>
                    </a:lnTo>
                    <a:lnTo>
                      <a:pt x="1294" y="2116"/>
                    </a:lnTo>
                    <a:lnTo>
                      <a:pt x="1369" y="2100"/>
                    </a:lnTo>
                    <a:lnTo>
                      <a:pt x="1442" y="2079"/>
                    </a:lnTo>
                    <a:lnTo>
                      <a:pt x="1513" y="2052"/>
                    </a:lnTo>
                    <a:lnTo>
                      <a:pt x="1580" y="2020"/>
                    </a:lnTo>
                    <a:lnTo>
                      <a:pt x="1644" y="1982"/>
                    </a:lnTo>
                    <a:lnTo>
                      <a:pt x="1705" y="1939"/>
                    </a:lnTo>
                    <a:lnTo>
                      <a:pt x="1762" y="1892"/>
                    </a:lnTo>
                    <a:lnTo>
                      <a:pt x="1814" y="1839"/>
                    </a:lnTo>
                    <a:lnTo>
                      <a:pt x="1863" y="1783"/>
                    </a:lnTo>
                    <a:lnTo>
                      <a:pt x="1907" y="1724"/>
                    </a:lnTo>
                    <a:lnTo>
                      <a:pt x="1946" y="1660"/>
                    </a:lnTo>
                    <a:lnTo>
                      <a:pt x="1979" y="1593"/>
                    </a:lnTo>
                    <a:lnTo>
                      <a:pt x="2007" y="1524"/>
                    </a:lnTo>
                    <a:lnTo>
                      <a:pt x="2030" y="1451"/>
                    </a:lnTo>
                    <a:lnTo>
                      <a:pt x="2046" y="1376"/>
                    </a:lnTo>
                    <a:lnTo>
                      <a:pt x="2056" y="1298"/>
                    </a:lnTo>
                    <a:lnTo>
                      <a:pt x="2060" y="1220"/>
                    </a:lnTo>
                    <a:lnTo>
                      <a:pt x="2056" y="1142"/>
                    </a:lnTo>
                    <a:lnTo>
                      <a:pt x="2046" y="1065"/>
                    </a:lnTo>
                    <a:lnTo>
                      <a:pt x="2030" y="992"/>
                    </a:lnTo>
                    <a:lnTo>
                      <a:pt x="2008" y="920"/>
                    </a:lnTo>
                    <a:lnTo>
                      <a:pt x="1981" y="850"/>
                    </a:lnTo>
                    <a:lnTo>
                      <a:pt x="1948" y="784"/>
                    </a:lnTo>
                    <a:lnTo>
                      <a:pt x="1910" y="721"/>
                    </a:lnTo>
                    <a:lnTo>
                      <a:pt x="1867" y="662"/>
                    </a:lnTo>
                    <a:lnTo>
                      <a:pt x="1820" y="606"/>
                    </a:lnTo>
                    <a:lnTo>
                      <a:pt x="1767" y="554"/>
                    </a:lnTo>
                    <a:lnTo>
                      <a:pt x="1711" y="506"/>
                    </a:lnTo>
                    <a:lnTo>
                      <a:pt x="1652" y="464"/>
                    </a:lnTo>
                    <a:lnTo>
                      <a:pt x="1589" y="425"/>
                    </a:lnTo>
                    <a:lnTo>
                      <a:pt x="1523" y="393"/>
                    </a:lnTo>
                    <a:lnTo>
                      <a:pt x="1455" y="364"/>
                    </a:lnTo>
                    <a:lnTo>
                      <a:pt x="1383" y="343"/>
                    </a:lnTo>
                    <a:lnTo>
                      <a:pt x="1308" y="327"/>
                    </a:lnTo>
                    <a:lnTo>
                      <a:pt x="1232" y="317"/>
                    </a:lnTo>
                    <a:lnTo>
                      <a:pt x="1154" y="314"/>
                    </a:lnTo>
                    <a:lnTo>
                      <a:pt x="1073" y="317"/>
                    </a:lnTo>
                    <a:lnTo>
                      <a:pt x="993" y="328"/>
                    </a:lnTo>
                    <a:lnTo>
                      <a:pt x="916" y="346"/>
                    </a:lnTo>
                    <a:lnTo>
                      <a:pt x="841" y="370"/>
                    </a:lnTo>
                    <a:lnTo>
                      <a:pt x="769" y="400"/>
                    </a:lnTo>
                    <a:lnTo>
                      <a:pt x="701" y="436"/>
                    </a:lnTo>
                    <a:lnTo>
                      <a:pt x="637" y="478"/>
                    </a:lnTo>
                    <a:lnTo>
                      <a:pt x="575" y="524"/>
                    </a:lnTo>
                    <a:lnTo>
                      <a:pt x="519" y="576"/>
                    </a:lnTo>
                    <a:lnTo>
                      <a:pt x="467" y="632"/>
                    </a:lnTo>
                    <a:lnTo>
                      <a:pt x="419" y="692"/>
                    </a:lnTo>
                    <a:lnTo>
                      <a:pt x="377" y="757"/>
                    </a:lnTo>
                    <a:lnTo>
                      <a:pt x="340" y="825"/>
                    </a:lnTo>
                    <a:lnTo>
                      <a:pt x="309" y="896"/>
                    </a:lnTo>
                    <a:lnTo>
                      <a:pt x="234" y="873"/>
                    </a:lnTo>
                    <a:lnTo>
                      <a:pt x="157" y="853"/>
                    </a:lnTo>
                    <a:lnTo>
                      <a:pt x="80" y="838"/>
                    </a:lnTo>
                    <a:lnTo>
                      <a:pt x="0" y="826"/>
                    </a:lnTo>
                    <a:lnTo>
                      <a:pt x="32" y="743"/>
                    </a:lnTo>
                    <a:lnTo>
                      <a:pt x="70" y="663"/>
                    </a:lnTo>
                    <a:lnTo>
                      <a:pt x="113" y="586"/>
                    </a:lnTo>
                    <a:lnTo>
                      <a:pt x="162" y="512"/>
                    </a:lnTo>
                    <a:lnTo>
                      <a:pt x="216" y="443"/>
                    </a:lnTo>
                    <a:lnTo>
                      <a:pt x="274" y="377"/>
                    </a:lnTo>
                    <a:lnTo>
                      <a:pt x="337" y="316"/>
                    </a:lnTo>
                    <a:lnTo>
                      <a:pt x="403" y="259"/>
                    </a:lnTo>
                    <a:lnTo>
                      <a:pt x="474" y="208"/>
                    </a:lnTo>
                    <a:lnTo>
                      <a:pt x="549" y="161"/>
                    </a:lnTo>
                    <a:lnTo>
                      <a:pt x="627" y="120"/>
                    </a:lnTo>
                    <a:lnTo>
                      <a:pt x="709" y="84"/>
                    </a:lnTo>
                    <a:lnTo>
                      <a:pt x="792" y="54"/>
                    </a:lnTo>
                    <a:lnTo>
                      <a:pt x="880" y="30"/>
                    </a:lnTo>
                    <a:lnTo>
                      <a:pt x="969" y="13"/>
                    </a:lnTo>
                    <a:lnTo>
                      <a:pt x="1061" y="3"/>
                    </a:lnTo>
                    <a:lnTo>
                      <a:pt x="1154"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25" name="Freeform 1404"/>
              <p:cNvSpPr>
                <a:spLocks noEditPoints="1"/>
              </p:cNvSpPr>
              <p:nvPr/>
            </p:nvSpPr>
            <p:spPr bwMode="auto">
              <a:xfrm>
                <a:off x="2295326" y="870742"/>
                <a:ext cx="767832" cy="769091"/>
              </a:xfrm>
              <a:custGeom>
                <a:avLst/>
                <a:gdLst>
                  <a:gd name="T0" fmla="*/ 1036 w 2439"/>
                  <a:gd name="T1" fmla="*/ 724 h 2445"/>
                  <a:gd name="T2" fmla="*/ 846 w 2439"/>
                  <a:gd name="T3" fmla="*/ 845 h 2445"/>
                  <a:gd name="T4" fmla="*/ 724 w 2439"/>
                  <a:gd name="T5" fmla="*/ 1034 h 2445"/>
                  <a:gd name="T6" fmla="*/ 691 w 2439"/>
                  <a:gd name="T7" fmla="*/ 1248 h 2445"/>
                  <a:gd name="T8" fmla="*/ 746 w 2439"/>
                  <a:gd name="T9" fmla="*/ 1459 h 2445"/>
                  <a:gd name="T10" fmla="*/ 887 w 2439"/>
                  <a:gd name="T11" fmla="*/ 1636 h 2445"/>
                  <a:gd name="T12" fmla="*/ 1085 w 2439"/>
                  <a:gd name="T13" fmla="*/ 1736 h 2445"/>
                  <a:gd name="T14" fmla="*/ 1301 w 2439"/>
                  <a:gd name="T15" fmla="*/ 1748 h 2445"/>
                  <a:gd name="T16" fmla="*/ 1506 w 2439"/>
                  <a:gd name="T17" fmla="*/ 1671 h 2445"/>
                  <a:gd name="T18" fmla="*/ 1667 w 2439"/>
                  <a:gd name="T19" fmla="*/ 1511 h 2445"/>
                  <a:gd name="T20" fmla="*/ 1745 w 2439"/>
                  <a:gd name="T21" fmla="*/ 1306 h 2445"/>
                  <a:gd name="T22" fmla="*/ 1734 w 2439"/>
                  <a:gd name="T23" fmla="*/ 1089 h 2445"/>
                  <a:gd name="T24" fmla="*/ 1636 w 2439"/>
                  <a:gd name="T25" fmla="*/ 891 h 2445"/>
                  <a:gd name="T26" fmla="*/ 1460 w 2439"/>
                  <a:gd name="T27" fmla="*/ 748 h 2445"/>
                  <a:gd name="T28" fmla="*/ 1249 w 2439"/>
                  <a:gd name="T29" fmla="*/ 692 h 2445"/>
                  <a:gd name="T30" fmla="*/ 1327 w 2439"/>
                  <a:gd name="T31" fmla="*/ 4 h 2445"/>
                  <a:gd name="T32" fmla="*/ 1395 w 2439"/>
                  <a:gd name="T33" fmla="*/ 60 h 2445"/>
                  <a:gd name="T34" fmla="*/ 1482 w 2439"/>
                  <a:gd name="T35" fmla="*/ 280 h 2445"/>
                  <a:gd name="T36" fmla="*/ 1771 w 2439"/>
                  <a:gd name="T37" fmla="*/ 416 h 2445"/>
                  <a:gd name="T38" fmla="*/ 1945 w 2439"/>
                  <a:gd name="T39" fmla="*/ 276 h 2445"/>
                  <a:gd name="T40" fmla="*/ 2028 w 2439"/>
                  <a:gd name="T41" fmla="*/ 305 h 2445"/>
                  <a:gd name="T42" fmla="*/ 2171 w 2439"/>
                  <a:gd name="T43" fmla="*/ 480 h 2445"/>
                  <a:gd name="T44" fmla="*/ 2140 w 2439"/>
                  <a:gd name="T45" fmla="*/ 564 h 2445"/>
                  <a:gd name="T46" fmla="*/ 2124 w 2439"/>
                  <a:gd name="T47" fmla="*/ 853 h 2445"/>
                  <a:gd name="T48" fmla="*/ 2337 w 2439"/>
                  <a:gd name="T49" fmla="*/ 1043 h 2445"/>
                  <a:gd name="T50" fmla="*/ 2417 w 2439"/>
                  <a:gd name="T51" fmla="*/ 1082 h 2445"/>
                  <a:gd name="T52" fmla="*/ 2439 w 2439"/>
                  <a:gd name="T53" fmla="*/ 1307 h 2445"/>
                  <a:gd name="T54" fmla="*/ 2400 w 2439"/>
                  <a:gd name="T55" fmla="*/ 1387 h 2445"/>
                  <a:gd name="T56" fmla="*/ 2179 w 2439"/>
                  <a:gd name="T57" fmla="*/ 1409 h 2445"/>
                  <a:gd name="T58" fmla="*/ 2095 w 2439"/>
                  <a:gd name="T59" fmla="*/ 1660 h 2445"/>
                  <a:gd name="T60" fmla="*/ 2151 w 2439"/>
                  <a:gd name="T61" fmla="*/ 1905 h 2445"/>
                  <a:gd name="T62" fmla="*/ 2160 w 2439"/>
                  <a:gd name="T63" fmla="*/ 1993 h 2445"/>
                  <a:gd name="T64" fmla="*/ 2004 w 2439"/>
                  <a:gd name="T65" fmla="*/ 2160 h 2445"/>
                  <a:gd name="T66" fmla="*/ 1917 w 2439"/>
                  <a:gd name="T67" fmla="*/ 2169 h 2445"/>
                  <a:gd name="T68" fmla="*/ 1712 w 2439"/>
                  <a:gd name="T69" fmla="*/ 2072 h 2445"/>
                  <a:gd name="T70" fmla="*/ 1465 w 2439"/>
                  <a:gd name="T71" fmla="*/ 2175 h 2445"/>
                  <a:gd name="T72" fmla="*/ 1388 w 2439"/>
                  <a:gd name="T73" fmla="*/ 2388 h 2445"/>
                  <a:gd name="T74" fmla="*/ 1320 w 2439"/>
                  <a:gd name="T75" fmla="*/ 2442 h 2445"/>
                  <a:gd name="T76" fmla="*/ 1092 w 2439"/>
                  <a:gd name="T77" fmla="*/ 2433 h 2445"/>
                  <a:gd name="T78" fmla="*/ 1037 w 2439"/>
                  <a:gd name="T79" fmla="*/ 2365 h 2445"/>
                  <a:gd name="T80" fmla="*/ 907 w 2439"/>
                  <a:gd name="T81" fmla="*/ 2154 h 2445"/>
                  <a:gd name="T82" fmla="*/ 666 w 2439"/>
                  <a:gd name="T83" fmla="*/ 2034 h 2445"/>
                  <a:gd name="T84" fmla="*/ 496 w 2439"/>
                  <a:gd name="T85" fmla="*/ 2169 h 2445"/>
                  <a:gd name="T86" fmla="*/ 411 w 2439"/>
                  <a:gd name="T87" fmla="*/ 2139 h 2445"/>
                  <a:gd name="T88" fmla="*/ 269 w 2439"/>
                  <a:gd name="T89" fmla="*/ 1964 h 2445"/>
                  <a:gd name="T90" fmla="*/ 299 w 2439"/>
                  <a:gd name="T91" fmla="*/ 1880 h 2445"/>
                  <a:gd name="T92" fmla="*/ 311 w 2439"/>
                  <a:gd name="T93" fmla="*/ 1595 h 2445"/>
                  <a:gd name="T94" fmla="*/ 103 w 2439"/>
                  <a:gd name="T95" fmla="*/ 1402 h 2445"/>
                  <a:gd name="T96" fmla="*/ 23 w 2439"/>
                  <a:gd name="T97" fmla="*/ 1363 h 2445"/>
                  <a:gd name="T98" fmla="*/ 1 w 2439"/>
                  <a:gd name="T99" fmla="*/ 1139 h 2445"/>
                  <a:gd name="T100" fmla="*/ 40 w 2439"/>
                  <a:gd name="T101" fmla="*/ 1059 h 2445"/>
                  <a:gd name="T102" fmla="*/ 257 w 2439"/>
                  <a:gd name="T103" fmla="*/ 1037 h 2445"/>
                  <a:gd name="T104" fmla="*/ 343 w 2439"/>
                  <a:gd name="T105" fmla="*/ 786 h 2445"/>
                  <a:gd name="T106" fmla="*/ 289 w 2439"/>
                  <a:gd name="T107" fmla="*/ 541 h 2445"/>
                  <a:gd name="T108" fmla="*/ 280 w 2439"/>
                  <a:gd name="T109" fmla="*/ 453 h 2445"/>
                  <a:gd name="T110" fmla="*/ 436 w 2439"/>
                  <a:gd name="T111" fmla="*/ 286 h 2445"/>
                  <a:gd name="T112" fmla="*/ 523 w 2439"/>
                  <a:gd name="T113" fmla="*/ 276 h 2445"/>
                  <a:gd name="T114" fmla="*/ 730 w 2439"/>
                  <a:gd name="T115" fmla="*/ 374 h 2445"/>
                  <a:gd name="T116" fmla="*/ 976 w 2439"/>
                  <a:gd name="T117" fmla="*/ 275 h 2445"/>
                  <a:gd name="T118" fmla="*/ 1052 w 2439"/>
                  <a:gd name="T119" fmla="*/ 58 h 2445"/>
                  <a:gd name="T120" fmla="*/ 1121 w 2439"/>
                  <a:gd name="T121" fmla="*/ 4 h 2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39" h="2445">
                    <a:moveTo>
                      <a:pt x="1195" y="691"/>
                    </a:moveTo>
                    <a:lnTo>
                      <a:pt x="1141" y="696"/>
                    </a:lnTo>
                    <a:lnTo>
                      <a:pt x="1088" y="708"/>
                    </a:lnTo>
                    <a:lnTo>
                      <a:pt x="1036" y="724"/>
                    </a:lnTo>
                    <a:lnTo>
                      <a:pt x="984" y="746"/>
                    </a:lnTo>
                    <a:lnTo>
                      <a:pt x="936" y="773"/>
                    </a:lnTo>
                    <a:lnTo>
                      <a:pt x="889" y="806"/>
                    </a:lnTo>
                    <a:lnTo>
                      <a:pt x="846" y="845"/>
                    </a:lnTo>
                    <a:lnTo>
                      <a:pt x="807" y="889"/>
                    </a:lnTo>
                    <a:lnTo>
                      <a:pt x="774" y="934"/>
                    </a:lnTo>
                    <a:lnTo>
                      <a:pt x="747" y="982"/>
                    </a:lnTo>
                    <a:lnTo>
                      <a:pt x="724" y="1034"/>
                    </a:lnTo>
                    <a:lnTo>
                      <a:pt x="708" y="1085"/>
                    </a:lnTo>
                    <a:lnTo>
                      <a:pt x="697" y="1139"/>
                    </a:lnTo>
                    <a:lnTo>
                      <a:pt x="691" y="1194"/>
                    </a:lnTo>
                    <a:lnTo>
                      <a:pt x="691" y="1248"/>
                    </a:lnTo>
                    <a:lnTo>
                      <a:pt x="695" y="1302"/>
                    </a:lnTo>
                    <a:lnTo>
                      <a:pt x="707" y="1355"/>
                    </a:lnTo>
                    <a:lnTo>
                      <a:pt x="723" y="1408"/>
                    </a:lnTo>
                    <a:lnTo>
                      <a:pt x="746" y="1459"/>
                    </a:lnTo>
                    <a:lnTo>
                      <a:pt x="773" y="1507"/>
                    </a:lnTo>
                    <a:lnTo>
                      <a:pt x="806" y="1554"/>
                    </a:lnTo>
                    <a:lnTo>
                      <a:pt x="844" y="1597"/>
                    </a:lnTo>
                    <a:lnTo>
                      <a:pt x="887" y="1636"/>
                    </a:lnTo>
                    <a:lnTo>
                      <a:pt x="933" y="1669"/>
                    </a:lnTo>
                    <a:lnTo>
                      <a:pt x="982" y="1697"/>
                    </a:lnTo>
                    <a:lnTo>
                      <a:pt x="1032" y="1720"/>
                    </a:lnTo>
                    <a:lnTo>
                      <a:pt x="1085" y="1736"/>
                    </a:lnTo>
                    <a:lnTo>
                      <a:pt x="1137" y="1747"/>
                    </a:lnTo>
                    <a:lnTo>
                      <a:pt x="1192" y="1753"/>
                    </a:lnTo>
                    <a:lnTo>
                      <a:pt x="1246" y="1753"/>
                    </a:lnTo>
                    <a:lnTo>
                      <a:pt x="1301" y="1748"/>
                    </a:lnTo>
                    <a:lnTo>
                      <a:pt x="1354" y="1737"/>
                    </a:lnTo>
                    <a:lnTo>
                      <a:pt x="1407" y="1721"/>
                    </a:lnTo>
                    <a:lnTo>
                      <a:pt x="1457" y="1698"/>
                    </a:lnTo>
                    <a:lnTo>
                      <a:pt x="1506" y="1671"/>
                    </a:lnTo>
                    <a:lnTo>
                      <a:pt x="1552" y="1637"/>
                    </a:lnTo>
                    <a:lnTo>
                      <a:pt x="1595" y="1600"/>
                    </a:lnTo>
                    <a:lnTo>
                      <a:pt x="1634" y="1556"/>
                    </a:lnTo>
                    <a:lnTo>
                      <a:pt x="1667" y="1511"/>
                    </a:lnTo>
                    <a:lnTo>
                      <a:pt x="1694" y="1461"/>
                    </a:lnTo>
                    <a:lnTo>
                      <a:pt x="1717" y="1411"/>
                    </a:lnTo>
                    <a:lnTo>
                      <a:pt x="1733" y="1358"/>
                    </a:lnTo>
                    <a:lnTo>
                      <a:pt x="1745" y="1306"/>
                    </a:lnTo>
                    <a:lnTo>
                      <a:pt x="1750" y="1251"/>
                    </a:lnTo>
                    <a:lnTo>
                      <a:pt x="1750" y="1197"/>
                    </a:lnTo>
                    <a:lnTo>
                      <a:pt x="1746" y="1142"/>
                    </a:lnTo>
                    <a:lnTo>
                      <a:pt x="1734" y="1089"/>
                    </a:lnTo>
                    <a:lnTo>
                      <a:pt x="1718" y="1037"/>
                    </a:lnTo>
                    <a:lnTo>
                      <a:pt x="1697" y="986"/>
                    </a:lnTo>
                    <a:lnTo>
                      <a:pt x="1669" y="937"/>
                    </a:lnTo>
                    <a:lnTo>
                      <a:pt x="1636" y="891"/>
                    </a:lnTo>
                    <a:lnTo>
                      <a:pt x="1597" y="847"/>
                    </a:lnTo>
                    <a:lnTo>
                      <a:pt x="1554" y="808"/>
                    </a:lnTo>
                    <a:lnTo>
                      <a:pt x="1508" y="775"/>
                    </a:lnTo>
                    <a:lnTo>
                      <a:pt x="1460" y="748"/>
                    </a:lnTo>
                    <a:lnTo>
                      <a:pt x="1409" y="725"/>
                    </a:lnTo>
                    <a:lnTo>
                      <a:pt x="1358" y="708"/>
                    </a:lnTo>
                    <a:lnTo>
                      <a:pt x="1304" y="698"/>
                    </a:lnTo>
                    <a:lnTo>
                      <a:pt x="1249" y="692"/>
                    </a:lnTo>
                    <a:lnTo>
                      <a:pt x="1195" y="691"/>
                    </a:lnTo>
                    <a:close/>
                    <a:moveTo>
                      <a:pt x="1145" y="0"/>
                    </a:moveTo>
                    <a:lnTo>
                      <a:pt x="1304" y="1"/>
                    </a:lnTo>
                    <a:lnTo>
                      <a:pt x="1327" y="4"/>
                    </a:lnTo>
                    <a:lnTo>
                      <a:pt x="1348" y="12"/>
                    </a:lnTo>
                    <a:lnTo>
                      <a:pt x="1368" y="24"/>
                    </a:lnTo>
                    <a:lnTo>
                      <a:pt x="1384" y="40"/>
                    </a:lnTo>
                    <a:lnTo>
                      <a:pt x="1395" y="60"/>
                    </a:lnTo>
                    <a:lnTo>
                      <a:pt x="1403" y="81"/>
                    </a:lnTo>
                    <a:lnTo>
                      <a:pt x="1407" y="105"/>
                    </a:lnTo>
                    <a:lnTo>
                      <a:pt x="1406" y="262"/>
                    </a:lnTo>
                    <a:lnTo>
                      <a:pt x="1482" y="280"/>
                    </a:lnTo>
                    <a:lnTo>
                      <a:pt x="1557" y="305"/>
                    </a:lnTo>
                    <a:lnTo>
                      <a:pt x="1631" y="336"/>
                    </a:lnTo>
                    <a:lnTo>
                      <a:pt x="1702" y="373"/>
                    </a:lnTo>
                    <a:lnTo>
                      <a:pt x="1771" y="416"/>
                    </a:lnTo>
                    <a:lnTo>
                      <a:pt x="1883" y="304"/>
                    </a:lnTo>
                    <a:lnTo>
                      <a:pt x="1901" y="291"/>
                    </a:lnTo>
                    <a:lnTo>
                      <a:pt x="1922" y="280"/>
                    </a:lnTo>
                    <a:lnTo>
                      <a:pt x="1945" y="276"/>
                    </a:lnTo>
                    <a:lnTo>
                      <a:pt x="1967" y="276"/>
                    </a:lnTo>
                    <a:lnTo>
                      <a:pt x="1989" y="280"/>
                    </a:lnTo>
                    <a:lnTo>
                      <a:pt x="2010" y="291"/>
                    </a:lnTo>
                    <a:lnTo>
                      <a:pt x="2028" y="305"/>
                    </a:lnTo>
                    <a:lnTo>
                      <a:pt x="2141" y="419"/>
                    </a:lnTo>
                    <a:lnTo>
                      <a:pt x="2156" y="437"/>
                    </a:lnTo>
                    <a:lnTo>
                      <a:pt x="2165" y="457"/>
                    </a:lnTo>
                    <a:lnTo>
                      <a:pt x="2171" y="480"/>
                    </a:lnTo>
                    <a:lnTo>
                      <a:pt x="2169" y="502"/>
                    </a:lnTo>
                    <a:lnTo>
                      <a:pt x="2165" y="525"/>
                    </a:lnTo>
                    <a:lnTo>
                      <a:pt x="2155" y="546"/>
                    </a:lnTo>
                    <a:lnTo>
                      <a:pt x="2140" y="564"/>
                    </a:lnTo>
                    <a:lnTo>
                      <a:pt x="2028" y="676"/>
                    </a:lnTo>
                    <a:lnTo>
                      <a:pt x="2064" y="733"/>
                    </a:lnTo>
                    <a:lnTo>
                      <a:pt x="2096" y="791"/>
                    </a:lnTo>
                    <a:lnTo>
                      <a:pt x="2124" y="853"/>
                    </a:lnTo>
                    <a:lnTo>
                      <a:pt x="2147" y="915"/>
                    </a:lnTo>
                    <a:lnTo>
                      <a:pt x="2165" y="978"/>
                    </a:lnTo>
                    <a:lnTo>
                      <a:pt x="2180" y="1042"/>
                    </a:lnTo>
                    <a:lnTo>
                      <a:pt x="2337" y="1043"/>
                    </a:lnTo>
                    <a:lnTo>
                      <a:pt x="2360" y="1045"/>
                    </a:lnTo>
                    <a:lnTo>
                      <a:pt x="2382" y="1053"/>
                    </a:lnTo>
                    <a:lnTo>
                      <a:pt x="2401" y="1066"/>
                    </a:lnTo>
                    <a:lnTo>
                      <a:pt x="2417" y="1082"/>
                    </a:lnTo>
                    <a:lnTo>
                      <a:pt x="2430" y="1101"/>
                    </a:lnTo>
                    <a:lnTo>
                      <a:pt x="2437" y="1123"/>
                    </a:lnTo>
                    <a:lnTo>
                      <a:pt x="2439" y="1148"/>
                    </a:lnTo>
                    <a:lnTo>
                      <a:pt x="2439" y="1307"/>
                    </a:lnTo>
                    <a:lnTo>
                      <a:pt x="2435" y="1331"/>
                    </a:lnTo>
                    <a:lnTo>
                      <a:pt x="2428" y="1352"/>
                    </a:lnTo>
                    <a:lnTo>
                      <a:pt x="2416" y="1371"/>
                    </a:lnTo>
                    <a:lnTo>
                      <a:pt x="2400" y="1387"/>
                    </a:lnTo>
                    <a:lnTo>
                      <a:pt x="2381" y="1400"/>
                    </a:lnTo>
                    <a:lnTo>
                      <a:pt x="2359" y="1406"/>
                    </a:lnTo>
                    <a:lnTo>
                      <a:pt x="2335" y="1410"/>
                    </a:lnTo>
                    <a:lnTo>
                      <a:pt x="2179" y="1409"/>
                    </a:lnTo>
                    <a:lnTo>
                      <a:pt x="2165" y="1473"/>
                    </a:lnTo>
                    <a:lnTo>
                      <a:pt x="2145" y="1537"/>
                    </a:lnTo>
                    <a:lnTo>
                      <a:pt x="2123" y="1600"/>
                    </a:lnTo>
                    <a:lnTo>
                      <a:pt x="2095" y="1660"/>
                    </a:lnTo>
                    <a:lnTo>
                      <a:pt x="2063" y="1720"/>
                    </a:lnTo>
                    <a:lnTo>
                      <a:pt x="2027" y="1777"/>
                    </a:lnTo>
                    <a:lnTo>
                      <a:pt x="2136" y="1887"/>
                    </a:lnTo>
                    <a:lnTo>
                      <a:pt x="2151" y="1905"/>
                    </a:lnTo>
                    <a:lnTo>
                      <a:pt x="2160" y="1926"/>
                    </a:lnTo>
                    <a:lnTo>
                      <a:pt x="2165" y="1948"/>
                    </a:lnTo>
                    <a:lnTo>
                      <a:pt x="2165" y="1971"/>
                    </a:lnTo>
                    <a:lnTo>
                      <a:pt x="2160" y="1993"/>
                    </a:lnTo>
                    <a:lnTo>
                      <a:pt x="2150" y="2014"/>
                    </a:lnTo>
                    <a:lnTo>
                      <a:pt x="2135" y="2033"/>
                    </a:lnTo>
                    <a:lnTo>
                      <a:pt x="2023" y="2145"/>
                    </a:lnTo>
                    <a:lnTo>
                      <a:pt x="2004" y="2160"/>
                    </a:lnTo>
                    <a:lnTo>
                      <a:pt x="1983" y="2169"/>
                    </a:lnTo>
                    <a:lnTo>
                      <a:pt x="1962" y="2175"/>
                    </a:lnTo>
                    <a:lnTo>
                      <a:pt x="1939" y="2174"/>
                    </a:lnTo>
                    <a:lnTo>
                      <a:pt x="1917" y="2169"/>
                    </a:lnTo>
                    <a:lnTo>
                      <a:pt x="1895" y="2159"/>
                    </a:lnTo>
                    <a:lnTo>
                      <a:pt x="1877" y="2144"/>
                    </a:lnTo>
                    <a:lnTo>
                      <a:pt x="1770" y="2035"/>
                    </a:lnTo>
                    <a:lnTo>
                      <a:pt x="1712" y="2072"/>
                    </a:lnTo>
                    <a:lnTo>
                      <a:pt x="1652" y="2105"/>
                    </a:lnTo>
                    <a:lnTo>
                      <a:pt x="1591" y="2133"/>
                    </a:lnTo>
                    <a:lnTo>
                      <a:pt x="1529" y="2155"/>
                    </a:lnTo>
                    <a:lnTo>
                      <a:pt x="1465" y="2175"/>
                    </a:lnTo>
                    <a:lnTo>
                      <a:pt x="1400" y="2190"/>
                    </a:lnTo>
                    <a:lnTo>
                      <a:pt x="1399" y="2342"/>
                    </a:lnTo>
                    <a:lnTo>
                      <a:pt x="1396" y="2366"/>
                    </a:lnTo>
                    <a:lnTo>
                      <a:pt x="1388" y="2388"/>
                    </a:lnTo>
                    <a:lnTo>
                      <a:pt x="1377" y="2407"/>
                    </a:lnTo>
                    <a:lnTo>
                      <a:pt x="1361" y="2422"/>
                    </a:lnTo>
                    <a:lnTo>
                      <a:pt x="1342" y="2434"/>
                    </a:lnTo>
                    <a:lnTo>
                      <a:pt x="1320" y="2442"/>
                    </a:lnTo>
                    <a:lnTo>
                      <a:pt x="1296" y="2445"/>
                    </a:lnTo>
                    <a:lnTo>
                      <a:pt x="1137" y="2444"/>
                    </a:lnTo>
                    <a:lnTo>
                      <a:pt x="1113" y="2441"/>
                    </a:lnTo>
                    <a:lnTo>
                      <a:pt x="1092" y="2433"/>
                    </a:lnTo>
                    <a:lnTo>
                      <a:pt x="1073" y="2422"/>
                    </a:lnTo>
                    <a:lnTo>
                      <a:pt x="1057" y="2405"/>
                    </a:lnTo>
                    <a:lnTo>
                      <a:pt x="1045" y="2386"/>
                    </a:lnTo>
                    <a:lnTo>
                      <a:pt x="1037" y="2365"/>
                    </a:lnTo>
                    <a:lnTo>
                      <a:pt x="1034" y="2341"/>
                    </a:lnTo>
                    <a:lnTo>
                      <a:pt x="1036" y="2189"/>
                    </a:lnTo>
                    <a:lnTo>
                      <a:pt x="971" y="2174"/>
                    </a:lnTo>
                    <a:lnTo>
                      <a:pt x="907" y="2154"/>
                    </a:lnTo>
                    <a:lnTo>
                      <a:pt x="844" y="2131"/>
                    </a:lnTo>
                    <a:lnTo>
                      <a:pt x="782" y="2103"/>
                    </a:lnTo>
                    <a:lnTo>
                      <a:pt x="723" y="2071"/>
                    </a:lnTo>
                    <a:lnTo>
                      <a:pt x="666" y="2034"/>
                    </a:lnTo>
                    <a:lnTo>
                      <a:pt x="557" y="2139"/>
                    </a:lnTo>
                    <a:lnTo>
                      <a:pt x="538" y="2154"/>
                    </a:lnTo>
                    <a:lnTo>
                      <a:pt x="517" y="2163"/>
                    </a:lnTo>
                    <a:lnTo>
                      <a:pt x="496" y="2169"/>
                    </a:lnTo>
                    <a:lnTo>
                      <a:pt x="473" y="2169"/>
                    </a:lnTo>
                    <a:lnTo>
                      <a:pt x="450" y="2163"/>
                    </a:lnTo>
                    <a:lnTo>
                      <a:pt x="429" y="2154"/>
                    </a:lnTo>
                    <a:lnTo>
                      <a:pt x="411" y="2139"/>
                    </a:lnTo>
                    <a:lnTo>
                      <a:pt x="298" y="2026"/>
                    </a:lnTo>
                    <a:lnTo>
                      <a:pt x="283" y="2008"/>
                    </a:lnTo>
                    <a:lnTo>
                      <a:pt x="274" y="1987"/>
                    </a:lnTo>
                    <a:lnTo>
                      <a:pt x="269" y="1964"/>
                    </a:lnTo>
                    <a:lnTo>
                      <a:pt x="269" y="1942"/>
                    </a:lnTo>
                    <a:lnTo>
                      <a:pt x="274" y="1920"/>
                    </a:lnTo>
                    <a:lnTo>
                      <a:pt x="284" y="1899"/>
                    </a:lnTo>
                    <a:lnTo>
                      <a:pt x="299" y="1880"/>
                    </a:lnTo>
                    <a:lnTo>
                      <a:pt x="406" y="1774"/>
                    </a:lnTo>
                    <a:lnTo>
                      <a:pt x="370" y="1716"/>
                    </a:lnTo>
                    <a:lnTo>
                      <a:pt x="338" y="1656"/>
                    </a:lnTo>
                    <a:lnTo>
                      <a:pt x="311" y="1595"/>
                    </a:lnTo>
                    <a:lnTo>
                      <a:pt x="288" y="1531"/>
                    </a:lnTo>
                    <a:lnTo>
                      <a:pt x="268" y="1467"/>
                    </a:lnTo>
                    <a:lnTo>
                      <a:pt x="255" y="1403"/>
                    </a:lnTo>
                    <a:lnTo>
                      <a:pt x="103" y="1402"/>
                    </a:lnTo>
                    <a:lnTo>
                      <a:pt x="79" y="1398"/>
                    </a:lnTo>
                    <a:lnTo>
                      <a:pt x="57" y="1392"/>
                    </a:lnTo>
                    <a:lnTo>
                      <a:pt x="38" y="1379"/>
                    </a:lnTo>
                    <a:lnTo>
                      <a:pt x="23" y="1363"/>
                    </a:lnTo>
                    <a:lnTo>
                      <a:pt x="10" y="1344"/>
                    </a:lnTo>
                    <a:lnTo>
                      <a:pt x="2" y="1322"/>
                    </a:lnTo>
                    <a:lnTo>
                      <a:pt x="0" y="1298"/>
                    </a:lnTo>
                    <a:lnTo>
                      <a:pt x="1" y="1139"/>
                    </a:lnTo>
                    <a:lnTo>
                      <a:pt x="3" y="1116"/>
                    </a:lnTo>
                    <a:lnTo>
                      <a:pt x="11" y="1094"/>
                    </a:lnTo>
                    <a:lnTo>
                      <a:pt x="24" y="1075"/>
                    </a:lnTo>
                    <a:lnTo>
                      <a:pt x="40" y="1059"/>
                    </a:lnTo>
                    <a:lnTo>
                      <a:pt x="58" y="1047"/>
                    </a:lnTo>
                    <a:lnTo>
                      <a:pt x="80" y="1039"/>
                    </a:lnTo>
                    <a:lnTo>
                      <a:pt x="104" y="1037"/>
                    </a:lnTo>
                    <a:lnTo>
                      <a:pt x="257" y="1037"/>
                    </a:lnTo>
                    <a:lnTo>
                      <a:pt x="272" y="973"/>
                    </a:lnTo>
                    <a:lnTo>
                      <a:pt x="291" y="909"/>
                    </a:lnTo>
                    <a:lnTo>
                      <a:pt x="314" y="846"/>
                    </a:lnTo>
                    <a:lnTo>
                      <a:pt x="343" y="786"/>
                    </a:lnTo>
                    <a:lnTo>
                      <a:pt x="375" y="726"/>
                    </a:lnTo>
                    <a:lnTo>
                      <a:pt x="412" y="668"/>
                    </a:lnTo>
                    <a:lnTo>
                      <a:pt x="304" y="559"/>
                    </a:lnTo>
                    <a:lnTo>
                      <a:pt x="289" y="541"/>
                    </a:lnTo>
                    <a:lnTo>
                      <a:pt x="280" y="520"/>
                    </a:lnTo>
                    <a:lnTo>
                      <a:pt x="274" y="497"/>
                    </a:lnTo>
                    <a:lnTo>
                      <a:pt x="275" y="476"/>
                    </a:lnTo>
                    <a:lnTo>
                      <a:pt x="280" y="453"/>
                    </a:lnTo>
                    <a:lnTo>
                      <a:pt x="290" y="432"/>
                    </a:lnTo>
                    <a:lnTo>
                      <a:pt x="305" y="414"/>
                    </a:lnTo>
                    <a:lnTo>
                      <a:pt x="417" y="301"/>
                    </a:lnTo>
                    <a:lnTo>
                      <a:pt x="436" y="286"/>
                    </a:lnTo>
                    <a:lnTo>
                      <a:pt x="457" y="276"/>
                    </a:lnTo>
                    <a:lnTo>
                      <a:pt x="478" y="271"/>
                    </a:lnTo>
                    <a:lnTo>
                      <a:pt x="501" y="271"/>
                    </a:lnTo>
                    <a:lnTo>
                      <a:pt x="523" y="276"/>
                    </a:lnTo>
                    <a:lnTo>
                      <a:pt x="545" y="286"/>
                    </a:lnTo>
                    <a:lnTo>
                      <a:pt x="563" y="301"/>
                    </a:lnTo>
                    <a:lnTo>
                      <a:pt x="673" y="411"/>
                    </a:lnTo>
                    <a:lnTo>
                      <a:pt x="730" y="374"/>
                    </a:lnTo>
                    <a:lnTo>
                      <a:pt x="789" y="343"/>
                    </a:lnTo>
                    <a:lnTo>
                      <a:pt x="851" y="316"/>
                    </a:lnTo>
                    <a:lnTo>
                      <a:pt x="912" y="293"/>
                    </a:lnTo>
                    <a:lnTo>
                      <a:pt x="976" y="275"/>
                    </a:lnTo>
                    <a:lnTo>
                      <a:pt x="1041" y="260"/>
                    </a:lnTo>
                    <a:lnTo>
                      <a:pt x="1041" y="103"/>
                    </a:lnTo>
                    <a:lnTo>
                      <a:pt x="1045" y="80"/>
                    </a:lnTo>
                    <a:lnTo>
                      <a:pt x="1052" y="58"/>
                    </a:lnTo>
                    <a:lnTo>
                      <a:pt x="1064" y="39"/>
                    </a:lnTo>
                    <a:lnTo>
                      <a:pt x="1080" y="23"/>
                    </a:lnTo>
                    <a:lnTo>
                      <a:pt x="1100" y="10"/>
                    </a:lnTo>
                    <a:lnTo>
                      <a:pt x="1121" y="4"/>
                    </a:lnTo>
                    <a:lnTo>
                      <a:pt x="1145"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nvGrpSpPr>
            <p:cNvPr id="81" name="Group 964"/>
            <p:cNvGrpSpPr>
              <a:grpSpLocks noChangeAspect="1"/>
            </p:cNvGrpSpPr>
            <p:nvPr/>
          </p:nvGrpSpPr>
          <p:grpSpPr bwMode="auto">
            <a:xfrm>
              <a:off x="3307226" y="2081452"/>
              <a:ext cx="538571" cy="539434"/>
              <a:chOff x="742" y="571"/>
              <a:chExt cx="624" cy="625"/>
            </a:xfrm>
            <a:solidFill>
              <a:schemeClr val="bg1"/>
            </a:solidFill>
          </p:grpSpPr>
          <p:sp>
            <p:nvSpPr>
              <p:cNvPr id="117" name="Freeform 966"/>
              <p:cNvSpPr>
                <a:spLocks noEditPoints="1"/>
              </p:cNvSpPr>
              <p:nvPr/>
            </p:nvSpPr>
            <p:spPr bwMode="auto">
              <a:xfrm>
                <a:off x="932" y="571"/>
                <a:ext cx="244" cy="245"/>
              </a:xfrm>
              <a:custGeom>
                <a:avLst/>
                <a:gdLst>
                  <a:gd name="T0" fmla="*/ 972 w 1464"/>
                  <a:gd name="T1" fmla="*/ 445 h 1467"/>
                  <a:gd name="T2" fmla="*/ 929 w 1464"/>
                  <a:gd name="T3" fmla="*/ 471 h 1467"/>
                  <a:gd name="T4" fmla="*/ 534 w 1464"/>
                  <a:gd name="T5" fmla="*/ 655 h 1467"/>
                  <a:gd name="T6" fmla="*/ 492 w 1464"/>
                  <a:gd name="T7" fmla="*/ 629 h 1467"/>
                  <a:gd name="T8" fmla="*/ 444 w 1464"/>
                  <a:gd name="T9" fmla="*/ 623 h 1467"/>
                  <a:gd name="T10" fmla="*/ 397 w 1464"/>
                  <a:gd name="T11" fmla="*/ 639 h 1467"/>
                  <a:gd name="T12" fmla="*/ 362 w 1464"/>
                  <a:gd name="T13" fmla="*/ 674 h 1467"/>
                  <a:gd name="T14" fmla="*/ 346 w 1464"/>
                  <a:gd name="T15" fmla="*/ 721 h 1467"/>
                  <a:gd name="T16" fmla="*/ 352 w 1464"/>
                  <a:gd name="T17" fmla="*/ 769 h 1467"/>
                  <a:gd name="T18" fmla="*/ 378 w 1464"/>
                  <a:gd name="T19" fmla="*/ 812 h 1467"/>
                  <a:gd name="T20" fmla="*/ 579 w 1464"/>
                  <a:gd name="T21" fmla="*/ 1011 h 1467"/>
                  <a:gd name="T22" fmla="*/ 619 w 1464"/>
                  <a:gd name="T23" fmla="*/ 1027 h 1467"/>
                  <a:gd name="T24" fmla="*/ 661 w 1464"/>
                  <a:gd name="T25" fmla="*/ 1027 h 1467"/>
                  <a:gd name="T26" fmla="*/ 701 w 1464"/>
                  <a:gd name="T27" fmla="*/ 1011 h 1467"/>
                  <a:gd name="T28" fmla="*/ 1086 w 1464"/>
                  <a:gd name="T29" fmla="*/ 628 h 1467"/>
                  <a:gd name="T30" fmla="*/ 1113 w 1464"/>
                  <a:gd name="T31" fmla="*/ 585 h 1467"/>
                  <a:gd name="T32" fmla="*/ 1117 w 1464"/>
                  <a:gd name="T33" fmla="*/ 537 h 1467"/>
                  <a:gd name="T34" fmla="*/ 1102 w 1464"/>
                  <a:gd name="T35" fmla="*/ 490 h 1467"/>
                  <a:gd name="T36" fmla="*/ 1066 w 1464"/>
                  <a:gd name="T37" fmla="*/ 455 h 1467"/>
                  <a:gd name="T38" fmla="*/ 1020 w 1464"/>
                  <a:gd name="T39" fmla="*/ 439 h 1467"/>
                  <a:gd name="T40" fmla="*/ 732 w 1464"/>
                  <a:gd name="T41" fmla="*/ 0 h 1467"/>
                  <a:gd name="T42" fmla="*/ 871 w 1464"/>
                  <a:gd name="T43" fmla="*/ 12 h 1467"/>
                  <a:gd name="T44" fmla="*/ 1001 w 1464"/>
                  <a:gd name="T45" fmla="*/ 51 h 1467"/>
                  <a:gd name="T46" fmla="*/ 1120 w 1464"/>
                  <a:gd name="T47" fmla="*/ 112 h 1467"/>
                  <a:gd name="T48" fmla="*/ 1226 w 1464"/>
                  <a:gd name="T49" fmla="*/ 192 h 1467"/>
                  <a:gd name="T50" fmla="*/ 1315 w 1464"/>
                  <a:gd name="T51" fmla="*/ 289 h 1467"/>
                  <a:gd name="T52" fmla="*/ 1385 w 1464"/>
                  <a:gd name="T53" fmla="*/ 402 h 1467"/>
                  <a:gd name="T54" fmla="*/ 1435 w 1464"/>
                  <a:gd name="T55" fmla="*/ 528 h 1467"/>
                  <a:gd name="T56" fmla="*/ 1461 w 1464"/>
                  <a:gd name="T57" fmla="*/ 663 h 1467"/>
                  <a:gd name="T58" fmla="*/ 1461 w 1464"/>
                  <a:gd name="T59" fmla="*/ 804 h 1467"/>
                  <a:gd name="T60" fmla="*/ 1435 w 1464"/>
                  <a:gd name="T61" fmla="*/ 939 h 1467"/>
                  <a:gd name="T62" fmla="*/ 1385 w 1464"/>
                  <a:gd name="T63" fmla="*/ 1064 h 1467"/>
                  <a:gd name="T64" fmla="*/ 1315 w 1464"/>
                  <a:gd name="T65" fmla="*/ 1177 h 1467"/>
                  <a:gd name="T66" fmla="*/ 1226 w 1464"/>
                  <a:gd name="T67" fmla="*/ 1275 h 1467"/>
                  <a:gd name="T68" fmla="*/ 1120 w 1464"/>
                  <a:gd name="T69" fmla="*/ 1355 h 1467"/>
                  <a:gd name="T70" fmla="*/ 1001 w 1464"/>
                  <a:gd name="T71" fmla="*/ 1416 h 1467"/>
                  <a:gd name="T72" fmla="*/ 871 w 1464"/>
                  <a:gd name="T73" fmla="*/ 1453 h 1467"/>
                  <a:gd name="T74" fmla="*/ 732 w 1464"/>
                  <a:gd name="T75" fmla="*/ 1467 h 1467"/>
                  <a:gd name="T76" fmla="*/ 592 w 1464"/>
                  <a:gd name="T77" fmla="*/ 1453 h 1467"/>
                  <a:gd name="T78" fmla="*/ 462 w 1464"/>
                  <a:gd name="T79" fmla="*/ 1416 h 1467"/>
                  <a:gd name="T80" fmla="*/ 344 w 1464"/>
                  <a:gd name="T81" fmla="*/ 1355 h 1467"/>
                  <a:gd name="T82" fmla="*/ 239 w 1464"/>
                  <a:gd name="T83" fmla="*/ 1275 h 1467"/>
                  <a:gd name="T84" fmla="*/ 150 w 1464"/>
                  <a:gd name="T85" fmla="*/ 1177 h 1467"/>
                  <a:gd name="T86" fmla="*/ 79 w 1464"/>
                  <a:gd name="T87" fmla="*/ 1064 h 1467"/>
                  <a:gd name="T88" fmla="*/ 29 w 1464"/>
                  <a:gd name="T89" fmla="*/ 939 h 1467"/>
                  <a:gd name="T90" fmla="*/ 3 w 1464"/>
                  <a:gd name="T91" fmla="*/ 804 h 1467"/>
                  <a:gd name="T92" fmla="*/ 3 w 1464"/>
                  <a:gd name="T93" fmla="*/ 663 h 1467"/>
                  <a:gd name="T94" fmla="*/ 29 w 1464"/>
                  <a:gd name="T95" fmla="*/ 528 h 1467"/>
                  <a:gd name="T96" fmla="*/ 79 w 1464"/>
                  <a:gd name="T97" fmla="*/ 402 h 1467"/>
                  <a:gd name="T98" fmla="*/ 150 w 1464"/>
                  <a:gd name="T99" fmla="*/ 289 h 1467"/>
                  <a:gd name="T100" fmla="*/ 239 w 1464"/>
                  <a:gd name="T101" fmla="*/ 192 h 1467"/>
                  <a:gd name="T102" fmla="*/ 344 w 1464"/>
                  <a:gd name="T103" fmla="*/ 112 h 1467"/>
                  <a:gd name="T104" fmla="*/ 462 w 1464"/>
                  <a:gd name="T105" fmla="*/ 51 h 1467"/>
                  <a:gd name="T106" fmla="*/ 592 w 1464"/>
                  <a:gd name="T107" fmla="*/ 12 h 1467"/>
                  <a:gd name="T108" fmla="*/ 732 w 1464"/>
                  <a:gd name="T109" fmla="*/ 0 h 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4" h="1467">
                    <a:moveTo>
                      <a:pt x="995" y="439"/>
                    </a:moveTo>
                    <a:lnTo>
                      <a:pt x="972" y="445"/>
                    </a:lnTo>
                    <a:lnTo>
                      <a:pt x="950" y="455"/>
                    </a:lnTo>
                    <a:lnTo>
                      <a:pt x="929" y="471"/>
                    </a:lnTo>
                    <a:lnTo>
                      <a:pt x="640" y="761"/>
                    </a:lnTo>
                    <a:lnTo>
                      <a:pt x="534" y="655"/>
                    </a:lnTo>
                    <a:lnTo>
                      <a:pt x="514" y="639"/>
                    </a:lnTo>
                    <a:lnTo>
                      <a:pt x="492" y="629"/>
                    </a:lnTo>
                    <a:lnTo>
                      <a:pt x="468" y="623"/>
                    </a:lnTo>
                    <a:lnTo>
                      <a:pt x="444" y="623"/>
                    </a:lnTo>
                    <a:lnTo>
                      <a:pt x="420" y="629"/>
                    </a:lnTo>
                    <a:lnTo>
                      <a:pt x="397" y="639"/>
                    </a:lnTo>
                    <a:lnTo>
                      <a:pt x="378" y="655"/>
                    </a:lnTo>
                    <a:lnTo>
                      <a:pt x="362" y="674"/>
                    </a:lnTo>
                    <a:lnTo>
                      <a:pt x="352" y="697"/>
                    </a:lnTo>
                    <a:lnTo>
                      <a:pt x="346" y="721"/>
                    </a:lnTo>
                    <a:lnTo>
                      <a:pt x="346" y="745"/>
                    </a:lnTo>
                    <a:lnTo>
                      <a:pt x="352" y="769"/>
                    </a:lnTo>
                    <a:lnTo>
                      <a:pt x="362" y="791"/>
                    </a:lnTo>
                    <a:lnTo>
                      <a:pt x="378" y="812"/>
                    </a:lnTo>
                    <a:lnTo>
                      <a:pt x="562" y="996"/>
                    </a:lnTo>
                    <a:lnTo>
                      <a:pt x="579" y="1011"/>
                    </a:lnTo>
                    <a:lnTo>
                      <a:pt x="598" y="1021"/>
                    </a:lnTo>
                    <a:lnTo>
                      <a:pt x="619" y="1027"/>
                    </a:lnTo>
                    <a:lnTo>
                      <a:pt x="640" y="1029"/>
                    </a:lnTo>
                    <a:lnTo>
                      <a:pt x="661" y="1027"/>
                    </a:lnTo>
                    <a:lnTo>
                      <a:pt x="681" y="1021"/>
                    </a:lnTo>
                    <a:lnTo>
                      <a:pt x="701" y="1011"/>
                    </a:lnTo>
                    <a:lnTo>
                      <a:pt x="718" y="996"/>
                    </a:lnTo>
                    <a:lnTo>
                      <a:pt x="1086" y="628"/>
                    </a:lnTo>
                    <a:lnTo>
                      <a:pt x="1102" y="607"/>
                    </a:lnTo>
                    <a:lnTo>
                      <a:pt x="1113" y="585"/>
                    </a:lnTo>
                    <a:lnTo>
                      <a:pt x="1117" y="561"/>
                    </a:lnTo>
                    <a:lnTo>
                      <a:pt x="1117" y="537"/>
                    </a:lnTo>
                    <a:lnTo>
                      <a:pt x="1113" y="513"/>
                    </a:lnTo>
                    <a:lnTo>
                      <a:pt x="1102" y="490"/>
                    </a:lnTo>
                    <a:lnTo>
                      <a:pt x="1086" y="471"/>
                    </a:lnTo>
                    <a:lnTo>
                      <a:pt x="1066" y="455"/>
                    </a:lnTo>
                    <a:lnTo>
                      <a:pt x="1043" y="445"/>
                    </a:lnTo>
                    <a:lnTo>
                      <a:pt x="1020" y="439"/>
                    </a:lnTo>
                    <a:lnTo>
                      <a:pt x="995" y="439"/>
                    </a:lnTo>
                    <a:close/>
                    <a:moveTo>
                      <a:pt x="732" y="0"/>
                    </a:moveTo>
                    <a:lnTo>
                      <a:pt x="802" y="3"/>
                    </a:lnTo>
                    <a:lnTo>
                      <a:pt x="871" y="12"/>
                    </a:lnTo>
                    <a:lnTo>
                      <a:pt x="937" y="29"/>
                    </a:lnTo>
                    <a:lnTo>
                      <a:pt x="1001" y="51"/>
                    </a:lnTo>
                    <a:lnTo>
                      <a:pt x="1063" y="79"/>
                    </a:lnTo>
                    <a:lnTo>
                      <a:pt x="1120" y="112"/>
                    </a:lnTo>
                    <a:lnTo>
                      <a:pt x="1174" y="150"/>
                    </a:lnTo>
                    <a:lnTo>
                      <a:pt x="1226" y="192"/>
                    </a:lnTo>
                    <a:lnTo>
                      <a:pt x="1273" y="239"/>
                    </a:lnTo>
                    <a:lnTo>
                      <a:pt x="1315" y="289"/>
                    </a:lnTo>
                    <a:lnTo>
                      <a:pt x="1352" y="344"/>
                    </a:lnTo>
                    <a:lnTo>
                      <a:pt x="1385" y="402"/>
                    </a:lnTo>
                    <a:lnTo>
                      <a:pt x="1413" y="464"/>
                    </a:lnTo>
                    <a:lnTo>
                      <a:pt x="1435" y="528"/>
                    </a:lnTo>
                    <a:lnTo>
                      <a:pt x="1451" y="594"/>
                    </a:lnTo>
                    <a:lnTo>
                      <a:pt x="1461" y="663"/>
                    </a:lnTo>
                    <a:lnTo>
                      <a:pt x="1464" y="733"/>
                    </a:lnTo>
                    <a:lnTo>
                      <a:pt x="1461" y="804"/>
                    </a:lnTo>
                    <a:lnTo>
                      <a:pt x="1451" y="872"/>
                    </a:lnTo>
                    <a:lnTo>
                      <a:pt x="1435" y="939"/>
                    </a:lnTo>
                    <a:lnTo>
                      <a:pt x="1413" y="1003"/>
                    </a:lnTo>
                    <a:lnTo>
                      <a:pt x="1385" y="1064"/>
                    </a:lnTo>
                    <a:lnTo>
                      <a:pt x="1352" y="1123"/>
                    </a:lnTo>
                    <a:lnTo>
                      <a:pt x="1315" y="1177"/>
                    </a:lnTo>
                    <a:lnTo>
                      <a:pt x="1273" y="1228"/>
                    </a:lnTo>
                    <a:lnTo>
                      <a:pt x="1226" y="1275"/>
                    </a:lnTo>
                    <a:lnTo>
                      <a:pt x="1174" y="1317"/>
                    </a:lnTo>
                    <a:lnTo>
                      <a:pt x="1120" y="1355"/>
                    </a:lnTo>
                    <a:lnTo>
                      <a:pt x="1063" y="1388"/>
                    </a:lnTo>
                    <a:lnTo>
                      <a:pt x="1001" y="1416"/>
                    </a:lnTo>
                    <a:lnTo>
                      <a:pt x="937" y="1437"/>
                    </a:lnTo>
                    <a:lnTo>
                      <a:pt x="871" y="1453"/>
                    </a:lnTo>
                    <a:lnTo>
                      <a:pt x="802" y="1464"/>
                    </a:lnTo>
                    <a:lnTo>
                      <a:pt x="732" y="1467"/>
                    </a:lnTo>
                    <a:lnTo>
                      <a:pt x="662" y="1464"/>
                    </a:lnTo>
                    <a:lnTo>
                      <a:pt x="592" y="1453"/>
                    </a:lnTo>
                    <a:lnTo>
                      <a:pt x="526" y="1437"/>
                    </a:lnTo>
                    <a:lnTo>
                      <a:pt x="462" y="1416"/>
                    </a:lnTo>
                    <a:lnTo>
                      <a:pt x="402" y="1388"/>
                    </a:lnTo>
                    <a:lnTo>
                      <a:pt x="344" y="1355"/>
                    </a:lnTo>
                    <a:lnTo>
                      <a:pt x="289" y="1317"/>
                    </a:lnTo>
                    <a:lnTo>
                      <a:pt x="239" y="1275"/>
                    </a:lnTo>
                    <a:lnTo>
                      <a:pt x="192" y="1228"/>
                    </a:lnTo>
                    <a:lnTo>
                      <a:pt x="150" y="1177"/>
                    </a:lnTo>
                    <a:lnTo>
                      <a:pt x="111" y="1123"/>
                    </a:lnTo>
                    <a:lnTo>
                      <a:pt x="79" y="1064"/>
                    </a:lnTo>
                    <a:lnTo>
                      <a:pt x="51" y="1003"/>
                    </a:lnTo>
                    <a:lnTo>
                      <a:pt x="29" y="939"/>
                    </a:lnTo>
                    <a:lnTo>
                      <a:pt x="13" y="872"/>
                    </a:lnTo>
                    <a:lnTo>
                      <a:pt x="3" y="804"/>
                    </a:lnTo>
                    <a:lnTo>
                      <a:pt x="0" y="733"/>
                    </a:lnTo>
                    <a:lnTo>
                      <a:pt x="3" y="663"/>
                    </a:lnTo>
                    <a:lnTo>
                      <a:pt x="13" y="594"/>
                    </a:lnTo>
                    <a:lnTo>
                      <a:pt x="29" y="528"/>
                    </a:lnTo>
                    <a:lnTo>
                      <a:pt x="51" y="464"/>
                    </a:lnTo>
                    <a:lnTo>
                      <a:pt x="79" y="402"/>
                    </a:lnTo>
                    <a:lnTo>
                      <a:pt x="111" y="344"/>
                    </a:lnTo>
                    <a:lnTo>
                      <a:pt x="150" y="289"/>
                    </a:lnTo>
                    <a:lnTo>
                      <a:pt x="192" y="239"/>
                    </a:lnTo>
                    <a:lnTo>
                      <a:pt x="239" y="192"/>
                    </a:lnTo>
                    <a:lnTo>
                      <a:pt x="289" y="150"/>
                    </a:lnTo>
                    <a:lnTo>
                      <a:pt x="344" y="112"/>
                    </a:lnTo>
                    <a:lnTo>
                      <a:pt x="402" y="79"/>
                    </a:lnTo>
                    <a:lnTo>
                      <a:pt x="462" y="51"/>
                    </a:lnTo>
                    <a:lnTo>
                      <a:pt x="526" y="29"/>
                    </a:lnTo>
                    <a:lnTo>
                      <a:pt x="592" y="12"/>
                    </a:lnTo>
                    <a:lnTo>
                      <a:pt x="662" y="3"/>
                    </a:lnTo>
                    <a:lnTo>
                      <a:pt x="732"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18" name="Freeform 967"/>
              <p:cNvSpPr/>
              <p:nvPr/>
            </p:nvSpPr>
            <p:spPr bwMode="auto">
              <a:xfrm>
                <a:off x="742" y="606"/>
                <a:ext cx="144" cy="144"/>
              </a:xfrm>
              <a:custGeom>
                <a:avLst/>
                <a:gdLst>
                  <a:gd name="T0" fmla="*/ 430 w 862"/>
                  <a:gd name="T1" fmla="*/ 0 h 863"/>
                  <a:gd name="T2" fmla="*/ 485 w 862"/>
                  <a:gd name="T3" fmla="*/ 3 h 863"/>
                  <a:gd name="T4" fmla="*/ 536 w 862"/>
                  <a:gd name="T5" fmla="*/ 14 h 863"/>
                  <a:gd name="T6" fmla="*/ 587 w 862"/>
                  <a:gd name="T7" fmla="*/ 30 h 863"/>
                  <a:gd name="T8" fmla="*/ 633 w 862"/>
                  <a:gd name="T9" fmla="*/ 51 h 863"/>
                  <a:gd name="T10" fmla="*/ 677 w 862"/>
                  <a:gd name="T11" fmla="*/ 78 h 863"/>
                  <a:gd name="T12" fmla="*/ 717 w 862"/>
                  <a:gd name="T13" fmla="*/ 110 h 863"/>
                  <a:gd name="T14" fmla="*/ 752 w 862"/>
                  <a:gd name="T15" fmla="*/ 145 h 863"/>
                  <a:gd name="T16" fmla="*/ 784 w 862"/>
                  <a:gd name="T17" fmla="*/ 185 h 863"/>
                  <a:gd name="T18" fmla="*/ 810 w 862"/>
                  <a:gd name="T19" fmla="*/ 229 h 863"/>
                  <a:gd name="T20" fmla="*/ 832 w 862"/>
                  <a:gd name="T21" fmla="*/ 275 h 863"/>
                  <a:gd name="T22" fmla="*/ 848 w 862"/>
                  <a:gd name="T23" fmla="*/ 326 h 863"/>
                  <a:gd name="T24" fmla="*/ 858 w 862"/>
                  <a:gd name="T25" fmla="*/ 377 h 863"/>
                  <a:gd name="T26" fmla="*/ 862 w 862"/>
                  <a:gd name="T27" fmla="*/ 432 h 863"/>
                  <a:gd name="T28" fmla="*/ 858 w 862"/>
                  <a:gd name="T29" fmla="*/ 486 h 863"/>
                  <a:gd name="T30" fmla="*/ 848 w 862"/>
                  <a:gd name="T31" fmla="*/ 539 h 863"/>
                  <a:gd name="T32" fmla="*/ 832 w 862"/>
                  <a:gd name="T33" fmla="*/ 588 h 863"/>
                  <a:gd name="T34" fmla="*/ 810 w 862"/>
                  <a:gd name="T35" fmla="*/ 635 h 863"/>
                  <a:gd name="T36" fmla="*/ 784 w 862"/>
                  <a:gd name="T37" fmla="*/ 678 h 863"/>
                  <a:gd name="T38" fmla="*/ 752 w 862"/>
                  <a:gd name="T39" fmla="*/ 718 h 863"/>
                  <a:gd name="T40" fmla="*/ 717 w 862"/>
                  <a:gd name="T41" fmla="*/ 755 h 863"/>
                  <a:gd name="T42" fmla="*/ 677 w 862"/>
                  <a:gd name="T43" fmla="*/ 786 h 863"/>
                  <a:gd name="T44" fmla="*/ 633 w 862"/>
                  <a:gd name="T45" fmla="*/ 813 h 863"/>
                  <a:gd name="T46" fmla="*/ 587 w 862"/>
                  <a:gd name="T47" fmla="*/ 835 h 863"/>
                  <a:gd name="T48" fmla="*/ 536 w 862"/>
                  <a:gd name="T49" fmla="*/ 851 h 863"/>
                  <a:gd name="T50" fmla="*/ 485 w 862"/>
                  <a:gd name="T51" fmla="*/ 860 h 863"/>
                  <a:gd name="T52" fmla="*/ 430 w 862"/>
                  <a:gd name="T53" fmla="*/ 863 h 863"/>
                  <a:gd name="T54" fmla="*/ 377 w 862"/>
                  <a:gd name="T55" fmla="*/ 860 h 863"/>
                  <a:gd name="T56" fmla="*/ 324 w 862"/>
                  <a:gd name="T57" fmla="*/ 851 h 863"/>
                  <a:gd name="T58" fmla="*/ 275 w 862"/>
                  <a:gd name="T59" fmla="*/ 835 h 863"/>
                  <a:gd name="T60" fmla="*/ 228 w 862"/>
                  <a:gd name="T61" fmla="*/ 813 h 863"/>
                  <a:gd name="T62" fmla="*/ 185 w 862"/>
                  <a:gd name="T63" fmla="*/ 786 h 863"/>
                  <a:gd name="T64" fmla="*/ 145 w 862"/>
                  <a:gd name="T65" fmla="*/ 755 h 863"/>
                  <a:gd name="T66" fmla="*/ 108 w 862"/>
                  <a:gd name="T67" fmla="*/ 718 h 863"/>
                  <a:gd name="T68" fmla="*/ 78 w 862"/>
                  <a:gd name="T69" fmla="*/ 678 h 863"/>
                  <a:gd name="T70" fmla="*/ 50 w 862"/>
                  <a:gd name="T71" fmla="*/ 635 h 863"/>
                  <a:gd name="T72" fmla="*/ 29 w 862"/>
                  <a:gd name="T73" fmla="*/ 588 h 863"/>
                  <a:gd name="T74" fmla="*/ 13 w 862"/>
                  <a:gd name="T75" fmla="*/ 539 h 863"/>
                  <a:gd name="T76" fmla="*/ 3 w 862"/>
                  <a:gd name="T77" fmla="*/ 486 h 863"/>
                  <a:gd name="T78" fmla="*/ 0 w 862"/>
                  <a:gd name="T79" fmla="*/ 432 h 863"/>
                  <a:gd name="T80" fmla="*/ 3 w 862"/>
                  <a:gd name="T81" fmla="*/ 377 h 863"/>
                  <a:gd name="T82" fmla="*/ 13 w 862"/>
                  <a:gd name="T83" fmla="*/ 326 h 863"/>
                  <a:gd name="T84" fmla="*/ 29 w 862"/>
                  <a:gd name="T85" fmla="*/ 275 h 863"/>
                  <a:gd name="T86" fmla="*/ 50 w 862"/>
                  <a:gd name="T87" fmla="*/ 229 h 863"/>
                  <a:gd name="T88" fmla="*/ 78 w 862"/>
                  <a:gd name="T89" fmla="*/ 185 h 863"/>
                  <a:gd name="T90" fmla="*/ 108 w 862"/>
                  <a:gd name="T91" fmla="*/ 145 h 863"/>
                  <a:gd name="T92" fmla="*/ 145 w 862"/>
                  <a:gd name="T93" fmla="*/ 110 h 863"/>
                  <a:gd name="T94" fmla="*/ 185 w 862"/>
                  <a:gd name="T95" fmla="*/ 78 h 863"/>
                  <a:gd name="T96" fmla="*/ 228 w 862"/>
                  <a:gd name="T97" fmla="*/ 51 h 863"/>
                  <a:gd name="T98" fmla="*/ 275 w 862"/>
                  <a:gd name="T99" fmla="*/ 30 h 863"/>
                  <a:gd name="T100" fmla="*/ 324 w 862"/>
                  <a:gd name="T101" fmla="*/ 14 h 863"/>
                  <a:gd name="T102" fmla="*/ 377 w 862"/>
                  <a:gd name="T103" fmla="*/ 3 h 863"/>
                  <a:gd name="T104" fmla="*/ 430 w 862"/>
                  <a:gd name="T105" fmla="*/ 0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2" h="863">
                    <a:moveTo>
                      <a:pt x="430" y="0"/>
                    </a:moveTo>
                    <a:lnTo>
                      <a:pt x="485" y="3"/>
                    </a:lnTo>
                    <a:lnTo>
                      <a:pt x="536" y="14"/>
                    </a:lnTo>
                    <a:lnTo>
                      <a:pt x="587" y="30"/>
                    </a:lnTo>
                    <a:lnTo>
                      <a:pt x="633" y="51"/>
                    </a:lnTo>
                    <a:lnTo>
                      <a:pt x="677" y="78"/>
                    </a:lnTo>
                    <a:lnTo>
                      <a:pt x="717" y="110"/>
                    </a:lnTo>
                    <a:lnTo>
                      <a:pt x="752" y="145"/>
                    </a:lnTo>
                    <a:lnTo>
                      <a:pt x="784" y="185"/>
                    </a:lnTo>
                    <a:lnTo>
                      <a:pt x="810" y="229"/>
                    </a:lnTo>
                    <a:lnTo>
                      <a:pt x="832" y="275"/>
                    </a:lnTo>
                    <a:lnTo>
                      <a:pt x="848" y="326"/>
                    </a:lnTo>
                    <a:lnTo>
                      <a:pt x="858" y="377"/>
                    </a:lnTo>
                    <a:lnTo>
                      <a:pt x="862" y="432"/>
                    </a:lnTo>
                    <a:lnTo>
                      <a:pt x="858" y="486"/>
                    </a:lnTo>
                    <a:lnTo>
                      <a:pt x="848" y="539"/>
                    </a:lnTo>
                    <a:lnTo>
                      <a:pt x="832" y="588"/>
                    </a:lnTo>
                    <a:lnTo>
                      <a:pt x="810" y="635"/>
                    </a:lnTo>
                    <a:lnTo>
                      <a:pt x="784" y="678"/>
                    </a:lnTo>
                    <a:lnTo>
                      <a:pt x="752" y="718"/>
                    </a:lnTo>
                    <a:lnTo>
                      <a:pt x="717" y="755"/>
                    </a:lnTo>
                    <a:lnTo>
                      <a:pt x="677" y="786"/>
                    </a:lnTo>
                    <a:lnTo>
                      <a:pt x="633" y="813"/>
                    </a:lnTo>
                    <a:lnTo>
                      <a:pt x="587" y="835"/>
                    </a:lnTo>
                    <a:lnTo>
                      <a:pt x="536" y="851"/>
                    </a:lnTo>
                    <a:lnTo>
                      <a:pt x="485" y="860"/>
                    </a:lnTo>
                    <a:lnTo>
                      <a:pt x="430" y="863"/>
                    </a:lnTo>
                    <a:lnTo>
                      <a:pt x="377" y="860"/>
                    </a:lnTo>
                    <a:lnTo>
                      <a:pt x="324" y="851"/>
                    </a:lnTo>
                    <a:lnTo>
                      <a:pt x="275" y="835"/>
                    </a:lnTo>
                    <a:lnTo>
                      <a:pt x="228" y="813"/>
                    </a:lnTo>
                    <a:lnTo>
                      <a:pt x="185" y="786"/>
                    </a:lnTo>
                    <a:lnTo>
                      <a:pt x="145" y="755"/>
                    </a:lnTo>
                    <a:lnTo>
                      <a:pt x="108" y="718"/>
                    </a:lnTo>
                    <a:lnTo>
                      <a:pt x="78" y="678"/>
                    </a:lnTo>
                    <a:lnTo>
                      <a:pt x="50" y="635"/>
                    </a:lnTo>
                    <a:lnTo>
                      <a:pt x="29" y="588"/>
                    </a:lnTo>
                    <a:lnTo>
                      <a:pt x="13" y="539"/>
                    </a:lnTo>
                    <a:lnTo>
                      <a:pt x="3" y="486"/>
                    </a:lnTo>
                    <a:lnTo>
                      <a:pt x="0" y="432"/>
                    </a:lnTo>
                    <a:lnTo>
                      <a:pt x="3" y="377"/>
                    </a:lnTo>
                    <a:lnTo>
                      <a:pt x="13" y="326"/>
                    </a:lnTo>
                    <a:lnTo>
                      <a:pt x="29" y="275"/>
                    </a:lnTo>
                    <a:lnTo>
                      <a:pt x="50" y="229"/>
                    </a:lnTo>
                    <a:lnTo>
                      <a:pt x="78" y="185"/>
                    </a:lnTo>
                    <a:lnTo>
                      <a:pt x="108" y="145"/>
                    </a:lnTo>
                    <a:lnTo>
                      <a:pt x="145" y="110"/>
                    </a:lnTo>
                    <a:lnTo>
                      <a:pt x="185" y="78"/>
                    </a:lnTo>
                    <a:lnTo>
                      <a:pt x="228" y="51"/>
                    </a:lnTo>
                    <a:lnTo>
                      <a:pt x="275" y="30"/>
                    </a:lnTo>
                    <a:lnTo>
                      <a:pt x="324" y="14"/>
                    </a:lnTo>
                    <a:lnTo>
                      <a:pt x="377" y="3"/>
                    </a:lnTo>
                    <a:lnTo>
                      <a:pt x="430"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19" name="Freeform 968"/>
              <p:cNvSpPr/>
              <p:nvPr/>
            </p:nvSpPr>
            <p:spPr bwMode="auto">
              <a:xfrm>
                <a:off x="749" y="788"/>
                <a:ext cx="245" cy="402"/>
              </a:xfrm>
              <a:custGeom>
                <a:avLst/>
                <a:gdLst>
                  <a:gd name="T0" fmla="*/ 441 w 1469"/>
                  <a:gd name="T1" fmla="*/ 3 h 2412"/>
                  <a:gd name="T2" fmla="*/ 540 w 1469"/>
                  <a:gd name="T3" fmla="*/ 31 h 2412"/>
                  <a:gd name="T4" fmla="*/ 626 w 1469"/>
                  <a:gd name="T5" fmla="*/ 81 h 2412"/>
                  <a:gd name="T6" fmla="*/ 696 w 1469"/>
                  <a:gd name="T7" fmla="*/ 152 h 2412"/>
                  <a:gd name="T8" fmla="*/ 747 w 1469"/>
                  <a:gd name="T9" fmla="*/ 238 h 2412"/>
                  <a:gd name="T10" fmla="*/ 773 w 1469"/>
                  <a:gd name="T11" fmla="*/ 336 h 2412"/>
                  <a:gd name="T12" fmla="*/ 777 w 1469"/>
                  <a:gd name="T13" fmla="*/ 1051 h 2412"/>
                  <a:gd name="T14" fmla="*/ 1202 w 1469"/>
                  <a:gd name="T15" fmla="*/ 1054 h 2412"/>
                  <a:gd name="T16" fmla="*/ 1288 w 1469"/>
                  <a:gd name="T17" fmla="*/ 1080 h 2412"/>
                  <a:gd name="T18" fmla="*/ 1361 w 1469"/>
                  <a:gd name="T19" fmla="*/ 1128 h 2412"/>
                  <a:gd name="T20" fmla="*/ 1419 w 1469"/>
                  <a:gd name="T21" fmla="*/ 1194 h 2412"/>
                  <a:gd name="T22" fmla="*/ 1455 w 1469"/>
                  <a:gd name="T23" fmla="*/ 1275 h 2412"/>
                  <a:gd name="T24" fmla="*/ 1469 w 1469"/>
                  <a:gd name="T25" fmla="*/ 1366 h 2412"/>
                  <a:gd name="T26" fmla="*/ 1466 w 1469"/>
                  <a:gd name="T27" fmla="*/ 2344 h 2412"/>
                  <a:gd name="T28" fmla="*/ 1443 w 1469"/>
                  <a:gd name="T29" fmla="*/ 2385 h 2412"/>
                  <a:gd name="T30" fmla="*/ 1402 w 1469"/>
                  <a:gd name="T31" fmla="*/ 2409 h 2412"/>
                  <a:gd name="T32" fmla="*/ 949 w 1469"/>
                  <a:gd name="T33" fmla="*/ 2412 h 2412"/>
                  <a:gd name="T34" fmla="*/ 902 w 1469"/>
                  <a:gd name="T35" fmla="*/ 2399 h 2412"/>
                  <a:gd name="T36" fmla="*/ 870 w 1469"/>
                  <a:gd name="T37" fmla="*/ 2366 h 2412"/>
                  <a:gd name="T38" fmla="*/ 857 w 1469"/>
                  <a:gd name="T39" fmla="*/ 2320 h 2412"/>
                  <a:gd name="T40" fmla="*/ 372 w 1469"/>
                  <a:gd name="T41" fmla="*/ 1658 h 2412"/>
                  <a:gd name="T42" fmla="*/ 273 w 1469"/>
                  <a:gd name="T43" fmla="*/ 1645 h 2412"/>
                  <a:gd name="T44" fmla="*/ 185 w 1469"/>
                  <a:gd name="T45" fmla="*/ 1608 h 2412"/>
                  <a:gd name="T46" fmla="*/ 110 w 1469"/>
                  <a:gd name="T47" fmla="*/ 1550 h 2412"/>
                  <a:gd name="T48" fmla="*/ 52 w 1469"/>
                  <a:gd name="T49" fmla="*/ 1474 h 2412"/>
                  <a:gd name="T50" fmla="*/ 14 w 1469"/>
                  <a:gd name="T51" fmla="*/ 1385 h 2412"/>
                  <a:gd name="T52" fmla="*/ 0 w 1469"/>
                  <a:gd name="T53" fmla="*/ 1285 h 2412"/>
                  <a:gd name="T54" fmla="*/ 4 w 1469"/>
                  <a:gd name="T55" fmla="*/ 336 h 2412"/>
                  <a:gd name="T56" fmla="*/ 31 w 1469"/>
                  <a:gd name="T57" fmla="*/ 238 h 2412"/>
                  <a:gd name="T58" fmla="*/ 81 w 1469"/>
                  <a:gd name="T59" fmla="*/ 152 h 2412"/>
                  <a:gd name="T60" fmla="*/ 151 w 1469"/>
                  <a:gd name="T61" fmla="*/ 81 h 2412"/>
                  <a:gd name="T62" fmla="*/ 238 w 1469"/>
                  <a:gd name="T63" fmla="*/ 31 h 2412"/>
                  <a:gd name="T64" fmla="*/ 336 w 1469"/>
                  <a:gd name="T65" fmla="*/ 3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9" h="2412">
                    <a:moveTo>
                      <a:pt x="388" y="0"/>
                    </a:moveTo>
                    <a:lnTo>
                      <a:pt x="441" y="3"/>
                    </a:lnTo>
                    <a:lnTo>
                      <a:pt x="492" y="14"/>
                    </a:lnTo>
                    <a:lnTo>
                      <a:pt x="540" y="31"/>
                    </a:lnTo>
                    <a:lnTo>
                      <a:pt x="585" y="54"/>
                    </a:lnTo>
                    <a:lnTo>
                      <a:pt x="626" y="81"/>
                    </a:lnTo>
                    <a:lnTo>
                      <a:pt x="663" y="114"/>
                    </a:lnTo>
                    <a:lnTo>
                      <a:pt x="696" y="152"/>
                    </a:lnTo>
                    <a:lnTo>
                      <a:pt x="724" y="193"/>
                    </a:lnTo>
                    <a:lnTo>
                      <a:pt x="747" y="238"/>
                    </a:lnTo>
                    <a:lnTo>
                      <a:pt x="763" y="286"/>
                    </a:lnTo>
                    <a:lnTo>
                      <a:pt x="773" y="336"/>
                    </a:lnTo>
                    <a:lnTo>
                      <a:pt x="777" y="389"/>
                    </a:lnTo>
                    <a:lnTo>
                      <a:pt x="777" y="1051"/>
                    </a:lnTo>
                    <a:lnTo>
                      <a:pt x="1155" y="1051"/>
                    </a:lnTo>
                    <a:lnTo>
                      <a:pt x="1202" y="1054"/>
                    </a:lnTo>
                    <a:lnTo>
                      <a:pt x="1245" y="1064"/>
                    </a:lnTo>
                    <a:lnTo>
                      <a:pt x="1288" y="1080"/>
                    </a:lnTo>
                    <a:lnTo>
                      <a:pt x="1326" y="1101"/>
                    </a:lnTo>
                    <a:lnTo>
                      <a:pt x="1361" y="1128"/>
                    </a:lnTo>
                    <a:lnTo>
                      <a:pt x="1391" y="1159"/>
                    </a:lnTo>
                    <a:lnTo>
                      <a:pt x="1419" y="1194"/>
                    </a:lnTo>
                    <a:lnTo>
                      <a:pt x="1439" y="1233"/>
                    </a:lnTo>
                    <a:lnTo>
                      <a:pt x="1455" y="1275"/>
                    </a:lnTo>
                    <a:lnTo>
                      <a:pt x="1466" y="1319"/>
                    </a:lnTo>
                    <a:lnTo>
                      <a:pt x="1469" y="1366"/>
                    </a:lnTo>
                    <a:lnTo>
                      <a:pt x="1469" y="2320"/>
                    </a:lnTo>
                    <a:lnTo>
                      <a:pt x="1466" y="2344"/>
                    </a:lnTo>
                    <a:lnTo>
                      <a:pt x="1456" y="2366"/>
                    </a:lnTo>
                    <a:lnTo>
                      <a:pt x="1443" y="2385"/>
                    </a:lnTo>
                    <a:lnTo>
                      <a:pt x="1423" y="2399"/>
                    </a:lnTo>
                    <a:lnTo>
                      <a:pt x="1402" y="2409"/>
                    </a:lnTo>
                    <a:lnTo>
                      <a:pt x="1378" y="2412"/>
                    </a:lnTo>
                    <a:lnTo>
                      <a:pt x="949" y="2412"/>
                    </a:lnTo>
                    <a:lnTo>
                      <a:pt x="923" y="2409"/>
                    </a:lnTo>
                    <a:lnTo>
                      <a:pt x="902" y="2399"/>
                    </a:lnTo>
                    <a:lnTo>
                      <a:pt x="884" y="2385"/>
                    </a:lnTo>
                    <a:lnTo>
                      <a:pt x="870" y="2366"/>
                    </a:lnTo>
                    <a:lnTo>
                      <a:pt x="861" y="2344"/>
                    </a:lnTo>
                    <a:lnTo>
                      <a:pt x="857" y="2320"/>
                    </a:lnTo>
                    <a:lnTo>
                      <a:pt x="857" y="1658"/>
                    </a:lnTo>
                    <a:lnTo>
                      <a:pt x="372" y="1658"/>
                    </a:lnTo>
                    <a:lnTo>
                      <a:pt x="322" y="1655"/>
                    </a:lnTo>
                    <a:lnTo>
                      <a:pt x="273" y="1645"/>
                    </a:lnTo>
                    <a:lnTo>
                      <a:pt x="227" y="1629"/>
                    </a:lnTo>
                    <a:lnTo>
                      <a:pt x="185" y="1608"/>
                    </a:lnTo>
                    <a:lnTo>
                      <a:pt x="145" y="1581"/>
                    </a:lnTo>
                    <a:lnTo>
                      <a:pt x="110" y="1550"/>
                    </a:lnTo>
                    <a:lnTo>
                      <a:pt x="78" y="1513"/>
                    </a:lnTo>
                    <a:lnTo>
                      <a:pt x="52" y="1474"/>
                    </a:lnTo>
                    <a:lnTo>
                      <a:pt x="30" y="1431"/>
                    </a:lnTo>
                    <a:lnTo>
                      <a:pt x="14" y="1385"/>
                    </a:lnTo>
                    <a:lnTo>
                      <a:pt x="4" y="1336"/>
                    </a:lnTo>
                    <a:lnTo>
                      <a:pt x="0" y="1285"/>
                    </a:lnTo>
                    <a:lnTo>
                      <a:pt x="0" y="389"/>
                    </a:lnTo>
                    <a:lnTo>
                      <a:pt x="4" y="336"/>
                    </a:lnTo>
                    <a:lnTo>
                      <a:pt x="14" y="286"/>
                    </a:lnTo>
                    <a:lnTo>
                      <a:pt x="31" y="238"/>
                    </a:lnTo>
                    <a:lnTo>
                      <a:pt x="54" y="193"/>
                    </a:lnTo>
                    <a:lnTo>
                      <a:pt x="81" y="152"/>
                    </a:lnTo>
                    <a:lnTo>
                      <a:pt x="114" y="114"/>
                    </a:lnTo>
                    <a:lnTo>
                      <a:pt x="151" y="81"/>
                    </a:lnTo>
                    <a:lnTo>
                      <a:pt x="193" y="54"/>
                    </a:lnTo>
                    <a:lnTo>
                      <a:pt x="238" y="31"/>
                    </a:lnTo>
                    <a:lnTo>
                      <a:pt x="286" y="14"/>
                    </a:lnTo>
                    <a:lnTo>
                      <a:pt x="336" y="3"/>
                    </a:lnTo>
                    <a:lnTo>
                      <a:pt x="388"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20" name="Freeform 969"/>
              <p:cNvSpPr/>
              <p:nvPr/>
            </p:nvSpPr>
            <p:spPr bwMode="auto">
              <a:xfrm>
                <a:off x="1222" y="606"/>
                <a:ext cx="144" cy="144"/>
              </a:xfrm>
              <a:custGeom>
                <a:avLst/>
                <a:gdLst>
                  <a:gd name="T0" fmla="*/ 430 w 861"/>
                  <a:gd name="T1" fmla="*/ 0 h 863"/>
                  <a:gd name="T2" fmla="*/ 484 w 861"/>
                  <a:gd name="T3" fmla="*/ 3 h 863"/>
                  <a:gd name="T4" fmla="*/ 536 w 861"/>
                  <a:gd name="T5" fmla="*/ 14 h 863"/>
                  <a:gd name="T6" fmla="*/ 585 w 861"/>
                  <a:gd name="T7" fmla="*/ 30 h 863"/>
                  <a:gd name="T8" fmla="*/ 632 w 861"/>
                  <a:gd name="T9" fmla="*/ 51 h 863"/>
                  <a:gd name="T10" fmla="*/ 676 w 861"/>
                  <a:gd name="T11" fmla="*/ 78 h 863"/>
                  <a:gd name="T12" fmla="*/ 716 w 861"/>
                  <a:gd name="T13" fmla="*/ 110 h 863"/>
                  <a:gd name="T14" fmla="*/ 752 w 861"/>
                  <a:gd name="T15" fmla="*/ 145 h 863"/>
                  <a:gd name="T16" fmla="*/ 784 w 861"/>
                  <a:gd name="T17" fmla="*/ 185 h 863"/>
                  <a:gd name="T18" fmla="*/ 810 w 861"/>
                  <a:gd name="T19" fmla="*/ 229 h 863"/>
                  <a:gd name="T20" fmla="*/ 832 w 861"/>
                  <a:gd name="T21" fmla="*/ 275 h 863"/>
                  <a:gd name="T22" fmla="*/ 848 w 861"/>
                  <a:gd name="T23" fmla="*/ 326 h 863"/>
                  <a:gd name="T24" fmla="*/ 858 w 861"/>
                  <a:gd name="T25" fmla="*/ 377 h 863"/>
                  <a:gd name="T26" fmla="*/ 861 w 861"/>
                  <a:gd name="T27" fmla="*/ 432 h 863"/>
                  <a:gd name="T28" fmla="*/ 858 w 861"/>
                  <a:gd name="T29" fmla="*/ 486 h 863"/>
                  <a:gd name="T30" fmla="*/ 848 w 861"/>
                  <a:gd name="T31" fmla="*/ 539 h 863"/>
                  <a:gd name="T32" fmla="*/ 832 w 861"/>
                  <a:gd name="T33" fmla="*/ 588 h 863"/>
                  <a:gd name="T34" fmla="*/ 810 w 861"/>
                  <a:gd name="T35" fmla="*/ 635 h 863"/>
                  <a:gd name="T36" fmla="*/ 784 w 861"/>
                  <a:gd name="T37" fmla="*/ 678 h 863"/>
                  <a:gd name="T38" fmla="*/ 752 w 861"/>
                  <a:gd name="T39" fmla="*/ 718 h 863"/>
                  <a:gd name="T40" fmla="*/ 716 w 861"/>
                  <a:gd name="T41" fmla="*/ 755 h 863"/>
                  <a:gd name="T42" fmla="*/ 676 w 861"/>
                  <a:gd name="T43" fmla="*/ 786 h 863"/>
                  <a:gd name="T44" fmla="*/ 632 w 861"/>
                  <a:gd name="T45" fmla="*/ 813 h 863"/>
                  <a:gd name="T46" fmla="*/ 585 w 861"/>
                  <a:gd name="T47" fmla="*/ 835 h 863"/>
                  <a:gd name="T48" fmla="*/ 536 w 861"/>
                  <a:gd name="T49" fmla="*/ 851 h 863"/>
                  <a:gd name="T50" fmla="*/ 484 w 861"/>
                  <a:gd name="T51" fmla="*/ 860 h 863"/>
                  <a:gd name="T52" fmla="*/ 430 w 861"/>
                  <a:gd name="T53" fmla="*/ 863 h 863"/>
                  <a:gd name="T54" fmla="*/ 376 w 861"/>
                  <a:gd name="T55" fmla="*/ 860 h 863"/>
                  <a:gd name="T56" fmla="*/ 324 w 861"/>
                  <a:gd name="T57" fmla="*/ 851 h 863"/>
                  <a:gd name="T58" fmla="*/ 275 w 861"/>
                  <a:gd name="T59" fmla="*/ 835 h 863"/>
                  <a:gd name="T60" fmla="*/ 228 w 861"/>
                  <a:gd name="T61" fmla="*/ 813 h 863"/>
                  <a:gd name="T62" fmla="*/ 185 w 861"/>
                  <a:gd name="T63" fmla="*/ 786 h 863"/>
                  <a:gd name="T64" fmla="*/ 145 w 861"/>
                  <a:gd name="T65" fmla="*/ 755 h 863"/>
                  <a:gd name="T66" fmla="*/ 108 w 861"/>
                  <a:gd name="T67" fmla="*/ 718 h 863"/>
                  <a:gd name="T68" fmla="*/ 76 w 861"/>
                  <a:gd name="T69" fmla="*/ 678 h 863"/>
                  <a:gd name="T70" fmla="*/ 50 w 861"/>
                  <a:gd name="T71" fmla="*/ 635 h 863"/>
                  <a:gd name="T72" fmla="*/ 28 w 861"/>
                  <a:gd name="T73" fmla="*/ 588 h 863"/>
                  <a:gd name="T74" fmla="*/ 12 w 861"/>
                  <a:gd name="T75" fmla="*/ 539 h 863"/>
                  <a:gd name="T76" fmla="*/ 3 w 861"/>
                  <a:gd name="T77" fmla="*/ 486 h 863"/>
                  <a:gd name="T78" fmla="*/ 0 w 861"/>
                  <a:gd name="T79" fmla="*/ 432 h 863"/>
                  <a:gd name="T80" fmla="*/ 3 w 861"/>
                  <a:gd name="T81" fmla="*/ 377 h 863"/>
                  <a:gd name="T82" fmla="*/ 12 w 861"/>
                  <a:gd name="T83" fmla="*/ 326 h 863"/>
                  <a:gd name="T84" fmla="*/ 28 w 861"/>
                  <a:gd name="T85" fmla="*/ 275 h 863"/>
                  <a:gd name="T86" fmla="*/ 50 w 861"/>
                  <a:gd name="T87" fmla="*/ 229 h 863"/>
                  <a:gd name="T88" fmla="*/ 76 w 861"/>
                  <a:gd name="T89" fmla="*/ 185 h 863"/>
                  <a:gd name="T90" fmla="*/ 108 w 861"/>
                  <a:gd name="T91" fmla="*/ 145 h 863"/>
                  <a:gd name="T92" fmla="*/ 145 w 861"/>
                  <a:gd name="T93" fmla="*/ 110 h 863"/>
                  <a:gd name="T94" fmla="*/ 185 w 861"/>
                  <a:gd name="T95" fmla="*/ 78 h 863"/>
                  <a:gd name="T96" fmla="*/ 228 w 861"/>
                  <a:gd name="T97" fmla="*/ 51 h 863"/>
                  <a:gd name="T98" fmla="*/ 275 w 861"/>
                  <a:gd name="T99" fmla="*/ 30 h 863"/>
                  <a:gd name="T100" fmla="*/ 324 w 861"/>
                  <a:gd name="T101" fmla="*/ 14 h 863"/>
                  <a:gd name="T102" fmla="*/ 376 w 861"/>
                  <a:gd name="T103" fmla="*/ 3 h 863"/>
                  <a:gd name="T104" fmla="*/ 430 w 861"/>
                  <a:gd name="T105" fmla="*/ 0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1" h="863">
                    <a:moveTo>
                      <a:pt x="430" y="0"/>
                    </a:moveTo>
                    <a:lnTo>
                      <a:pt x="484" y="3"/>
                    </a:lnTo>
                    <a:lnTo>
                      <a:pt x="536" y="14"/>
                    </a:lnTo>
                    <a:lnTo>
                      <a:pt x="585" y="30"/>
                    </a:lnTo>
                    <a:lnTo>
                      <a:pt x="632" y="51"/>
                    </a:lnTo>
                    <a:lnTo>
                      <a:pt x="676" y="78"/>
                    </a:lnTo>
                    <a:lnTo>
                      <a:pt x="716" y="110"/>
                    </a:lnTo>
                    <a:lnTo>
                      <a:pt x="752" y="145"/>
                    </a:lnTo>
                    <a:lnTo>
                      <a:pt x="784" y="185"/>
                    </a:lnTo>
                    <a:lnTo>
                      <a:pt x="810" y="229"/>
                    </a:lnTo>
                    <a:lnTo>
                      <a:pt x="832" y="275"/>
                    </a:lnTo>
                    <a:lnTo>
                      <a:pt x="848" y="326"/>
                    </a:lnTo>
                    <a:lnTo>
                      <a:pt x="858" y="377"/>
                    </a:lnTo>
                    <a:lnTo>
                      <a:pt x="861" y="432"/>
                    </a:lnTo>
                    <a:lnTo>
                      <a:pt x="858" y="486"/>
                    </a:lnTo>
                    <a:lnTo>
                      <a:pt x="848" y="539"/>
                    </a:lnTo>
                    <a:lnTo>
                      <a:pt x="832" y="588"/>
                    </a:lnTo>
                    <a:lnTo>
                      <a:pt x="810" y="635"/>
                    </a:lnTo>
                    <a:lnTo>
                      <a:pt x="784" y="678"/>
                    </a:lnTo>
                    <a:lnTo>
                      <a:pt x="752" y="718"/>
                    </a:lnTo>
                    <a:lnTo>
                      <a:pt x="716" y="755"/>
                    </a:lnTo>
                    <a:lnTo>
                      <a:pt x="676" y="786"/>
                    </a:lnTo>
                    <a:lnTo>
                      <a:pt x="632" y="813"/>
                    </a:lnTo>
                    <a:lnTo>
                      <a:pt x="585" y="835"/>
                    </a:lnTo>
                    <a:lnTo>
                      <a:pt x="536" y="851"/>
                    </a:lnTo>
                    <a:lnTo>
                      <a:pt x="484" y="860"/>
                    </a:lnTo>
                    <a:lnTo>
                      <a:pt x="430" y="863"/>
                    </a:lnTo>
                    <a:lnTo>
                      <a:pt x="376" y="860"/>
                    </a:lnTo>
                    <a:lnTo>
                      <a:pt x="324" y="851"/>
                    </a:lnTo>
                    <a:lnTo>
                      <a:pt x="275" y="835"/>
                    </a:lnTo>
                    <a:lnTo>
                      <a:pt x="228" y="813"/>
                    </a:lnTo>
                    <a:lnTo>
                      <a:pt x="185" y="786"/>
                    </a:lnTo>
                    <a:lnTo>
                      <a:pt x="145" y="755"/>
                    </a:lnTo>
                    <a:lnTo>
                      <a:pt x="108" y="718"/>
                    </a:lnTo>
                    <a:lnTo>
                      <a:pt x="76" y="678"/>
                    </a:lnTo>
                    <a:lnTo>
                      <a:pt x="50" y="635"/>
                    </a:lnTo>
                    <a:lnTo>
                      <a:pt x="28" y="588"/>
                    </a:lnTo>
                    <a:lnTo>
                      <a:pt x="12" y="539"/>
                    </a:lnTo>
                    <a:lnTo>
                      <a:pt x="3" y="486"/>
                    </a:lnTo>
                    <a:lnTo>
                      <a:pt x="0" y="432"/>
                    </a:lnTo>
                    <a:lnTo>
                      <a:pt x="3" y="377"/>
                    </a:lnTo>
                    <a:lnTo>
                      <a:pt x="12" y="326"/>
                    </a:lnTo>
                    <a:lnTo>
                      <a:pt x="28" y="275"/>
                    </a:lnTo>
                    <a:lnTo>
                      <a:pt x="50" y="229"/>
                    </a:lnTo>
                    <a:lnTo>
                      <a:pt x="76" y="185"/>
                    </a:lnTo>
                    <a:lnTo>
                      <a:pt x="108" y="145"/>
                    </a:lnTo>
                    <a:lnTo>
                      <a:pt x="145" y="110"/>
                    </a:lnTo>
                    <a:lnTo>
                      <a:pt x="185" y="78"/>
                    </a:lnTo>
                    <a:lnTo>
                      <a:pt x="228" y="51"/>
                    </a:lnTo>
                    <a:lnTo>
                      <a:pt x="275" y="30"/>
                    </a:lnTo>
                    <a:lnTo>
                      <a:pt x="324" y="14"/>
                    </a:lnTo>
                    <a:lnTo>
                      <a:pt x="376" y="3"/>
                    </a:lnTo>
                    <a:lnTo>
                      <a:pt x="430"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21" name="Freeform 970"/>
              <p:cNvSpPr/>
              <p:nvPr/>
            </p:nvSpPr>
            <p:spPr bwMode="auto">
              <a:xfrm>
                <a:off x="1114" y="788"/>
                <a:ext cx="245" cy="402"/>
              </a:xfrm>
              <a:custGeom>
                <a:avLst/>
                <a:gdLst>
                  <a:gd name="T0" fmla="*/ 1132 w 1468"/>
                  <a:gd name="T1" fmla="*/ 3 h 2412"/>
                  <a:gd name="T2" fmla="*/ 1232 w 1468"/>
                  <a:gd name="T3" fmla="*/ 31 h 2412"/>
                  <a:gd name="T4" fmla="*/ 1317 w 1468"/>
                  <a:gd name="T5" fmla="*/ 81 h 2412"/>
                  <a:gd name="T6" fmla="*/ 1387 w 1468"/>
                  <a:gd name="T7" fmla="*/ 152 h 2412"/>
                  <a:gd name="T8" fmla="*/ 1438 w 1468"/>
                  <a:gd name="T9" fmla="*/ 238 h 2412"/>
                  <a:gd name="T10" fmla="*/ 1465 w 1468"/>
                  <a:gd name="T11" fmla="*/ 336 h 2412"/>
                  <a:gd name="T12" fmla="*/ 1468 w 1468"/>
                  <a:gd name="T13" fmla="*/ 1285 h 2412"/>
                  <a:gd name="T14" fmla="*/ 1455 w 1468"/>
                  <a:gd name="T15" fmla="*/ 1385 h 2412"/>
                  <a:gd name="T16" fmla="*/ 1418 w 1468"/>
                  <a:gd name="T17" fmla="*/ 1474 h 2412"/>
                  <a:gd name="T18" fmla="*/ 1360 w 1468"/>
                  <a:gd name="T19" fmla="*/ 1550 h 2412"/>
                  <a:gd name="T20" fmla="*/ 1284 w 1468"/>
                  <a:gd name="T21" fmla="*/ 1608 h 2412"/>
                  <a:gd name="T22" fmla="*/ 1195 w 1468"/>
                  <a:gd name="T23" fmla="*/ 1645 h 2412"/>
                  <a:gd name="T24" fmla="*/ 1096 w 1468"/>
                  <a:gd name="T25" fmla="*/ 1658 h 2412"/>
                  <a:gd name="T26" fmla="*/ 612 w 1468"/>
                  <a:gd name="T27" fmla="*/ 2320 h 2412"/>
                  <a:gd name="T28" fmla="*/ 599 w 1468"/>
                  <a:gd name="T29" fmla="*/ 2366 h 2412"/>
                  <a:gd name="T30" fmla="*/ 566 w 1468"/>
                  <a:gd name="T31" fmla="*/ 2399 h 2412"/>
                  <a:gd name="T32" fmla="*/ 521 w 1468"/>
                  <a:gd name="T33" fmla="*/ 2412 h 2412"/>
                  <a:gd name="T34" fmla="*/ 67 w 1468"/>
                  <a:gd name="T35" fmla="*/ 2409 h 2412"/>
                  <a:gd name="T36" fmla="*/ 27 w 1468"/>
                  <a:gd name="T37" fmla="*/ 2385 h 2412"/>
                  <a:gd name="T38" fmla="*/ 3 w 1468"/>
                  <a:gd name="T39" fmla="*/ 2344 h 2412"/>
                  <a:gd name="T40" fmla="*/ 0 w 1468"/>
                  <a:gd name="T41" fmla="*/ 1366 h 2412"/>
                  <a:gd name="T42" fmla="*/ 13 w 1468"/>
                  <a:gd name="T43" fmla="*/ 1275 h 2412"/>
                  <a:gd name="T44" fmla="*/ 51 w 1468"/>
                  <a:gd name="T45" fmla="*/ 1194 h 2412"/>
                  <a:gd name="T46" fmla="*/ 108 w 1468"/>
                  <a:gd name="T47" fmla="*/ 1128 h 2412"/>
                  <a:gd name="T48" fmla="*/ 182 w 1468"/>
                  <a:gd name="T49" fmla="*/ 1080 h 2412"/>
                  <a:gd name="T50" fmla="*/ 267 w 1468"/>
                  <a:gd name="T51" fmla="*/ 1054 h 2412"/>
                  <a:gd name="T52" fmla="*/ 692 w 1468"/>
                  <a:gd name="T53" fmla="*/ 1051 h 2412"/>
                  <a:gd name="T54" fmla="*/ 695 w 1468"/>
                  <a:gd name="T55" fmla="*/ 336 h 2412"/>
                  <a:gd name="T56" fmla="*/ 723 w 1468"/>
                  <a:gd name="T57" fmla="*/ 238 h 2412"/>
                  <a:gd name="T58" fmla="*/ 773 w 1468"/>
                  <a:gd name="T59" fmla="*/ 152 h 2412"/>
                  <a:gd name="T60" fmla="*/ 843 w 1468"/>
                  <a:gd name="T61" fmla="*/ 81 h 2412"/>
                  <a:gd name="T62" fmla="*/ 929 w 1468"/>
                  <a:gd name="T63" fmla="*/ 31 h 2412"/>
                  <a:gd name="T64" fmla="*/ 1027 w 1468"/>
                  <a:gd name="T65" fmla="*/ 3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8" h="2412">
                    <a:moveTo>
                      <a:pt x="1080" y="0"/>
                    </a:moveTo>
                    <a:lnTo>
                      <a:pt x="1132" y="3"/>
                    </a:lnTo>
                    <a:lnTo>
                      <a:pt x="1184" y="14"/>
                    </a:lnTo>
                    <a:lnTo>
                      <a:pt x="1232" y="31"/>
                    </a:lnTo>
                    <a:lnTo>
                      <a:pt x="1276" y="54"/>
                    </a:lnTo>
                    <a:lnTo>
                      <a:pt x="1317" y="81"/>
                    </a:lnTo>
                    <a:lnTo>
                      <a:pt x="1355" y="114"/>
                    </a:lnTo>
                    <a:lnTo>
                      <a:pt x="1387" y="152"/>
                    </a:lnTo>
                    <a:lnTo>
                      <a:pt x="1415" y="193"/>
                    </a:lnTo>
                    <a:lnTo>
                      <a:pt x="1438" y="238"/>
                    </a:lnTo>
                    <a:lnTo>
                      <a:pt x="1454" y="286"/>
                    </a:lnTo>
                    <a:lnTo>
                      <a:pt x="1465" y="336"/>
                    </a:lnTo>
                    <a:lnTo>
                      <a:pt x="1468" y="389"/>
                    </a:lnTo>
                    <a:lnTo>
                      <a:pt x="1468" y="1285"/>
                    </a:lnTo>
                    <a:lnTo>
                      <a:pt x="1465" y="1336"/>
                    </a:lnTo>
                    <a:lnTo>
                      <a:pt x="1455" y="1385"/>
                    </a:lnTo>
                    <a:lnTo>
                      <a:pt x="1439" y="1431"/>
                    </a:lnTo>
                    <a:lnTo>
                      <a:pt x="1418" y="1474"/>
                    </a:lnTo>
                    <a:lnTo>
                      <a:pt x="1390" y="1513"/>
                    </a:lnTo>
                    <a:lnTo>
                      <a:pt x="1360" y="1550"/>
                    </a:lnTo>
                    <a:lnTo>
                      <a:pt x="1324" y="1581"/>
                    </a:lnTo>
                    <a:lnTo>
                      <a:pt x="1284" y="1608"/>
                    </a:lnTo>
                    <a:lnTo>
                      <a:pt x="1241" y="1629"/>
                    </a:lnTo>
                    <a:lnTo>
                      <a:pt x="1195" y="1645"/>
                    </a:lnTo>
                    <a:lnTo>
                      <a:pt x="1147" y="1655"/>
                    </a:lnTo>
                    <a:lnTo>
                      <a:pt x="1096" y="1658"/>
                    </a:lnTo>
                    <a:lnTo>
                      <a:pt x="612" y="1658"/>
                    </a:lnTo>
                    <a:lnTo>
                      <a:pt x="612" y="2320"/>
                    </a:lnTo>
                    <a:lnTo>
                      <a:pt x="609" y="2344"/>
                    </a:lnTo>
                    <a:lnTo>
                      <a:pt x="599" y="2366"/>
                    </a:lnTo>
                    <a:lnTo>
                      <a:pt x="585" y="2385"/>
                    </a:lnTo>
                    <a:lnTo>
                      <a:pt x="566" y="2399"/>
                    </a:lnTo>
                    <a:lnTo>
                      <a:pt x="545" y="2409"/>
                    </a:lnTo>
                    <a:lnTo>
                      <a:pt x="521" y="2412"/>
                    </a:lnTo>
                    <a:lnTo>
                      <a:pt x="90" y="2412"/>
                    </a:lnTo>
                    <a:lnTo>
                      <a:pt x="67" y="2409"/>
                    </a:lnTo>
                    <a:lnTo>
                      <a:pt x="45" y="2399"/>
                    </a:lnTo>
                    <a:lnTo>
                      <a:pt x="27" y="2385"/>
                    </a:lnTo>
                    <a:lnTo>
                      <a:pt x="12" y="2366"/>
                    </a:lnTo>
                    <a:lnTo>
                      <a:pt x="3" y="2344"/>
                    </a:lnTo>
                    <a:lnTo>
                      <a:pt x="0" y="2320"/>
                    </a:lnTo>
                    <a:lnTo>
                      <a:pt x="0" y="1366"/>
                    </a:lnTo>
                    <a:lnTo>
                      <a:pt x="4" y="1319"/>
                    </a:lnTo>
                    <a:lnTo>
                      <a:pt x="13" y="1275"/>
                    </a:lnTo>
                    <a:lnTo>
                      <a:pt x="29" y="1233"/>
                    </a:lnTo>
                    <a:lnTo>
                      <a:pt x="51" y="1194"/>
                    </a:lnTo>
                    <a:lnTo>
                      <a:pt x="77" y="1159"/>
                    </a:lnTo>
                    <a:lnTo>
                      <a:pt x="108" y="1128"/>
                    </a:lnTo>
                    <a:lnTo>
                      <a:pt x="143" y="1101"/>
                    </a:lnTo>
                    <a:lnTo>
                      <a:pt x="182" y="1080"/>
                    </a:lnTo>
                    <a:lnTo>
                      <a:pt x="223" y="1064"/>
                    </a:lnTo>
                    <a:lnTo>
                      <a:pt x="267" y="1054"/>
                    </a:lnTo>
                    <a:lnTo>
                      <a:pt x="314" y="1051"/>
                    </a:lnTo>
                    <a:lnTo>
                      <a:pt x="692" y="1051"/>
                    </a:lnTo>
                    <a:lnTo>
                      <a:pt x="692" y="389"/>
                    </a:lnTo>
                    <a:lnTo>
                      <a:pt x="695" y="336"/>
                    </a:lnTo>
                    <a:lnTo>
                      <a:pt x="706" y="286"/>
                    </a:lnTo>
                    <a:lnTo>
                      <a:pt x="723" y="238"/>
                    </a:lnTo>
                    <a:lnTo>
                      <a:pt x="744" y="193"/>
                    </a:lnTo>
                    <a:lnTo>
                      <a:pt x="773" y="152"/>
                    </a:lnTo>
                    <a:lnTo>
                      <a:pt x="806" y="114"/>
                    </a:lnTo>
                    <a:lnTo>
                      <a:pt x="843" y="81"/>
                    </a:lnTo>
                    <a:lnTo>
                      <a:pt x="884" y="54"/>
                    </a:lnTo>
                    <a:lnTo>
                      <a:pt x="929" y="31"/>
                    </a:lnTo>
                    <a:lnTo>
                      <a:pt x="977" y="14"/>
                    </a:lnTo>
                    <a:lnTo>
                      <a:pt x="1027" y="3"/>
                    </a:lnTo>
                    <a:lnTo>
                      <a:pt x="1080"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22" name="Freeform 971"/>
              <p:cNvSpPr/>
              <p:nvPr/>
            </p:nvSpPr>
            <p:spPr bwMode="auto">
              <a:xfrm>
                <a:off x="928" y="854"/>
                <a:ext cx="252" cy="342"/>
              </a:xfrm>
              <a:custGeom>
                <a:avLst/>
                <a:gdLst>
                  <a:gd name="T0" fmla="*/ 111 w 1510"/>
                  <a:gd name="T1" fmla="*/ 0 h 2055"/>
                  <a:gd name="T2" fmla="*/ 1399 w 1510"/>
                  <a:gd name="T3" fmla="*/ 0 h 2055"/>
                  <a:gd name="T4" fmla="*/ 1424 w 1510"/>
                  <a:gd name="T5" fmla="*/ 2 h 2055"/>
                  <a:gd name="T6" fmla="*/ 1447 w 1510"/>
                  <a:gd name="T7" fmla="*/ 11 h 2055"/>
                  <a:gd name="T8" fmla="*/ 1468 w 1510"/>
                  <a:gd name="T9" fmla="*/ 24 h 2055"/>
                  <a:gd name="T10" fmla="*/ 1486 w 1510"/>
                  <a:gd name="T11" fmla="*/ 41 h 2055"/>
                  <a:gd name="T12" fmla="*/ 1499 w 1510"/>
                  <a:gd name="T13" fmla="*/ 61 h 2055"/>
                  <a:gd name="T14" fmla="*/ 1507 w 1510"/>
                  <a:gd name="T15" fmla="*/ 84 h 2055"/>
                  <a:gd name="T16" fmla="*/ 1510 w 1510"/>
                  <a:gd name="T17" fmla="*/ 111 h 2055"/>
                  <a:gd name="T18" fmla="*/ 1507 w 1510"/>
                  <a:gd name="T19" fmla="*/ 136 h 2055"/>
                  <a:gd name="T20" fmla="*/ 1499 w 1510"/>
                  <a:gd name="T21" fmla="*/ 159 h 2055"/>
                  <a:gd name="T22" fmla="*/ 1486 w 1510"/>
                  <a:gd name="T23" fmla="*/ 179 h 2055"/>
                  <a:gd name="T24" fmla="*/ 1468 w 1510"/>
                  <a:gd name="T25" fmla="*/ 196 h 2055"/>
                  <a:gd name="T26" fmla="*/ 1447 w 1510"/>
                  <a:gd name="T27" fmla="*/ 210 h 2055"/>
                  <a:gd name="T28" fmla="*/ 1424 w 1510"/>
                  <a:gd name="T29" fmla="*/ 218 h 2055"/>
                  <a:gd name="T30" fmla="*/ 1399 w 1510"/>
                  <a:gd name="T31" fmla="*/ 222 h 2055"/>
                  <a:gd name="T32" fmla="*/ 865 w 1510"/>
                  <a:gd name="T33" fmla="*/ 222 h 2055"/>
                  <a:gd name="T34" fmla="*/ 865 w 1510"/>
                  <a:gd name="T35" fmla="*/ 1944 h 2055"/>
                  <a:gd name="T36" fmla="*/ 863 w 1510"/>
                  <a:gd name="T37" fmla="*/ 1969 h 2055"/>
                  <a:gd name="T38" fmla="*/ 854 w 1510"/>
                  <a:gd name="T39" fmla="*/ 1993 h 2055"/>
                  <a:gd name="T40" fmla="*/ 841 w 1510"/>
                  <a:gd name="T41" fmla="*/ 2014 h 2055"/>
                  <a:gd name="T42" fmla="*/ 824 w 1510"/>
                  <a:gd name="T43" fmla="*/ 2031 h 2055"/>
                  <a:gd name="T44" fmla="*/ 804 w 1510"/>
                  <a:gd name="T45" fmla="*/ 2043 h 2055"/>
                  <a:gd name="T46" fmla="*/ 780 w 1510"/>
                  <a:gd name="T47" fmla="*/ 2053 h 2055"/>
                  <a:gd name="T48" fmla="*/ 755 w 1510"/>
                  <a:gd name="T49" fmla="*/ 2055 h 2055"/>
                  <a:gd name="T50" fmla="*/ 729 w 1510"/>
                  <a:gd name="T51" fmla="*/ 2053 h 2055"/>
                  <a:gd name="T52" fmla="*/ 707 w 1510"/>
                  <a:gd name="T53" fmla="*/ 2043 h 2055"/>
                  <a:gd name="T54" fmla="*/ 686 w 1510"/>
                  <a:gd name="T55" fmla="*/ 2031 h 2055"/>
                  <a:gd name="T56" fmla="*/ 669 w 1510"/>
                  <a:gd name="T57" fmla="*/ 2014 h 2055"/>
                  <a:gd name="T58" fmla="*/ 655 w 1510"/>
                  <a:gd name="T59" fmla="*/ 1993 h 2055"/>
                  <a:gd name="T60" fmla="*/ 647 w 1510"/>
                  <a:gd name="T61" fmla="*/ 1969 h 2055"/>
                  <a:gd name="T62" fmla="*/ 644 w 1510"/>
                  <a:gd name="T63" fmla="*/ 1944 h 2055"/>
                  <a:gd name="T64" fmla="*/ 644 w 1510"/>
                  <a:gd name="T65" fmla="*/ 222 h 2055"/>
                  <a:gd name="T66" fmla="*/ 111 w 1510"/>
                  <a:gd name="T67" fmla="*/ 222 h 2055"/>
                  <a:gd name="T68" fmla="*/ 85 w 1510"/>
                  <a:gd name="T69" fmla="*/ 218 h 2055"/>
                  <a:gd name="T70" fmla="*/ 62 w 1510"/>
                  <a:gd name="T71" fmla="*/ 210 h 2055"/>
                  <a:gd name="T72" fmla="*/ 41 w 1510"/>
                  <a:gd name="T73" fmla="*/ 196 h 2055"/>
                  <a:gd name="T74" fmla="*/ 24 w 1510"/>
                  <a:gd name="T75" fmla="*/ 179 h 2055"/>
                  <a:gd name="T76" fmla="*/ 12 w 1510"/>
                  <a:gd name="T77" fmla="*/ 159 h 2055"/>
                  <a:gd name="T78" fmla="*/ 3 w 1510"/>
                  <a:gd name="T79" fmla="*/ 136 h 2055"/>
                  <a:gd name="T80" fmla="*/ 0 w 1510"/>
                  <a:gd name="T81" fmla="*/ 111 h 2055"/>
                  <a:gd name="T82" fmla="*/ 3 w 1510"/>
                  <a:gd name="T83" fmla="*/ 84 h 2055"/>
                  <a:gd name="T84" fmla="*/ 12 w 1510"/>
                  <a:gd name="T85" fmla="*/ 61 h 2055"/>
                  <a:gd name="T86" fmla="*/ 24 w 1510"/>
                  <a:gd name="T87" fmla="*/ 41 h 2055"/>
                  <a:gd name="T88" fmla="*/ 41 w 1510"/>
                  <a:gd name="T89" fmla="*/ 24 h 2055"/>
                  <a:gd name="T90" fmla="*/ 62 w 1510"/>
                  <a:gd name="T91" fmla="*/ 11 h 2055"/>
                  <a:gd name="T92" fmla="*/ 85 w 1510"/>
                  <a:gd name="T93" fmla="*/ 2 h 2055"/>
                  <a:gd name="T94" fmla="*/ 111 w 1510"/>
                  <a:gd name="T95" fmla="*/ 0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0" h="2055">
                    <a:moveTo>
                      <a:pt x="111" y="0"/>
                    </a:moveTo>
                    <a:lnTo>
                      <a:pt x="1399" y="0"/>
                    </a:lnTo>
                    <a:lnTo>
                      <a:pt x="1424" y="2"/>
                    </a:lnTo>
                    <a:lnTo>
                      <a:pt x="1447" y="11"/>
                    </a:lnTo>
                    <a:lnTo>
                      <a:pt x="1468" y="24"/>
                    </a:lnTo>
                    <a:lnTo>
                      <a:pt x="1486" y="41"/>
                    </a:lnTo>
                    <a:lnTo>
                      <a:pt x="1499" y="61"/>
                    </a:lnTo>
                    <a:lnTo>
                      <a:pt x="1507" y="84"/>
                    </a:lnTo>
                    <a:lnTo>
                      <a:pt x="1510" y="111"/>
                    </a:lnTo>
                    <a:lnTo>
                      <a:pt x="1507" y="136"/>
                    </a:lnTo>
                    <a:lnTo>
                      <a:pt x="1499" y="159"/>
                    </a:lnTo>
                    <a:lnTo>
                      <a:pt x="1486" y="179"/>
                    </a:lnTo>
                    <a:lnTo>
                      <a:pt x="1468" y="196"/>
                    </a:lnTo>
                    <a:lnTo>
                      <a:pt x="1447" y="210"/>
                    </a:lnTo>
                    <a:lnTo>
                      <a:pt x="1424" y="218"/>
                    </a:lnTo>
                    <a:lnTo>
                      <a:pt x="1399" y="222"/>
                    </a:lnTo>
                    <a:lnTo>
                      <a:pt x="865" y="222"/>
                    </a:lnTo>
                    <a:lnTo>
                      <a:pt x="865" y="1944"/>
                    </a:lnTo>
                    <a:lnTo>
                      <a:pt x="863" y="1969"/>
                    </a:lnTo>
                    <a:lnTo>
                      <a:pt x="854" y="1993"/>
                    </a:lnTo>
                    <a:lnTo>
                      <a:pt x="841" y="2014"/>
                    </a:lnTo>
                    <a:lnTo>
                      <a:pt x="824" y="2031"/>
                    </a:lnTo>
                    <a:lnTo>
                      <a:pt x="804" y="2043"/>
                    </a:lnTo>
                    <a:lnTo>
                      <a:pt x="780" y="2053"/>
                    </a:lnTo>
                    <a:lnTo>
                      <a:pt x="755" y="2055"/>
                    </a:lnTo>
                    <a:lnTo>
                      <a:pt x="729" y="2053"/>
                    </a:lnTo>
                    <a:lnTo>
                      <a:pt x="707" y="2043"/>
                    </a:lnTo>
                    <a:lnTo>
                      <a:pt x="686" y="2031"/>
                    </a:lnTo>
                    <a:lnTo>
                      <a:pt x="669" y="2014"/>
                    </a:lnTo>
                    <a:lnTo>
                      <a:pt x="655" y="1993"/>
                    </a:lnTo>
                    <a:lnTo>
                      <a:pt x="647" y="1969"/>
                    </a:lnTo>
                    <a:lnTo>
                      <a:pt x="644" y="1944"/>
                    </a:lnTo>
                    <a:lnTo>
                      <a:pt x="644" y="222"/>
                    </a:lnTo>
                    <a:lnTo>
                      <a:pt x="111" y="222"/>
                    </a:lnTo>
                    <a:lnTo>
                      <a:pt x="85" y="218"/>
                    </a:lnTo>
                    <a:lnTo>
                      <a:pt x="62" y="210"/>
                    </a:lnTo>
                    <a:lnTo>
                      <a:pt x="41" y="196"/>
                    </a:lnTo>
                    <a:lnTo>
                      <a:pt x="24" y="179"/>
                    </a:lnTo>
                    <a:lnTo>
                      <a:pt x="12" y="159"/>
                    </a:lnTo>
                    <a:lnTo>
                      <a:pt x="3" y="136"/>
                    </a:lnTo>
                    <a:lnTo>
                      <a:pt x="0" y="111"/>
                    </a:lnTo>
                    <a:lnTo>
                      <a:pt x="3" y="84"/>
                    </a:lnTo>
                    <a:lnTo>
                      <a:pt x="12" y="61"/>
                    </a:lnTo>
                    <a:lnTo>
                      <a:pt x="24" y="41"/>
                    </a:lnTo>
                    <a:lnTo>
                      <a:pt x="41" y="24"/>
                    </a:lnTo>
                    <a:lnTo>
                      <a:pt x="62" y="11"/>
                    </a:lnTo>
                    <a:lnTo>
                      <a:pt x="85" y="2"/>
                    </a:lnTo>
                    <a:lnTo>
                      <a:pt x="11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nvGrpSpPr>
            <p:cNvPr id="82" name="Group 575"/>
            <p:cNvGrpSpPr>
              <a:grpSpLocks noChangeAspect="1"/>
            </p:cNvGrpSpPr>
            <p:nvPr/>
          </p:nvGrpSpPr>
          <p:grpSpPr bwMode="auto">
            <a:xfrm>
              <a:off x="3794823" y="3674515"/>
              <a:ext cx="286886" cy="317346"/>
              <a:chOff x="-63" y="1666"/>
              <a:chExt cx="1846" cy="2042"/>
            </a:xfrm>
            <a:solidFill>
              <a:schemeClr val="bg1"/>
            </a:solidFill>
          </p:grpSpPr>
          <p:sp>
            <p:nvSpPr>
              <p:cNvPr id="112" name="Freeform 577"/>
              <p:cNvSpPr/>
              <p:nvPr/>
            </p:nvSpPr>
            <p:spPr bwMode="auto">
              <a:xfrm>
                <a:off x="-63" y="1666"/>
                <a:ext cx="205" cy="2042"/>
              </a:xfrm>
              <a:custGeom>
                <a:avLst/>
                <a:gdLst>
                  <a:gd name="T0" fmla="*/ 205 w 410"/>
                  <a:gd name="T1" fmla="*/ 0 h 4083"/>
                  <a:gd name="T2" fmla="*/ 242 w 410"/>
                  <a:gd name="T3" fmla="*/ 2 h 4083"/>
                  <a:gd name="T4" fmla="*/ 276 w 410"/>
                  <a:gd name="T5" fmla="*/ 12 h 4083"/>
                  <a:gd name="T6" fmla="*/ 308 w 410"/>
                  <a:gd name="T7" fmla="*/ 27 h 4083"/>
                  <a:gd name="T8" fmla="*/ 337 w 410"/>
                  <a:gd name="T9" fmla="*/ 48 h 4083"/>
                  <a:gd name="T10" fmla="*/ 362 w 410"/>
                  <a:gd name="T11" fmla="*/ 72 h 4083"/>
                  <a:gd name="T12" fmla="*/ 382 w 410"/>
                  <a:gd name="T13" fmla="*/ 102 h 4083"/>
                  <a:gd name="T14" fmla="*/ 398 w 410"/>
                  <a:gd name="T15" fmla="*/ 133 h 4083"/>
                  <a:gd name="T16" fmla="*/ 406 w 410"/>
                  <a:gd name="T17" fmla="*/ 168 h 4083"/>
                  <a:gd name="T18" fmla="*/ 410 w 410"/>
                  <a:gd name="T19" fmla="*/ 205 h 4083"/>
                  <a:gd name="T20" fmla="*/ 410 w 410"/>
                  <a:gd name="T21" fmla="*/ 3878 h 4083"/>
                  <a:gd name="T22" fmla="*/ 406 w 410"/>
                  <a:gd name="T23" fmla="*/ 3914 h 4083"/>
                  <a:gd name="T24" fmla="*/ 398 w 410"/>
                  <a:gd name="T25" fmla="*/ 3949 h 4083"/>
                  <a:gd name="T26" fmla="*/ 382 w 410"/>
                  <a:gd name="T27" fmla="*/ 3981 h 4083"/>
                  <a:gd name="T28" fmla="*/ 362 w 410"/>
                  <a:gd name="T29" fmla="*/ 4010 h 4083"/>
                  <a:gd name="T30" fmla="*/ 337 w 410"/>
                  <a:gd name="T31" fmla="*/ 4035 h 4083"/>
                  <a:gd name="T32" fmla="*/ 308 w 410"/>
                  <a:gd name="T33" fmla="*/ 4054 h 4083"/>
                  <a:gd name="T34" fmla="*/ 276 w 410"/>
                  <a:gd name="T35" fmla="*/ 4069 h 4083"/>
                  <a:gd name="T36" fmla="*/ 242 w 410"/>
                  <a:gd name="T37" fmla="*/ 4079 h 4083"/>
                  <a:gd name="T38" fmla="*/ 205 w 410"/>
                  <a:gd name="T39" fmla="*/ 4083 h 4083"/>
                  <a:gd name="T40" fmla="*/ 168 w 410"/>
                  <a:gd name="T41" fmla="*/ 4079 h 4083"/>
                  <a:gd name="T42" fmla="*/ 133 w 410"/>
                  <a:gd name="T43" fmla="*/ 4069 h 4083"/>
                  <a:gd name="T44" fmla="*/ 102 w 410"/>
                  <a:gd name="T45" fmla="*/ 4054 h 4083"/>
                  <a:gd name="T46" fmla="*/ 73 w 410"/>
                  <a:gd name="T47" fmla="*/ 4035 h 4083"/>
                  <a:gd name="T48" fmla="*/ 48 w 410"/>
                  <a:gd name="T49" fmla="*/ 4010 h 4083"/>
                  <a:gd name="T50" fmla="*/ 27 w 410"/>
                  <a:gd name="T51" fmla="*/ 3981 h 4083"/>
                  <a:gd name="T52" fmla="*/ 12 w 410"/>
                  <a:gd name="T53" fmla="*/ 3949 h 4083"/>
                  <a:gd name="T54" fmla="*/ 4 w 410"/>
                  <a:gd name="T55" fmla="*/ 3914 h 4083"/>
                  <a:gd name="T56" fmla="*/ 0 w 410"/>
                  <a:gd name="T57" fmla="*/ 3878 h 4083"/>
                  <a:gd name="T58" fmla="*/ 0 w 410"/>
                  <a:gd name="T59" fmla="*/ 2043 h 4083"/>
                  <a:gd name="T60" fmla="*/ 0 w 410"/>
                  <a:gd name="T61" fmla="*/ 205 h 4083"/>
                  <a:gd name="T62" fmla="*/ 4 w 410"/>
                  <a:gd name="T63" fmla="*/ 168 h 4083"/>
                  <a:gd name="T64" fmla="*/ 12 w 410"/>
                  <a:gd name="T65" fmla="*/ 133 h 4083"/>
                  <a:gd name="T66" fmla="*/ 27 w 410"/>
                  <a:gd name="T67" fmla="*/ 102 h 4083"/>
                  <a:gd name="T68" fmla="*/ 48 w 410"/>
                  <a:gd name="T69" fmla="*/ 72 h 4083"/>
                  <a:gd name="T70" fmla="*/ 73 w 410"/>
                  <a:gd name="T71" fmla="*/ 48 h 4083"/>
                  <a:gd name="T72" fmla="*/ 102 w 410"/>
                  <a:gd name="T73" fmla="*/ 27 h 4083"/>
                  <a:gd name="T74" fmla="*/ 133 w 410"/>
                  <a:gd name="T75" fmla="*/ 12 h 4083"/>
                  <a:gd name="T76" fmla="*/ 168 w 410"/>
                  <a:gd name="T77" fmla="*/ 2 h 4083"/>
                  <a:gd name="T78" fmla="*/ 205 w 410"/>
                  <a:gd name="T79" fmla="*/ 0 h 4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0" h="4083">
                    <a:moveTo>
                      <a:pt x="205" y="0"/>
                    </a:moveTo>
                    <a:lnTo>
                      <a:pt x="242" y="2"/>
                    </a:lnTo>
                    <a:lnTo>
                      <a:pt x="276" y="12"/>
                    </a:lnTo>
                    <a:lnTo>
                      <a:pt x="308" y="27"/>
                    </a:lnTo>
                    <a:lnTo>
                      <a:pt x="337" y="48"/>
                    </a:lnTo>
                    <a:lnTo>
                      <a:pt x="362" y="72"/>
                    </a:lnTo>
                    <a:lnTo>
                      <a:pt x="382" y="102"/>
                    </a:lnTo>
                    <a:lnTo>
                      <a:pt x="398" y="133"/>
                    </a:lnTo>
                    <a:lnTo>
                      <a:pt x="406" y="168"/>
                    </a:lnTo>
                    <a:lnTo>
                      <a:pt x="410" y="205"/>
                    </a:lnTo>
                    <a:lnTo>
                      <a:pt x="410" y="3878"/>
                    </a:lnTo>
                    <a:lnTo>
                      <a:pt x="406" y="3914"/>
                    </a:lnTo>
                    <a:lnTo>
                      <a:pt x="398" y="3949"/>
                    </a:lnTo>
                    <a:lnTo>
                      <a:pt x="382" y="3981"/>
                    </a:lnTo>
                    <a:lnTo>
                      <a:pt x="362" y="4010"/>
                    </a:lnTo>
                    <a:lnTo>
                      <a:pt x="337" y="4035"/>
                    </a:lnTo>
                    <a:lnTo>
                      <a:pt x="308" y="4054"/>
                    </a:lnTo>
                    <a:lnTo>
                      <a:pt x="276" y="4069"/>
                    </a:lnTo>
                    <a:lnTo>
                      <a:pt x="242" y="4079"/>
                    </a:lnTo>
                    <a:lnTo>
                      <a:pt x="205" y="4083"/>
                    </a:lnTo>
                    <a:lnTo>
                      <a:pt x="168" y="4079"/>
                    </a:lnTo>
                    <a:lnTo>
                      <a:pt x="133" y="4069"/>
                    </a:lnTo>
                    <a:lnTo>
                      <a:pt x="102" y="4054"/>
                    </a:lnTo>
                    <a:lnTo>
                      <a:pt x="73" y="4035"/>
                    </a:lnTo>
                    <a:lnTo>
                      <a:pt x="48" y="4010"/>
                    </a:lnTo>
                    <a:lnTo>
                      <a:pt x="27" y="3981"/>
                    </a:lnTo>
                    <a:lnTo>
                      <a:pt x="12" y="3949"/>
                    </a:lnTo>
                    <a:lnTo>
                      <a:pt x="4" y="3914"/>
                    </a:lnTo>
                    <a:lnTo>
                      <a:pt x="0" y="3878"/>
                    </a:lnTo>
                    <a:lnTo>
                      <a:pt x="0" y="2043"/>
                    </a:lnTo>
                    <a:lnTo>
                      <a:pt x="0" y="205"/>
                    </a:lnTo>
                    <a:lnTo>
                      <a:pt x="4" y="168"/>
                    </a:lnTo>
                    <a:lnTo>
                      <a:pt x="12" y="133"/>
                    </a:lnTo>
                    <a:lnTo>
                      <a:pt x="27" y="102"/>
                    </a:lnTo>
                    <a:lnTo>
                      <a:pt x="48" y="72"/>
                    </a:lnTo>
                    <a:lnTo>
                      <a:pt x="73" y="48"/>
                    </a:lnTo>
                    <a:lnTo>
                      <a:pt x="102" y="27"/>
                    </a:lnTo>
                    <a:lnTo>
                      <a:pt x="133" y="12"/>
                    </a:lnTo>
                    <a:lnTo>
                      <a:pt x="168" y="2"/>
                    </a:lnTo>
                    <a:lnTo>
                      <a:pt x="205"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13" name="Freeform 578"/>
              <p:cNvSpPr/>
              <p:nvPr/>
            </p:nvSpPr>
            <p:spPr bwMode="auto">
              <a:xfrm>
                <a:off x="245" y="1797"/>
                <a:ext cx="1538" cy="344"/>
              </a:xfrm>
              <a:custGeom>
                <a:avLst/>
                <a:gdLst>
                  <a:gd name="T0" fmla="*/ 0 w 3076"/>
                  <a:gd name="T1" fmla="*/ 0 h 686"/>
                  <a:gd name="T2" fmla="*/ 2893 w 3076"/>
                  <a:gd name="T3" fmla="*/ 0 h 686"/>
                  <a:gd name="T4" fmla="*/ 2929 w 3076"/>
                  <a:gd name="T5" fmla="*/ 4 h 686"/>
                  <a:gd name="T6" fmla="*/ 2964 w 3076"/>
                  <a:gd name="T7" fmla="*/ 15 h 686"/>
                  <a:gd name="T8" fmla="*/ 2995 w 3076"/>
                  <a:gd name="T9" fmla="*/ 31 h 686"/>
                  <a:gd name="T10" fmla="*/ 3023 w 3076"/>
                  <a:gd name="T11" fmla="*/ 53 h 686"/>
                  <a:gd name="T12" fmla="*/ 3045 w 3076"/>
                  <a:gd name="T13" fmla="*/ 81 h 686"/>
                  <a:gd name="T14" fmla="*/ 3061 w 3076"/>
                  <a:gd name="T15" fmla="*/ 112 h 686"/>
                  <a:gd name="T16" fmla="*/ 3072 w 3076"/>
                  <a:gd name="T17" fmla="*/ 147 h 686"/>
                  <a:gd name="T18" fmla="*/ 3076 w 3076"/>
                  <a:gd name="T19" fmla="*/ 183 h 686"/>
                  <a:gd name="T20" fmla="*/ 3076 w 3076"/>
                  <a:gd name="T21" fmla="*/ 503 h 686"/>
                  <a:gd name="T22" fmla="*/ 3072 w 3076"/>
                  <a:gd name="T23" fmla="*/ 541 h 686"/>
                  <a:gd name="T24" fmla="*/ 3061 w 3076"/>
                  <a:gd name="T25" fmla="*/ 576 h 686"/>
                  <a:gd name="T26" fmla="*/ 3045 w 3076"/>
                  <a:gd name="T27" fmla="*/ 607 h 686"/>
                  <a:gd name="T28" fmla="*/ 3023 w 3076"/>
                  <a:gd name="T29" fmla="*/ 633 h 686"/>
                  <a:gd name="T30" fmla="*/ 2995 w 3076"/>
                  <a:gd name="T31" fmla="*/ 655 h 686"/>
                  <a:gd name="T32" fmla="*/ 2964 w 3076"/>
                  <a:gd name="T33" fmla="*/ 672 h 686"/>
                  <a:gd name="T34" fmla="*/ 2929 w 3076"/>
                  <a:gd name="T35" fmla="*/ 682 h 686"/>
                  <a:gd name="T36" fmla="*/ 2893 w 3076"/>
                  <a:gd name="T37" fmla="*/ 686 h 686"/>
                  <a:gd name="T38" fmla="*/ 0 w 3076"/>
                  <a:gd name="T39" fmla="*/ 686 h 686"/>
                  <a:gd name="T40" fmla="*/ 0 w 3076"/>
                  <a:gd name="T41"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76" h="686">
                    <a:moveTo>
                      <a:pt x="0" y="0"/>
                    </a:moveTo>
                    <a:lnTo>
                      <a:pt x="2893" y="0"/>
                    </a:lnTo>
                    <a:lnTo>
                      <a:pt x="2929" y="4"/>
                    </a:lnTo>
                    <a:lnTo>
                      <a:pt x="2964" y="15"/>
                    </a:lnTo>
                    <a:lnTo>
                      <a:pt x="2995" y="31"/>
                    </a:lnTo>
                    <a:lnTo>
                      <a:pt x="3023" y="53"/>
                    </a:lnTo>
                    <a:lnTo>
                      <a:pt x="3045" y="81"/>
                    </a:lnTo>
                    <a:lnTo>
                      <a:pt x="3061" y="112"/>
                    </a:lnTo>
                    <a:lnTo>
                      <a:pt x="3072" y="147"/>
                    </a:lnTo>
                    <a:lnTo>
                      <a:pt x="3076" y="183"/>
                    </a:lnTo>
                    <a:lnTo>
                      <a:pt x="3076" y="503"/>
                    </a:lnTo>
                    <a:lnTo>
                      <a:pt x="3072" y="541"/>
                    </a:lnTo>
                    <a:lnTo>
                      <a:pt x="3061" y="576"/>
                    </a:lnTo>
                    <a:lnTo>
                      <a:pt x="3045" y="607"/>
                    </a:lnTo>
                    <a:lnTo>
                      <a:pt x="3023" y="633"/>
                    </a:lnTo>
                    <a:lnTo>
                      <a:pt x="2995" y="655"/>
                    </a:lnTo>
                    <a:lnTo>
                      <a:pt x="2964" y="672"/>
                    </a:lnTo>
                    <a:lnTo>
                      <a:pt x="2929" y="682"/>
                    </a:lnTo>
                    <a:lnTo>
                      <a:pt x="2893" y="686"/>
                    </a:lnTo>
                    <a:lnTo>
                      <a:pt x="0" y="686"/>
                    </a:lnTo>
                    <a:lnTo>
                      <a:pt x="0"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14" name="Freeform 579"/>
              <p:cNvSpPr>
                <a:spLocks noEditPoints="1"/>
              </p:cNvSpPr>
              <p:nvPr/>
            </p:nvSpPr>
            <p:spPr bwMode="auto">
              <a:xfrm>
                <a:off x="245" y="2276"/>
                <a:ext cx="1163" cy="343"/>
              </a:xfrm>
              <a:custGeom>
                <a:avLst/>
                <a:gdLst>
                  <a:gd name="T0" fmla="*/ 205 w 2328"/>
                  <a:gd name="T1" fmla="*/ 205 h 686"/>
                  <a:gd name="T2" fmla="*/ 205 w 2328"/>
                  <a:gd name="T3" fmla="*/ 481 h 686"/>
                  <a:gd name="T4" fmla="*/ 2123 w 2328"/>
                  <a:gd name="T5" fmla="*/ 481 h 686"/>
                  <a:gd name="T6" fmla="*/ 2123 w 2328"/>
                  <a:gd name="T7" fmla="*/ 205 h 686"/>
                  <a:gd name="T8" fmla="*/ 205 w 2328"/>
                  <a:gd name="T9" fmla="*/ 205 h 686"/>
                  <a:gd name="T10" fmla="*/ 0 w 2328"/>
                  <a:gd name="T11" fmla="*/ 0 h 686"/>
                  <a:gd name="T12" fmla="*/ 2144 w 2328"/>
                  <a:gd name="T13" fmla="*/ 0 h 686"/>
                  <a:gd name="T14" fmla="*/ 2181 w 2328"/>
                  <a:gd name="T15" fmla="*/ 4 h 686"/>
                  <a:gd name="T16" fmla="*/ 2216 w 2328"/>
                  <a:gd name="T17" fmla="*/ 15 h 686"/>
                  <a:gd name="T18" fmla="*/ 2247 w 2328"/>
                  <a:gd name="T19" fmla="*/ 31 h 686"/>
                  <a:gd name="T20" fmla="*/ 2273 w 2328"/>
                  <a:gd name="T21" fmla="*/ 54 h 686"/>
                  <a:gd name="T22" fmla="*/ 2296 w 2328"/>
                  <a:gd name="T23" fmla="*/ 81 h 686"/>
                  <a:gd name="T24" fmla="*/ 2313 w 2328"/>
                  <a:gd name="T25" fmla="*/ 112 h 686"/>
                  <a:gd name="T26" fmla="*/ 2324 w 2328"/>
                  <a:gd name="T27" fmla="*/ 147 h 686"/>
                  <a:gd name="T28" fmla="*/ 2328 w 2328"/>
                  <a:gd name="T29" fmla="*/ 183 h 686"/>
                  <a:gd name="T30" fmla="*/ 2328 w 2328"/>
                  <a:gd name="T31" fmla="*/ 504 h 686"/>
                  <a:gd name="T32" fmla="*/ 2324 w 2328"/>
                  <a:gd name="T33" fmla="*/ 541 h 686"/>
                  <a:gd name="T34" fmla="*/ 2313 w 2328"/>
                  <a:gd name="T35" fmla="*/ 574 h 686"/>
                  <a:gd name="T36" fmla="*/ 2296 w 2328"/>
                  <a:gd name="T37" fmla="*/ 605 h 686"/>
                  <a:gd name="T38" fmla="*/ 2273 w 2328"/>
                  <a:gd name="T39" fmla="*/ 633 h 686"/>
                  <a:gd name="T40" fmla="*/ 2247 w 2328"/>
                  <a:gd name="T41" fmla="*/ 655 h 686"/>
                  <a:gd name="T42" fmla="*/ 2216 w 2328"/>
                  <a:gd name="T43" fmla="*/ 673 h 686"/>
                  <a:gd name="T44" fmla="*/ 2181 w 2328"/>
                  <a:gd name="T45" fmla="*/ 683 h 686"/>
                  <a:gd name="T46" fmla="*/ 2144 w 2328"/>
                  <a:gd name="T47" fmla="*/ 686 h 686"/>
                  <a:gd name="T48" fmla="*/ 0 w 2328"/>
                  <a:gd name="T49" fmla="*/ 686 h 686"/>
                  <a:gd name="T50" fmla="*/ 0 w 2328"/>
                  <a:gd name="T51"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28" h="686">
                    <a:moveTo>
                      <a:pt x="205" y="205"/>
                    </a:moveTo>
                    <a:lnTo>
                      <a:pt x="205" y="481"/>
                    </a:lnTo>
                    <a:lnTo>
                      <a:pt x="2123" y="481"/>
                    </a:lnTo>
                    <a:lnTo>
                      <a:pt x="2123" y="205"/>
                    </a:lnTo>
                    <a:lnTo>
                      <a:pt x="205" y="205"/>
                    </a:lnTo>
                    <a:close/>
                    <a:moveTo>
                      <a:pt x="0" y="0"/>
                    </a:moveTo>
                    <a:lnTo>
                      <a:pt x="2144" y="0"/>
                    </a:lnTo>
                    <a:lnTo>
                      <a:pt x="2181" y="4"/>
                    </a:lnTo>
                    <a:lnTo>
                      <a:pt x="2216" y="15"/>
                    </a:lnTo>
                    <a:lnTo>
                      <a:pt x="2247" y="31"/>
                    </a:lnTo>
                    <a:lnTo>
                      <a:pt x="2273" y="54"/>
                    </a:lnTo>
                    <a:lnTo>
                      <a:pt x="2296" y="81"/>
                    </a:lnTo>
                    <a:lnTo>
                      <a:pt x="2313" y="112"/>
                    </a:lnTo>
                    <a:lnTo>
                      <a:pt x="2324" y="147"/>
                    </a:lnTo>
                    <a:lnTo>
                      <a:pt x="2328" y="183"/>
                    </a:lnTo>
                    <a:lnTo>
                      <a:pt x="2328" y="504"/>
                    </a:lnTo>
                    <a:lnTo>
                      <a:pt x="2324" y="541"/>
                    </a:lnTo>
                    <a:lnTo>
                      <a:pt x="2313" y="574"/>
                    </a:lnTo>
                    <a:lnTo>
                      <a:pt x="2296" y="605"/>
                    </a:lnTo>
                    <a:lnTo>
                      <a:pt x="2273" y="633"/>
                    </a:lnTo>
                    <a:lnTo>
                      <a:pt x="2247" y="655"/>
                    </a:lnTo>
                    <a:lnTo>
                      <a:pt x="2216" y="673"/>
                    </a:lnTo>
                    <a:lnTo>
                      <a:pt x="2181" y="683"/>
                    </a:lnTo>
                    <a:lnTo>
                      <a:pt x="2144" y="686"/>
                    </a:lnTo>
                    <a:lnTo>
                      <a:pt x="0" y="686"/>
                    </a:lnTo>
                    <a:lnTo>
                      <a:pt x="0"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15" name="Freeform 580"/>
              <p:cNvSpPr>
                <a:spLocks noEditPoints="1"/>
              </p:cNvSpPr>
              <p:nvPr/>
            </p:nvSpPr>
            <p:spPr bwMode="auto">
              <a:xfrm>
                <a:off x="245" y="2755"/>
                <a:ext cx="1538" cy="343"/>
              </a:xfrm>
              <a:custGeom>
                <a:avLst/>
                <a:gdLst>
                  <a:gd name="T0" fmla="*/ 205 w 3076"/>
                  <a:gd name="T1" fmla="*/ 205 h 686"/>
                  <a:gd name="T2" fmla="*/ 205 w 3076"/>
                  <a:gd name="T3" fmla="*/ 481 h 686"/>
                  <a:gd name="T4" fmla="*/ 2871 w 3076"/>
                  <a:gd name="T5" fmla="*/ 481 h 686"/>
                  <a:gd name="T6" fmla="*/ 2871 w 3076"/>
                  <a:gd name="T7" fmla="*/ 205 h 686"/>
                  <a:gd name="T8" fmla="*/ 205 w 3076"/>
                  <a:gd name="T9" fmla="*/ 205 h 686"/>
                  <a:gd name="T10" fmla="*/ 0 w 3076"/>
                  <a:gd name="T11" fmla="*/ 0 h 686"/>
                  <a:gd name="T12" fmla="*/ 2893 w 3076"/>
                  <a:gd name="T13" fmla="*/ 0 h 686"/>
                  <a:gd name="T14" fmla="*/ 2929 w 3076"/>
                  <a:gd name="T15" fmla="*/ 4 h 686"/>
                  <a:gd name="T16" fmla="*/ 2964 w 3076"/>
                  <a:gd name="T17" fmla="*/ 15 h 686"/>
                  <a:gd name="T18" fmla="*/ 2995 w 3076"/>
                  <a:gd name="T19" fmla="*/ 31 h 686"/>
                  <a:gd name="T20" fmla="*/ 3023 w 3076"/>
                  <a:gd name="T21" fmla="*/ 54 h 686"/>
                  <a:gd name="T22" fmla="*/ 3045 w 3076"/>
                  <a:gd name="T23" fmla="*/ 81 h 686"/>
                  <a:gd name="T24" fmla="*/ 3061 w 3076"/>
                  <a:gd name="T25" fmla="*/ 112 h 686"/>
                  <a:gd name="T26" fmla="*/ 3072 w 3076"/>
                  <a:gd name="T27" fmla="*/ 147 h 686"/>
                  <a:gd name="T28" fmla="*/ 3076 w 3076"/>
                  <a:gd name="T29" fmla="*/ 183 h 686"/>
                  <a:gd name="T30" fmla="*/ 3076 w 3076"/>
                  <a:gd name="T31" fmla="*/ 504 h 686"/>
                  <a:gd name="T32" fmla="*/ 3072 w 3076"/>
                  <a:gd name="T33" fmla="*/ 541 h 686"/>
                  <a:gd name="T34" fmla="*/ 3061 w 3076"/>
                  <a:gd name="T35" fmla="*/ 575 h 686"/>
                  <a:gd name="T36" fmla="*/ 3045 w 3076"/>
                  <a:gd name="T37" fmla="*/ 606 h 686"/>
                  <a:gd name="T38" fmla="*/ 3023 w 3076"/>
                  <a:gd name="T39" fmla="*/ 633 h 686"/>
                  <a:gd name="T40" fmla="*/ 2995 w 3076"/>
                  <a:gd name="T41" fmla="*/ 655 h 686"/>
                  <a:gd name="T42" fmla="*/ 2964 w 3076"/>
                  <a:gd name="T43" fmla="*/ 673 h 686"/>
                  <a:gd name="T44" fmla="*/ 2929 w 3076"/>
                  <a:gd name="T45" fmla="*/ 683 h 686"/>
                  <a:gd name="T46" fmla="*/ 2893 w 3076"/>
                  <a:gd name="T47" fmla="*/ 686 h 686"/>
                  <a:gd name="T48" fmla="*/ 0 w 3076"/>
                  <a:gd name="T49" fmla="*/ 686 h 686"/>
                  <a:gd name="T50" fmla="*/ 0 w 3076"/>
                  <a:gd name="T51"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76" h="686">
                    <a:moveTo>
                      <a:pt x="205" y="205"/>
                    </a:moveTo>
                    <a:lnTo>
                      <a:pt x="205" y="481"/>
                    </a:lnTo>
                    <a:lnTo>
                      <a:pt x="2871" y="481"/>
                    </a:lnTo>
                    <a:lnTo>
                      <a:pt x="2871" y="205"/>
                    </a:lnTo>
                    <a:lnTo>
                      <a:pt x="205" y="205"/>
                    </a:lnTo>
                    <a:close/>
                    <a:moveTo>
                      <a:pt x="0" y="0"/>
                    </a:moveTo>
                    <a:lnTo>
                      <a:pt x="2893" y="0"/>
                    </a:lnTo>
                    <a:lnTo>
                      <a:pt x="2929" y="4"/>
                    </a:lnTo>
                    <a:lnTo>
                      <a:pt x="2964" y="15"/>
                    </a:lnTo>
                    <a:lnTo>
                      <a:pt x="2995" y="31"/>
                    </a:lnTo>
                    <a:lnTo>
                      <a:pt x="3023" y="54"/>
                    </a:lnTo>
                    <a:lnTo>
                      <a:pt x="3045" y="81"/>
                    </a:lnTo>
                    <a:lnTo>
                      <a:pt x="3061" y="112"/>
                    </a:lnTo>
                    <a:lnTo>
                      <a:pt x="3072" y="147"/>
                    </a:lnTo>
                    <a:lnTo>
                      <a:pt x="3076" y="183"/>
                    </a:lnTo>
                    <a:lnTo>
                      <a:pt x="3076" y="504"/>
                    </a:lnTo>
                    <a:lnTo>
                      <a:pt x="3072" y="541"/>
                    </a:lnTo>
                    <a:lnTo>
                      <a:pt x="3061" y="575"/>
                    </a:lnTo>
                    <a:lnTo>
                      <a:pt x="3045" y="606"/>
                    </a:lnTo>
                    <a:lnTo>
                      <a:pt x="3023" y="633"/>
                    </a:lnTo>
                    <a:lnTo>
                      <a:pt x="2995" y="655"/>
                    </a:lnTo>
                    <a:lnTo>
                      <a:pt x="2964" y="673"/>
                    </a:lnTo>
                    <a:lnTo>
                      <a:pt x="2929" y="683"/>
                    </a:lnTo>
                    <a:lnTo>
                      <a:pt x="2893" y="686"/>
                    </a:lnTo>
                    <a:lnTo>
                      <a:pt x="0" y="686"/>
                    </a:lnTo>
                    <a:lnTo>
                      <a:pt x="0"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16" name="Freeform 581"/>
              <p:cNvSpPr/>
              <p:nvPr/>
            </p:nvSpPr>
            <p:spPr bwMode="auto">
              <a:xfrm>
                <a:off x="245" y="3233"/>
                <a:ext cx="991" cy="343"/>
              </a:xfrm>
              <a:custGeom>
                <a:avLst/>
                <a:gdLst>
                  <a:gd name="T0" fmla="*/ 0 w 1982"/>
                  <a:gd name="T1" fmla="*/ 0 h 687"/>
                  <a:gd name="T2" fmla="*/ 1800 w 1982"/>
                  <a:gd name="T3" fmla="*/ 0 h 687"/>
                  <a:gd name="T4" fmla="*/ 1836 w 1982"/>
                  <a:gd name="T5" fmla="*/ 4 h 687"/>
                  <a:gd name="T6" fmla="*/ 1871 w 1982"/>
                  <a:gd name="T7" fmla="*/ 15 h 687"/>
                  <a:gd name="T8" fmla="*/ 1902 w 1982"/>
                  <a:gd name="T9" fmla="*/ 31 h 687"/>
                  <a:gd name="T10" fmla="*/ 1929 w 1982"/>
                  <a:gd name="T11" fmla="*/ 54 h 687"/>
                  <a:gd name="T12" fmla="*/ 1951 w 1982"/>
                  <a:gd name="T13" fmla="*/ 81 h 687"/>
                  <a:gd name="T14" fmla="*/ 1967 w 1982"/>
                  <a:gd name="T15" fmla="*/ 112 h 687"/>
                  <a:gd name="T16" fmla="*/ 1979 w 1982"/>
                  <a:gd name="T17" fmla="*/ 147 h 687"/>
                  <a:gd name="T18" fmla="*/ 1982 w 1982"/>
                  <a:gd name="T19" fmla="*/ 183 h 687"/>
                  <a:gd name="T20" fmla="*/ 1982 w 1982"/>
                  <a:gd name="T21" fmla="*/ 504 h 687"/>
                  <a:gd name="T22" fmla="*/ 1979 w 1982"/>
                  <a:gd name="T23" fmla="*/ 541 h 687"/>
                  <a:gd name="T24" fmla="*/ 1967 w 1982"/>
                  <a:gd name="T25" fmla="*/ 575 h 687"/>
                  <a:gd name="T26" fmla="*/ 1951 w 1982"/>
                  <a:gd name="T27" fmla="*/ 606 h 687"/>
                  <a:gd name="T28" fmla="*/ 1929 w 1982"/>
                  <a:gd name="T29" fmla="*/ 633 h 687"/>
                  <a:gd name="T30" fmla="*/ 1902 w 1982"/>
                  <a:gd name="T31" fmla="*/ 655 h 687"/>
                  <a:gd name="T32" fmla="*/ 1871 w 1982"/>
                  <a:gd name="T33" fmla="*/ 673 h 687"/>
                  <a:gd name="T34" fmla="*/ 1836 w 1982"/>
                  <a:gd name="T35" fmla="*/ 683 h 687"/>
                  <a:gd name="T36" fmla="*/ 1800 w 1982"/>
                  <a:gd name="T37" fmla="*/ 687 h 687"/>
                  <a:gd name="T38" fmla="*/ 0 w 1982"/>
                  <a:gd name="T39" fmla="*/ 687 h 687"/>
                  <a:gd name="T40" fmla="*/ 0 w 1982"/>
                  <a:gd name="T41"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82" h="687">
                    <a:moveTo>
                      <a:pt x="0" y="0"/>
                    </a:moveTo>
                    <a:lnTo>
                      <a:pt x="1800" y="0"/>
                    </a:lnTo>
                    <a:lnTo>
                      <a:pt x="1836" y="4"/>
                    </a:lnTo>
                    <a:lnTo>
                      <a:pt x="1871" y="15"/>
                    </a:lnTo>
                    <a:lnTo>
                      <a:pt x="1902" y="31"/>
                    </a:lnTo>
                    <a:lnTo>
                      <a:pt x="1929" y="54"/>
                    </a:lnTo>
                    <a:lnTo>
                      <a:pt x="1951" y="81"/>
                    </a:lnTo>
                    <a:lnTo>
                      <a:pt x="1967" y="112"/>
                    </a:lnTo>
                    <a:lnTo>
                      <a:pt x="1979" y="147"/>
                    </a:lnTo>
                    <a:lnTo>
                      <a:pt x="1982" y="183"/>
                    </a:lnTo>
                    <a:lnTo>
                      <a:pt x="1982" y="504"/>
                    </a:lnTo>
                    <a:lnTo>
                      <a:pt x="1979" y="541"/>
                    </a:lnTo>
                    <a:lnTo>
                      <a:pt x="1967" y="575"/>
                    </a:lnTo>
                    <a:lnTo>
                      <a:pt x="1951" y="606"/>
                    </a:lnTo>
                    <a:lnTo>
                      <a:pt x="1929" y="633"/>
                    </a:lnTo>
                    <a:lnTo>
                      <a:pt x="1902" y="655"/>
                    </a:lnTo>
                    <a:lnTo>
                      <a:pt x="1871" y="673"/>
                    </a:lnTo>
                    <a:lnTo>
                      <a:pt x="1836" y="683"/>
                    </a:lnTo>
                    <a:lnTo>
                      <a:pt x="1800" y="687"/>
                    </a:lnTo>
                    <a:lnTo>
                      <a:pt x="0" y="687"/>
                    </a:lnTo>
                    <a:lnTo>
                      <a:pt x="0"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nvGrpSpPr>
            <p:cNvPr id="83" name="Group 517"/>
            <p:cNvGrpSpPr>
              <a:grpSpLocks noChangeAspect="1"/>
            </p:cNvGrpSpPr>
            <p:nvPr/>
          </p:nvGrpSpPr>
          <p:grpSpPr bwMode="auto">
            <a:xfrm>
              <a:off x="3572652" y="5050655"/>
              <a:ext cx="441335" cy="372161"/>
              <a:chOff x="626" y="1305"/>
              <a:chExt cx="2048" cy="1727"/>
            </a:xfrm>
            <a:solidFill>
              <a:schemeClr val="bg1"/>
            </a:solidFill>
          </p:grpSpPr>
          <p:sp>
            <p:nvSpPr>
              <p:cNvPr id="108" name="Freeform 519"/>
              <p:cNvSpPr/>
              <p:nvPr/>
            </p:nvSpPr>
            <p:spPr bwMode="auto">
              <a:xfrm>
                <a:off x="626" y="1305"/>
                <a:ext cx="1709" cy="1326"/>
              </a:xfrm>
              <a:custGeom>
                <a:avLst/>
                <a:gdLst>
                  <a:gd name="T0" fmla="*/ 1171 w 3417"/>
                  <a:gd name="T1" fmla="*/ 0 h 2652"/>
                  <a:gd name="T2" fmla="*/ 1249 w 3417"/>
                  <a:gd name="T3" fmla="*/ 15 h 2652"/>
                  <a:gd name="T4" fmla="*/ 1315 w 3417"/>
                  <a:gd name="T5" fmla="*/ 53 h 2652"/>
                  <a:gd name="T6" fmla="*/ 1365 w 3417"/>
                  <a:gd name="T7" fmla="*/ 112 h 2652"/>
                  <a:gd name="T8" fmla="*/ 1391 w 3417"/>
                  <a:gd name="T9" fmla="*/ 184 h 2652"/>
                  <a:gd name="T10" fmla="*/ 1395 w 3417"/>
                  <a:gd name="T11" fmla="*/ 502 h 2652"/>
                  <a:gd name="T12" fmla="*/ 1405 w 3417"/>
                  <a:gd name="T13" fmla="*/ 524 h 2652"/>
                  <a:gd name="T14" fmla="*/ 1427 w 3417"/>
                  <a:gd name="T15" fmla="*/ 534 h 2652"/>
                  <a:gd name="T16" fmla="*/ 3233 w 3417"/>
                  <a:gd name="T17" fmla="*/ 538 h 2652"/>
                  <a:gd name="T18" fmla="*/ 3305 w 3417"/>
                  <a:gd name="T19" fmla="*/ 564 h 2652"/>
                  <a:gd name="T20" fmla="*/ 3364 w 3417"/>
                  <a:gd name="T21" fmla="*/ 613 h 2652"/>
                  <a:gd name="T22" fmla="*/ 3402 w 3417"/>
                  <a:gd name="T23" fmla="*/ 679 h 2652"/>
                  <a:gd name="T24" fmla="*/ 3417 w 3417"/>
                  <a:gd name="T25" fmla="*/ 757 h 2652"/>
                  <a:gd name="T26" fmla="*/ 3395 w 3417"/>
                  <a:gd name="T27" fmla="*/ 1062 h 2652"/>
                  <a:gd name="T28" fmla="*/ 3072 w 3417"/>
                  <a:gd name="T29" fmla="*/ 1060 h 2652"/>
                  <a:gd name="T30" fmla="*/ 2976 w 3417"/>
                  <a:gd name="T31" fmla="*/ 1074 h 2652"/>
                  <a:gd name="T32" fmla="*/ 2891 w 3417"/>
                  <a:gd name="T33" fmla="*/ 1114 h 2652"/>
                  <a:gd name="T34" fmla="*/ 2822 w 3417"/>
                  <a:gd name="T35" fmla="*/ 1175 h 2652"/>
                  <a:gd name="T36" fmla="*/ 2771 w 3417"/>
                  <a:gd name="T37" fmla="*/ 1253 h 2652"/>
                  <a:gd name="T38" fmla="*/ 2743 w 3417"/>
                  <a:gd name="T39" fmla="*/ 1343 h 2652"/>
                  <a:gd name="T40" fmla="*/ 2663 w 3417"/>
                  <a:gd name="T41" fmla="*/ 1322 h 2652"/>
                  <a:gd name="T42" fmla="*/ 2578 w 3417"/>
                  <a:gd name="T43" fmla="*/ 1324 h 2652"/>
                  <a:gd name="T44" fmla="*/ 2494 w 3417"/>
                  <a:gd name="T45" fmla="*/ 1346 h 2652"/>
                  <a:gd name="T46" fmla="*/ 2419 w 3417"/>
                  <a:gd name="T47" fmla="*/ 1388 h 2652"/>
                  <a:gd name="T48" fmla="*/ 2358 w 3417"/>
                  <a:gd name="T49" fmla="*/ 1450 h 2652"/>
                  <a:gd name="T50" fmla="*/ 2184 w 3417"/>
                  <a:gd name="T51" fmla="*/ 1746 h 2652"/>
                  <a:gd name="T52" fmla="*/ 2150 w 3417"/>
                  <a:gd name="T53" fmla="*/ 1825 h 2652"/>
                  <a:gd name="T54" fmla="*/ 2104 w 3417"/>
                  <a:gd name="T55" fmla="*/ 1844 h 2652"/>
                  <a:gd name="T56" fmla="*/ 2016 w 3417"/>
                  <a:gd name="T57" fmla="*/ 1816 h 2652"/>
                  <a:gd name="T58" fmla="*/ 1732 w 3417"/>
                  <a:gd name="T59" fmla="*/ 1813 h 2652"/>
                  <a:gd name="T60" fmla="*/ 1643 w 3417"/>
                  <a:gd name="T61" fmla="*/ 1825 h 2652"/>
                  <a:gd name="T62" fmla="*/ 1566 w 3417"/>
                  <a:gd name="T63" fmla="*/ 1861 h 2652"/>
                  <a:gd name="T64" fmla="*/ 1502 w 3417"/>
                  <a:gd name="T65" fmla="*/ 1916 h 2652"/>
                  <a:gd name="T66" fmla="*/ 1456 w 3417"/>
                  <a:gd name="T67" fmla="*/ 1987 h 2652"/>
                  <a:gd name="T68" fmla="*/ 1407 w 3417"/>
                  <a:gd name="T69" fmla="*/ 2021 h 2652"/>
                  <a:gd name="T70" fmla="*/ 1334 w 3417"/>
                  <a:gd name="T71" fmla="*/ 2021 h 2652"/>
                  <a:gd name="T72" fmla="*/ 1257 w 3417"/>
                  <a:gd name="T73" fmla="*/ 2042 h 2652"/>
                  <a:gd name="T74" fmla="*/ 1187 w 3417"/>
                  <a:gd name="T75" fmla="*/ 2082 h 2652"/>
                  <a:gd name="T76" fmla="*/ 1130 w 3417"/>
                  <a:gd name="T77" fmla="*/ 2138 h 2652"/>
                  <a:gd name="T78" fmla="*/ 989 w 3417"/>
                  <a:gd name="T79" fmla="*/ 2378 h 2652"/>
                  <a:gd name="T80" fmla="*/ 957 w 3417"/>
                  <a:gd name="T81" fmla="*/ 2456 h 2652"/>
                  <a:gd name="T82" fmla="*/ 948 w 3417"/>
                  <a:gd name="T83" fmla="*/ 2537 h 2652"/>
                  <a:gd name="T84" fmla="*/ 961 w 3417"/>
                  <a:gd name="T85" fmla="*/ 2615 h 2652"/>
                  <a:gd name="T86" fmla="*/ 224 w 3417"/>
                  <a:gd name="T87" fmla="*/ 2652 h 2652"/>
                  <a:gd name="T88" fmla="*/ 145 w 3417"/>
                  <a:gd name="T89" fmla="*/ 2638 h 2652"/>
                  <a:gd name="T90" fmla="*/ 80 w 3417"/>
                  <a:gd name="T91" fmla="*/ 2600 h 2652"/>
                  <a:gd name="T92" fmla="*/ 31 w 3417"/>
                  <a:gd name="T93" fmla="*/ 2542 h 2652"/>
                  <a:gd name="T94" fmla="*/ 4 w 3417"/>
                  <a:gd name="T95" fmla="*/ 2468 h 2652"/>
                  <a:gd name="T96" fmla="*/ 0 w 3417"/>
                  <a:gd name="T97" fmla="*/ 1730 h 2652"/>
                  <a:gd name="T98" fmla="*/ 4 w 3417"/>
                  <a:gd name="T99" fmla="*/ 184 h 2652"/>
                  <a:gd name="T100" fmla="*/ 31 w 3417"/>
                  <a:gd name="T101" fmla="*/ 112 h 2652"/>
                  <a:gd name="T102" fmla="*/ 80 w 3417"/>
                  <a:gd name="T103" fmla="*/ 53 h 2652"/>
                  <a:gd name="T104" fmla="*/ 145 w 3417"/>
                  <a:gd name="T105" fmla="*/ 15 h 2652"/>
                  <a:gd name="T106" fmla="*/ 224 w 3417"/>
                  <a:gd name="T107" fmla="*/ 0 h 2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7" h="2652">
                    <a:moveTo>
                      <a:pt x="224" y="0"/>
                    </a:moveTo>
                    <a:lnTo>
                      <a:pt x="1171" y="0"/>
                    </a:lnTo>
                    <a:lnTo>
                      <a:pt x="1211" y="4"/>
                    </a:lnTo>
                    <a:lnTo>
                      <a:pt x="1249" y="15"/>
                    </a:lnTo>
                    <a:lnTo>
                      <a:pt x="1284" y="31"/>
                    </a:lnTo>
                    <a:lnTo>
                      <a:pt x="1315" y="53"/>
                    </a:lnTo>
                    <a:lnTo>
                      <a:pt x="1342" y="79"/>
                    </a:lnTo>
                    <a:lnTo>
                      <a:pt x="1365" y="112"/>
                    </a:lnTo>
                    <a:lnTo>
                      <a:pt x="1381" y="147"/>
                    </a:lnTo>
                    <a:lnTo>
                      <a:pt x="1391" y="184"/>
                    </a:lnTo>
                    <a:lnTo>
                      <a:pt x="1395" y="225"/>
                    </a:lnTo>
                    <a:lnTo>
                      <a:pt x="1395" y="502"/>
                    </a:lnTo>
                    <a:lnTo>
                      <a:pt x="1397" y="514"/>
                    </a:lnTo>
                    <a:lnTo>
                      <a:pt x="1405" y="524"/>
                    </a:lnTo>
                    <a:lnTo>
                      <a:pt x="1415" y="531"/>
                    </a:lnTo>
                    <a:lnTo>
                      <a:pt x="1427" y="534"/>
                    </a:lnTo>
                    <a:lnTo>
                      <a:pt x="3192" y="534"/>
                    </a:lnTo>
                    <a:lnTo>
                      <a:pt x="3233" y="538"/>
                    </a:lnTo>
                    <a:lnTo>
                      <a:pt x="3270" y="548"/>
                    </a:lnTo>
                    <a:lnTo>
                      <a:pt x="3305" y="564"/>
                    </a:lnTo>
                    <a:lnTo>
                      <a:pt x="3338" y="586"/>
                    </a:lnTo>
                    <a:lnTo>
                      <a:pt x="3364" y="613"/>
                    </a:lnTo>
                    <a:lnTo>
                      <a:pt x="3386" y="644"/>
                    </a:lnTo>
                    <a:lnTo>
                      <a:pt x="3402" y="679"/>
                    </a:lnTo>
                    <a:lnTo>
                      <a:pt x="3413" y="718"/>
                    </a:lnTo>
                    <a:lnTo>
                      <a:pt x="3417" y="757"/>
                    </a:lnTo>
                    <a:lnTo>
                      <a:pt x="3417" y="1064"/>
                    </a:lnTo>
                    <a:lnTo>
                      <a:pt x="3395" y="1062"/>
                    </a:lnTo>
                    <a:lnTo>
                      <a:pt x="3372" y="1060"/>
                    </a:lnTo>
                    <a:lnTo>
                      <a:pt x="3072" y="1060"/>
                    </a:lnTo>
                    <a:lnTo>
                      <a:pt x="3023" y="1064"/>
                    </a:lnTo>
                    <a:lnTo>
                      <a:pt x="2976" y="1074"/>
                    </a:lnTo>
                    <a:lnTo>
                      <a:pt x="2932" y="1091"/>
                    </a:lnTo>
                    <a:lnTo>
                      <a:pt x="2891" y="1114"/>
                    </a:lnTo>
                    <a:lnTo>
                      <a:pt x="2854" y="1142"/>
                    </a:lnTo>
                    <a:lnTo>
                      <a:pt x="2822" y="1175"/>
                    </a:lnTo>
                    <a:lnTo>
                      <a:pt x="2793" y="1212"/>
                    </a:lnTo>
                    <a:lnTo>
                      <a:pt x="2771" y="1253"/>
                    </a:lnTo>
                    <a:lnTo>
                      <a:pt x="2755" y="1296"/>
                    </a:lnTo>
                    <a:lnTo>
                      <a:pt x="2743" y="1343"/>
                    </a:lnTo>
                    <a:lnTo>
                      <a:pt x="2704" y="1331"/>
                    </a:lnTo>
                    <a:lnTo>
                      <a:pt x="2663" y="1322"/>
                    </a:lnTo>
                    <a:lnTo>
                      <a:pt x="2622" y="1320"/>
                    </a:lnTo>
                    <a:lnTo>
                      <a:pt x="2578" y="1324"/>
                    </a:lnTo>
                    <a:lnTo>
                      <a:pt x="2535" y="1331"/>
                    </a:lnTo>
                    <a:lnTo>
                      <a:pt x="2494" y="1346"/>
                    </a:lnTo>
                    <a:lnTo>
                      <a:pt x="2455" y="1364"/>
                    </a:lnTo>
                    <a:lnTo>
                      <a:pt x="2419" y="1388"/>
                    </a:lnTo>
                    <a:lnTo>
                      <a:pt x="2387" y="1417"/>
                    </a:lnTo>
                    <a:lnTo>
                      <a:pt x="2358" y="1450"/>
                    </a:lnTo>
                    <a:lnTo>
                      <a:pt x="2333" y="1486"/>
                    </a:lnTo>
                    <a:lnTo>
                      <a:pt x="2184" y="1746"/>
                    </a:lnTo>
                    <a:lnTo>
                      <a:pt x="2164" y="1784"/>
                    </a:lnTo>
                    <a:lnTo>
                      <a:pt x="2150" y="1825"/>
                    </a:lnTo>
                    <a:lnTo>
                      <a:pt x="2143" y="1867"/>
                    </a:lnTo>
                    <a:lnTo>
                      <a:pt x="2104" y="1844"/>
                    </a:lnTo>
                    <a:lnTo>
                      <a:pt x="2062" y="1828"/>
                    </a:lnTo>
                    <a:lnTo>
                      <a:pt x="2016" y="1816"/>
                    </a:lnTo>
                    <a:lnTo>
                      <a:pt x="1969" y="1813"/>
                    </a:lnTo>
                    <a:lnTo>
                      <a:pt x="1732" y="1813"/>
                    </a:lnTo>
                    <a:lnTo>
                      <a:pt x="1687" y="1816"/>
                    </a:lnTo>
                    <a:lnTo>
                      <a:pt x="1643" y="1825"/>
                    </a:lnTo>
                    <a:lnTo>
                      <a:pt x="1604" y="1840"/>
                    </a:lnTo>
                    <a:lnTo>
                      <a:pt x="1566" y="1861"/>
                    </a:lnTo>
                    <a:lnTo>
                      <a:pt x="1533" y="1886"/>
                    </a:lnTo>
                    <a:lnTo>
                      <a:pt x="1502" y="1916"/>
                    </a:lnTo>
                    <a:lnTo>
                      <a:pt x="1477" y="1949"/>
                    </a:lnTo>
                    <a:lnTo>
                      <a:pt x="1456" y="1987"/>
                    </a:lnTo>
                    <a:lnTo>
                      <a:pt x="1439" y="2026"/>
                    </a:lnTo>
                    <a:lnTo>
                      <a:pt x="1407" y="2021"/>
                    </a:lnTo>
                    <a:lnTo>
                      <a:pt x="1374" y="2019"/>
                    </a:lnTo>
                    <a:lnTo>
                      <a:pt x="1334" y="2021"/>
                    </a:lnTo>
                    <a:lnTo>
                      <a:pt x="1294" y="2030"/>
                    </a:lnTo>
                    <a:lnTo>
                      <a:pt x="1257" y="2042"/>
                    </a:lnTo>
                    <a:lnTo>
                      <a:pt x="1221" y="2060"/>
                    </a:lnTo>
                    <a:lnTo>
                      <a:pt x="1187" y="2082"/>
                    </a:lnTo>
                    <a:lnTo>
                      <a:pt x="1157" y="2108"/>
                    </a:lnTo>
                    <a:lnTo>
                      <a:pt x="1130" y="2138"/>
                    </a:lnTo>
                    <a:lnTo>
                      <a:pt x="1108" y="2172"/>
                    </a:lnTo>
                    <a:lnTo>
                      <a:pt x="989" y="2378"/>
                    </a:lnTo>
                    <a:lnTo>
                      <a:pt x="971" y="2416"/>
                    </a:lnTo>
                    <a:lnTo>
                      <a:pt x="957" y="2456"/>
                    </a:lnTo>
                    <a:lnTo>
                      <a:pt x="951" y="2496"/>
                    </a:lnTo>
                    <a:lnTo>
                      <a:pt x="948" y="2537"/>
                    </a:lnTo>
                    <a:lnTo>
                      <a:pt x="952" y="2576"/>
                    </a:lnTo>
                    <a:lnTo>
                      <a:pt x="961" y="2615"/>
                    </a:lnTo>
                    <a:lnTo>
                      <a:pt x="973" y="2652"/>
                    </a:lnTo>
                    <a:lnTo>
                      <a:pt x="224" y="2652"/>
                    </a:lnTo>
                    <a:lnTo>
                      <a:pt x="184" y="2648"/>
                    </a:lnTo>
                    <a:lnTo>
                      <a:pt x="145" y="2638"/>
                    </a:lnTo>
                    <a:lnTo>
                      <a:pt x="111" y="2622"/>
                    </a:lnTo>
                    <a:lnTo>
                      <a:pt x="80" y="2600"/>
                    </a:lnTo>
                    <a:lnTo>
                      <a:pt x="52" y="2573"/>
                    </a:lnTo>
                    <a:lnTo>
                      <a:pt x="31" y="2542"/>
                    </a:lnTo>
                    <a:lnTo>
                      <a:pt x="14" y="2507"/>
                    </a:lnTo>
                    <a:lnTo>
                      <a:pt x="4" y="2468"/>
                    </a:lnTo>
                    <a:lnTo>
                      <a:pt x="0" y="2429"/>
                    </a:lnTo>
                    <a:lnTo>
                      <a:pt x="0" y="1730"/>
                    </a:lnTo>
                    <a:lnTo>
                      <a:pt x="0" y="225"/>
                    </a:lnTo>
                    <a:lnTo>
                      <a:pt x="4" y="184"/>
                    </a:lnTo>
                    <a:lnTo>
                      <a:pt x="14" y="147"/>
                    </a:lnTo>
                    <a:lnTo>
                      <a:pt x="31" y="112"/>
                    </a:lnTo>
                    <a:lnTo>
                      <a:pt x="52" y="79"/>
                    </a:lnTo>
                    <a:lnTo>
                      <a:pt x="80" y="53"/>
                    </a:lnTo>
                    <a:lnTo>
                      <a:pt x="111" y="31"/>
                    </a:lnTo>
                    <a:lnTo>
                      <a:pt x="145" y="15"/>
                    </a:lnTo>
                    <a:lnTo>
                      <a:pt x="184" y="4"/>
                    </a:lnTo>
                    <a:lnTo>
                      <a:pt x="224"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09" name="Freeform 520"/>
              <p:cNvSpPr/>
              <p:nvPr/>
            </p:nvSpPr>
            <p:spPr bwMode="auto">
              <a:xfrm>
                <a:off x="2079" y="2233"/>
                <a:ext cx="316" cy="315"/>
              </a:xfrm>
              <a:custGeom>
                <a:avLst/>
                <a:gdLst>
                  <a:gd name="T0" fmla="*/ 316 w 632"/>
                  <a:gd name="T1" fmla="*/ 0 h 630"/>
                  <a:gd name="T2" fmla="*/ 362 w 632"/>
                  <a:gd name="T3" fmla="*/ 4 h 630"/>
                  <a:gd name="T4" fmla="*/ 407 w 632"/>
                  <a:gd name="T5" fmla="*/ 14 h 630"/>
                  <a:gd name="T6" fmla="*/ 449 w 632"/>
                  <a:gd name="T7" fmla="*/ 30 h 630"/>
                  <a:gd name="T8" fmla="*/ 487 w 632"/>
                  <a:gd name="T9" fmla="*/ 51 h 630"/>
                  <a:gd name="T10" fmla="*/ 522 w 632"/>
                  <a:gd name="T11" fmla="*/ 77 h 630"/>
                  <a:gd name="T12" fmla="*/ 553 w 632"/>
                  <a:gd name="T13" fmla="*/ 108 h 630"/>
                  <a:gd name="T14" fmla="*/ 581 w 632"/>
                  <a:gd name="T15" fmla="*/ 144 h 630"/>
                  <a:gd name="T16" fmla="*/ 602 w 632"/>
                  <a:gd name="T17" fmla="*/ 183 h 630"/>
                  <a:gd name="T18" fmla="*/ 618 w 632"/>
                  <a:gd name="T19" fmla="*/ 224 h 630"/>
                  <a:gd name="T20" fmla="*/ 628 w 632"/>
                  <a:gd name="T21" fmla="*/ 268 h 630"/>
                  <a:gd name="T22" fmla="*/ 632 w 632"/>
                  <a:gd name="T23" fmla="*/ 316 h 630"/>
                  <a:gd name="T24" fmla="*/ 628 w 632"/>
                  <a:gd name="T25" fmla="*/ 361 h 630"/>
                  <a:gd name="T26" fmla="*/ 618 w 632"/>
                  <a:gd name="T27" fmla="*/ 406 h 630"/>
                  <a:gd name="T28" fmla="*/ 602 w 632"/>
                  <a:gd name="T29" fmla="*/ 447 h 630"/>
                  <a:gd name="T30" fmla="*/ 581 w 632"/>
                  <a:gd name="T31" fmla="*/ 487 h 630"/>
                  <a:gd name="T32" fmla="*/ 553 w 632"/>
                  <a:gd name="T33" fmla="*/ 522 h 630"/>
                  <a:gd name="T34" fmla="*/ 522 w 632"/>
                  <a:gd name="T35" fmla="*/ 553 h 630"/>
                  <a:gd name="T36" fmla="*/ 487 w 632"/>
                  <a:gd name="T37" fmla="*/ 579 h 630"/>
                  <a:gd name="T38" fmla="*/ 449 w 632"/>
                  <a:gd name="T39" fmla="*/ 601 h 630"/>
                  <a:gd name="T40" fmla="*/ 407 w 632"/>
                  <a:gd name="T41" fmla="*/ 617 h 630"/>
                  <a:gd name="T42" fmla="*/ 362 w 632"/>
                  <a:gd name="T43" fmla="*/ 627 h 630"/>
                  <a:gd name="T44" fmla="*/ 316 w 632"/>
                  <a:gd name="T45" fmla="*/ 630 h 630"/>
                  <a:gd name="T46" fmla="*/ 270 w 632"/>
                  <a:gd name="T47" fmla="*/ 627 h 630"/>
                  <a:gd name="T48" fmla="*/ 225 w 632"/>
                  <a:gd name="T49" fmla="*/ 617 h 630"/>
                  <a:gd name="T50" fmla="*/ 183 w 632"/>
                  <a:gd name="T51" fmla="*/ 601 h 630"/>
                  <a:gd name="T52" fmla="*/ 144 w 632"/>
                  <a:gd name="T53" fmla="*/ 579 h 630"/>
                  <a:gd name="T54" fmla="*/ 110 w 632"/>
                  <a:gd name="T55" fmla="*/ 553 h 630"/>
                  <a:gd name="T56" fmla="*/ 79 w 632"/>
                  <a:gd name="T57" fmla="*/ 522 h 630"/>
                  <a:gd name="T58" fmla="*/ 51 w 632"/>
                  <a:gd name="T59" fmla="*/ 487 h 630"/>
                  <a:gd name="T60" fmla="*/ 30 w 632"/>
                  <a:gd name="T61" fmla="*/ 447 h 630"/>
                  <a:gd name="T62" fmla="*/ 14 w 632"/>
                  <a:gd name="T63" fmla="*/ 406 h 630"/>
                  <a:gd name="T64" fmla="*/ 4 w 632"/>
                  <a:gd name="T65" fmla="*/ 361 h 630"/>
                  <a:gd name="T66" fmla="*/ 0 w 632"/>
                  <a:gd name="T67" fmla="*/ 316 h 630"/>
                  <a:gd name="T68" fmla="*/ 4 w 632"/>
                  <a:gd name="T69" fmla="*/ 268 h 630"/>
                  <a:gd name="T70" fmla="*/ 14 w 632"/>
                  <a:gd name="T71" fmla="*/ 224 h 630"/>
                  <a:gd name="T72" fmla="*/ 30 w 632"/>
                  <a:gd name="T73" fmla="*/ 183 h 630"/>
                  <a:gd name="T74" fmla="*/ 51 w 632"/>
                  <a:gd name="T75" fmla="*/ 144 h 630"/>
                  <a:gd name="T76" fmla="*/ 79 w 632"/>
                  <a:gd name="T77" fmla="*/ 108 h 630"/>
                  <a:gd name="T78" fmla="*/ 110 w 632"/>
                  <a:gd name="T79" fmla="*/ 77 h 630"/>
                  <a:gd name="T80" fmla="*/ 144 w 632"/>
                  <a:gd name="T81" fmla="*/ 51 h 630"/>
                  <a:gd name="T82" fmla="*/ 183 w 632"/>
                  <a:gd name="T83" fmla="*/ 30 h 630"/>
                  <a:gd name="T84" fmla="*/ 225 w 632"/>
                  <a:gd name="T85" fmla="*/ 14 h 630"/>
                  <a:gd name="T86" fmla="*/ 270 w 632"/>
                  <a:gd name="T87" fmla="*/ 4 h 630"/>
                  <a:gd name="T88" fmla="*/ 316 w 632"/>
                  <a:gd name="T8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32" h="630">
                    <a:moveTo>
                      <a:pt x="316" y="0"/>
                    </a:moveTo>
                    <a:lnTo>
                      <a:pt x="362" y="4"/>
                    </a:lnTo>
                    <a:lnTo>
                      <a:pt x="407" y="14"/>
                    </a:lnTo>
                    <a:lnTo>
                      <a:pt x="449" y="30"/>
                    </a:lnTo>
                    <a:lnTo>
                      <a:pt x="487" y="51"/>
                    </a:lnTo>
                    <a:lnTo>
                      <a:pt x="522" y="77"/>
                    </a:lnTo>
                    <a:lnTo>
                      <a:pt x="553" y="108"/>
                    </a:lnTo>
                    <a:lnTo>
                      <a:pt x="581" y="144"/>
                    </a:lnTo>
                    <a:lnTo>
                      <a:pt x="602" y="183"/>
                    </a:lnTo>
                    <a:lnTo>
                      <a:pt x="618" y="224"/>
                    </a:lnTo>
                    <a:lnTo>
                      <a:pt x="628" y="268"/>
                    </a:lnTo>
                    <a:lnTo>
                      <a:pt x="632" y="316"/>
                    </a:lnTo>
                    <a:lnTo>
                      <a:pt x="628" y="361"/>
                    </a:lnTo>
                    <a:lnTo>
                      <a:pt x="618" y="406"/>
                    </a:lnTo>
                    <a:lnTo>
                      <a:pt x="602" y="447"/>
                    </a:lnTo>
                    <a:lnTo>
                      <a:pt x="581" y="487"/>
                    </a:lnTo>
                    <a:lnTo>
                      <a:pt x="553" y="522"/>
                    </a:lnTo>
                    <a:lnTo>
                      <a:pt x="522" y="553"/>
                    </a:lnTo>
                    <a:lnTo>
                      <a:pt x="487" y="579"/>
                    </a:lnTo>
                    <a:lnTo>
                      <a:pt x="449" y="601"/>
                    </a:lnTo>
                    <a:lnTo>
                      <a:pt x="407" y="617"/>
                    </a:lnTo>
                    <a:lnTo>
                      <a:pt x="362" y="627"/>
                    </a:lnTo>
                    <a:lnTo>
                      <a:pt x="316" y="630"/>
                    </a:lnTo>
                    <a:lnTo>
                      <a:pt x="270" y="627"/>
                    </a:lnTo>
                    <a:lnTo>
                      <a:pt x="225" y="617"/>
                    </a:lnTo>
                    <a:lnTo>
                      <a:pt x="183" y="601"/>
                    </a:lnTo>
                    <a:lnTo>
                      <a:pt x="144" y="579"/>
                    </a:lnTo>
                    <a:lnTo>
                      <a:pt x="110" y="553"/>
                    </a:lnTo>
                    <a:lnTo>
                      <a:pt x="79" y="522"/>
                    </a:lnTo>
                    <a:lnTo>
                      <a:pt x="51" y="487"/>
                    </a:lnTo>
                    <a:lnTo>
                      <a:pt x="30" y="447"/>
                    </a:lnTo>
                    <a:lnTo>
                      <a:pt x="14" y="406"/>
                    </a:lnTo>
                    <a:lnTo>
                      <a:pt x="4" y="361"/>
                    </a:lnTo>
                    <a:lnTo>
                      <a:pt x="0" y="316"/>
                    </a:lnTo>
                    <a:lnTo>
                      <a:pt x="4" y="268"/>
                    </a:lnTo>
                    <a:lnTo>
                      <a:pt x="14" y="224"/>
                    </a:lnTo>
                    <a:lnTo>
                      <a:pt x="30" y="183"/>
                    </a:lnTo>
                    <a:lnTo>
                      <a:pt x="51" y="144"/>
                    </a:lnTo>
                    <a:lnTo>
                      <a:pt x="79" y="108"/>
                    </a:lnTo>
                    <a:lnTo>
                      <a:pt x="110" y="77"/>
                    </a:lnTo>
                    <a:lnTo>
                      <a:pt x="144" y="51"/>
                    </a:lnTo>
                    <a:lnTo>
                      <a:pt x="183" y="30"/>
                    </a:lnTo>
                    <a:lnTo>
                      <a:pt x="225" y="14"/>
                    </a:lnTo>
                    <a:lnTo>
                      <a:pt x="270" y="4"/>
                    </a:lnTo>
                    <a:lnTo>
                      <a:pt x="316"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10" name="Freeform 521"/>
              <p:cNvSpPr>
                <a:spLocks noEditPoints="1"/>
              </p:cNvSpPr>
              <p:nvPr/>
            </p:nvSpPr>
            <p:spPr bwMode="auto">
              <a:xfrm>
                <a:off x="1800" y="1939"/>
                <a:ext cx="874" cy="903"/>
              </a:xfrm>
              <a:custGeom>
                <a:avLst/>
                <a:gdLst>
                  <a:gd name="T0" fmla="*/ 762 w 1748"/>
                  <a:gd name="T1" fmla="*/ 462 h 1805"/>
                  <a:gd name="T2" fmla="*/ 614 w 1748"/>
                  <a:gd name="T3" fmla="*/ 530 h 1805"/>
                  <a:gd name="T4" fmla="*/ 501 w 1748"/>
                  <a:gd name="T5" fmla="*/ 643 h 1805"/>
                  <a:gd name="T6" fmla="*/ 434 w 1748"/>
                  <a:gd name="T7" fmla="*/ 791 h 1805"/>
                  <a:gd name="T8" fmla="*/ 423 w 1748"/>
                  <a:gd name="T9" fmla="*/ 958 h 1805"/>
                  <a:gd name="T10" fmla="*/ 472 w 1748"/>
                  <a:gd name="T11" fmla="*/ 1115 h 1805"/>
                  <a:gd name="T12" fmla="*/ 572 w 1748"/>
                  <a:gd name="T13" fmla="*/ 1241 h 1805"/>
                  <a:gd name="T14" fmla="*/ 710 w 1748"/>
                  <a:gd name="T15" fmla="*/ 1325 h 1805"/>
                  <a:gd name="T16" fmla="*/ 874 w 1748"/>
                  <a:gd name="T17" fmla="*/ 1356 h 1805"/>
                  <a:gd name="T18" fmla="*/ 1038 w 1748"/>
                  <a:gd name="T19" fmla="*/ 1325 h 1805"/>
                  <a:gd name="T20" fmla="*/ 1176 w 1748"/>
                  <a:gd name="T21" fmla="*/ 1241 h 1805"/>
                  <a:gd name="T22" fmla="*/ 1275 w 1748"/>
                  <a:gd name="T23" fmla="*/ 1115 h 1805"/>
                  <a:gd name="T24" fmla="*/ 1325 w 1748"/>
                  <a:gd name="T25" fmla="*/ 958 h 1805"/>
                  <a:gd name="T26" fmla="*/ 1314 w 1748"/>
                  <a:gd name="T27" fmla="*/ 791 h 1805"/>
                  <a:gd name="T28" fmla="*/ 1247 w 1748"/>
                  <a:gd name="T29" fmla="*/ 643 h 1805"/>
                  <a:gd name="T30" fmla="*/ 1134 w 1748"/>
                  <a:gd name="T31" fmla="*/ 530 h 1805"/>
                  <a:gd name="T32" fmla="*/ 986 w 1748"/>
                  <a:gd name="T33" fmla="*/ 462 h 1805"/>
                  <a:gd name="T34" fmla="*/ 724 w 1748"/>
                  <a:gd name="T35" fmla="*/ 0 h 1805"/>
                  <a:gd name="T36" fmla="*/ 1078 w 1748"/>
                  <a:gd name="T37" fmla="*/ 12 h 1805"/>
                  <a:gd name="T38" fmla="*/ 1135 w 1748"/>
                  <a:gd name="T39" fmla="*/ 68 h 1805"/>
                  <a:gd name="T40" fmla="*/ 1147 w 1748"/>
                  <a:gd name="T41" fmla="*/ 249 h 1805"/>
                  <a:gd name="T42" fmla="*/ 1300 w 1748"/>
                  <a:gd name="T43" fmla="*/ 341 h 1805"/>
                  <a:gd name="T44" fmla="*/ 1453 w 1748"/>
                  <a:gd name="T45" fmla="*/ 261 h 1805"/>
                  <a:gd name="T46" fmla="*/ 1524 w 1748"/>
                  <a:gd name="T47" fmla="*/ 269 h 1805"/>
                  <a:gd name="T48" fmla="*/ 1581 w 1748"/>
                  <a:gd name="T49" fmla="*/ 321 h 1805"/>
                  <a:gd name="T50" fmla="*/ 1747 w 1748"/>
                  <a:gd name="T51" fmla="*/ 626 h 1805"/>
                  <a:gd name="T52" fmla="*/ 1735 w 1748"/>
                  <a:gd name="T53" fmla="*/ 696 h 1805"/>
                  <a:gd name="T54" fmla="*/ 1687 w 1748"/>
                  <a:gd name="T55" fmla="*/ 749 h 1805"/>
                  <a:gd name="T56" fmla="*/ 1582 w 1748"/>
                  <a:gd name="T57" fmla="*/ 903 h 1805"/>
                  <a:gd name="T58" fmla="*/ 1573 w 1748"/>
                  <a:gd name="T59" fmla="*/ 989 h 1805"/>
                  <a:gd name="T60" fmla="*/ 1727 w 1748"/>
                  <a:gd name="T61" fmla="*/ 1094 h 1805"/>
                  <a:gd name="T62" fmla="*/ 1748 w 1748"/>
                  <a:gd name="T63" fmla="*/ 1171 h 1805"/>
                  <a:gd name="T64" fmla="*/ 1581 w 1748"/>
                  <a:gd name="T65" fmla="*/ 1482 h 1805"/>
                  <a:gd name="T66" fmla="*/ 1529 w 1748"/>
                  <a:gd name="T67" fmla="*/ 1532 h 1805"/>
                  <a:gd name="T68" fmla="*/ 1453 w 1748"/>
                  <a:gd name="T69" fmla="*/ 1543 h 1805"/>
                  <a:gd name="T70" fmla="*/ 1300 w 1748"/>
                  <a:gd name="T71" fmla="*/ 1464 h 1805"/>
                  <a:gd name="T72" fmla="*/ 1147 w 1748"/>
                  <a:gd name="T73" fmla="*/ 1554 h 1805"/>
                  <a:gd name="T74" fmla="*/ 1135 w 1748"/>
                  <a:gd name="T75" fmla="*/ 1736 h 1805"/>
                  <a:gd name="T76" fmla="*/ 1078 w 1748"/>
                  <a:gd name="T77" fmla="*/ 1793 h 1805"/>
                  <a:gd name="T78" fmla="*/ 724 w 1748"/>
                  <a:gd name="T79" fmla="*/ 1805 h 1805"/>
                  <a:gd name="T80" fmla="*/ 646 w 1748"/>
                  <a:gd name="T81" fmla="*/ 1778 h 1805"/>
                  <a:gd name="T82" fmla="*/ 604 w 1748"/>
                  <a:gd name="T83" fmla="*/ 1710 h 1805"/>
                  <a:gd name="T84" fmla="*/ 547 w 1748"/>
                  <a:gd name="T85" fmla="*/ 1528 h 1805"/>
                  <a:gd name="T86" fmla="*/ 358 w 1748"/>
                  <a:gd name="T87" fmla="*/ 1515 h 1805"/>
                  <a:gd name="T88" fmla="*/ 347 w 1748"/>
                  <a:gd name="T89" fmla="*/ 1440 h 1805"/>
                  <a:gd name="T90" fmla="*/ 394 w 1748"/>
                  <a:gd name="T91" fmla="*/ 1342 h 1805"/>
                  <a:gd name="T92" fmla="*/ 398 w 1748"/>
                  <a:gd name="T93" fmla="*/ 1199 h 1805"/>
                  <a:gd name="T94" fmla="*/ 245 w 1748"/>
                  <a:gd name="T95" fmla="*/ 903 h 1805"/>
                  <a:gd name="T96" fmla="*/ 174 w 1748"/>
                  <a:gd name="T97" fmla="*/ 823 h 1805"/>
                  <a:gd name="T98" fmla="*/ 39 w 1748"/>
                  <a:gd name="T99" fmla="*/ 731 h 1805"/>
                  <a:gd name="T100" fmla="*/ 1 w 1748"/>
                  <a:gd name="T101" fmla="*/ 660 h 1805"/>
                  <a:gd name="T102" fmla="*/ 16 w 1748"/>
                  <a:gd name="T103" fmla="*/ 580 h 1805"/>
                  <a:gd name="T104" fmla="*/ 198 w 1748"/>
                  <a:gd name="T105" fmla="*/ 284 h 1805"/>
                  <a:gd name="T106" fmla="*/ 257 w 1748"/>
                  <a:gd name="T107" fmla="*/ 261 h 1805"/>
                  <a:gd name="T108" fmla="*/ 315 w 1748"/>
                  <a:gd name="T109" fmla="*/ 267 h 1805"/>
                  <a:gd name="T110" fmla="*/ 496 w 1748"/>
                  <a:gd name="T111" fmla="*/ 307 h 1805"/>
                  <a:gd name="T112" fmla="*/ 600 w 1748"/>
                  <a:gd name="T113" fmla="*/ 123 h 1805"/>
                  <a:gd name="T114" fmla="*/ 628 w 1748"/>
                  <a:gd name="T115" fmla="*/ 46 h 1805"/>
                  <a:gd name="T116" fmla="*/ 696 w 1748"/>
                  <a:gd name="T117" fmla="*/ 2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48" h="1805">
                    <a:moveTo>
                      <a:pt x="874" y="448"/>
                    </a:moveTo>
                    <a:lnTo>
                      <a:pt x="817" y="452"/>
                    </a:lnTo>
                    <a:lnTo>
                      <a:pt x="762" y="462"/>
                    </a:lnTo>
                    <a:lnTo>
                      <a:pt x="710" y="479"/>
                    </a:lnTo>
                    <a:lnTo>
                      <a:pt x="660" y="501"/>
                    </a:lnTo>
                    <a:lnTo>
                      <a:pt x="614" y="530"/>
                    </a:lnTo>
                    <a:lnTo>
                      <a:pt x="572" y="562"/>
                    </a:lnTo>
                    <a:lnTo>
                      <a:pt x="535" y="601"/>
                    </a:lnTo>
                    <a:lnTo>
                      <a:pt x="501" y="643"/>
                    </a:lnTo>
                    <a:lnTo>
                      <a:pt x="472" y="689"/>
                    </a:lnTo>
                    <a:lnTo>
                      <a:pt x="450" y="739"/>
                    </a:lnTo>
                    <a:lnTo>
                      <a:pt x="434" y="791"/>
                    </a:lnTo>
                    <a:lnTo>
                      <a:pt x="423" y="845"/>
                    </a:lnTo>
                    <a:lnTo>
                      <a:pt x="420" y="903"/>
                    </a:lnTo>
                    <a:lnTo>
                      <a:pt x="423" y="958"/>
                    </a:lnTo>
                    <a:lnTo>
                      <a:pt x="434" y="1014"/>
                    </a:lnTo>
                    <a:lnTo>
                      <a:pt x="450" y="1066"/>
                    </a:lnTo>
                    <a:lnTo>
                      <a:pt x="472" y="1115"/>
                    </a:lnTo>
                    <a:lnTo>
                      <a:pt x="501" y="1161"/>
                    </a:lnTo>
                    <a:lnTo>
                      <a:pt x="535" y="1203"/>
                    </a:lnTo>
                    <a:lnTo>
                      <a:pt x="572" y="1241"/>
                    </a:lnTo>
                    <a:lnTo>
                      <a:pt x="614" y="1275"/>
                    </a:lnTo>
                    <a:lnTo>
                      <a:pt x="660" y="1302"/>
                    </a:lnTo>
                    <a:lnTo>
                      <a:pt x="710" y="1325"/>
                    </a:lnTo>
                    <a:lnTo>
                      <a:pt x="762" y="1342"/>
                    </a:lnTo>
                    <a:lnTo>
                      <a:pt x="817" y="1352"/>
                    </a:lnTo>
                    <a:lnTo>
                      <a:pt x="874" y="1356"/>
                    </a:lnTo>
                    <a:lnTo>
                      <a:pt x="931" y="1352"/>
                    </a:lnTo>
                    <a:lnTo>
                      <a:pt x="986" y="1342"/>
                    </a:lnTo>
                    <a:lnTo>
                      <a:pt x="1038" y="1325"/>
                    </a:lnTo>
                    <a:lnTo>
                      <a:pt x="1088" y="1302"/>
                    </a:lnTo>
                    <a:lnTo>
                      <a:pt x="1134" y="1275"/>
                    </a:lnTo>
                    <a:lnTo>
                      <a:pt x="1176" y="1241"/>
                    </a:lnTo>
                    <a:lnTo>
                      <a:pt x="1213" y="1203"/>
                    </a:lnTo>
                    <a:lnTo>
                      <a:pt x="1247" y="1161"/>
                    </a:lnTo>
                    <a:lnTo>
                      <a:pt x="1275" y="1115"/>
                    </a:lnTo>
                    <a:lnTo>
                      <a:pt x="1298" y="1066"/>
                    </a:lnTo>
                    <a:lnTo>
                      <a:pt x="1314" y="1014"/>
                    </a:lnTo>
                    <a:lnTo>
                      <a:pt x="1325" y="958"/>
                    </a:lnTo>
                    <a:lnTo>
                      <a:pt x="1328" y="903"/>
                    </a:lnTo>
                    <a:lnTo>
                      <a:pt x="1325" y="845"/>
                    </a:lnTo>
                    <a:lnTo>
                      <a:pt x="1314" y="791"/>
                    </a:lnTo>
                    <a:lnTo>
                      <a:pt x="1298" y="739"/>
                    </a:lnTo>
                    <a:lnTo>
                      <a:pt x="1275" y="689"/>
                    </a:lnTo>
                    <a:lnTo>
                      <a:pt x="1247" y="643"/>
                    </a:lnTo>
                    <a:lnTo>
                      <a:pt x="1213" y="601"/>
                    </a:lnTo>
                    <a:lnTo>
                      <a:pt x="1176" y="562"/>
                    </a:lnTo>
                    <a:lnTo>
                      <a:pt x="1134" y="530"/>
                    </a:lnTo>
                    <a:lnTo>
                      <a:pt x="1088" y="501"/>
                    </a:lnTo>
                    <a:lnTo>
                      <a:pt x="1038" y="479"/>
                    </a:lnTo>
                    <a:lnTo>
                      <a:pt x="986" y="462"/>
                    </a:lnTo>
                    <a:lnTo>
                      <a:pt x="931" y="452"/>
                    </a:lnTo>
                    <a:lnTo>
                      <a:pt x="874" y="448"/>
                    </a:lnTo>
                    <a:close/>
                    <a:moveTo>
                      <a:pt x="724" y="0"/>
                    </a:moveTo>
                    <a:lnTo>
                      <a:pt x="1024" y="0"/>
                    </a:lnTo>
                    <a:lnTo>
                      <a:pt x="1052" y="2"/>
                    </a:lnTo>
                    <a:lnTo>
                      <a:pt x="1078" y="12"/>
                    </a:lnTo>
                    <a:lnTo>
                      <a:pt x="1101" y="26"/>
                    </a:lnTo>
                    <a:lnTo>
                      <a:pt x="1120" y="46"/>
                    </a:lnTo>
                    <a:lnTo>
                      <a:pt x="1135" y="68"/>
                    </a:lnTo>
                    <a:lnTo>
                      <a:pt x="1144" y="94"/>
                    </a:lnTo>
                    <a:lnTo>
                      <a:pt x="1147" y="123"/>
                    </a:lnTo>
                    <a:lnTo>
                      <a:pt x="1147" y="249"/>
                    </a:lnTo>
                    <a:lnTo>
                      <a:pt x="1201" y="276"/>
                    </a:lnTo>
                    <a:lnTo>
                      <a:pt x="1252" y="307"/>
                    </a:lnTo>
                    <a:lnTo>
                      <a:pt x="1300" y="341"/>
                    </a:lnTo>
                    <a:lnTo>
                      <a:pt x="1413" y="276"/>
                    </a:lnTo>
                    <a:lnTo>
                      <a:pt x="1433" y="267"/>
                    </a:lnTo>
                    <a:lnTo>
                      <a:pt x="1453" y="261"/>
                    </a:lnTo>
                    <a:lnTo>
                      <a:pt x="1474" y="259"/>
                    </a:lnTo>
                    <a:lnTo>
                      <a:pt x="1500" y="262"/>
                    </a:lnTo>
                    <a:lnTo>
                      <a:pt x="1524" y="269"/>
                    </a:lnTo>
                    <a:lnTo>
                      <a:pt x="1546" y="282"/>
                    </a:lnTo>
                    <a:lnTo>
                      <a:pt x="1566" y="299"/>
                    </a:lnTo>
                    <a:lnTo>
                      <a:pt x="1581" y="321"/>
                    </a:lnTo>
                    <a:lnTo>
                      <a:pt x="1732" y="580"/>
                    </a:lnTo>
                    <a:lnTo>
                      <a:pt x="1742" y="602"/>
                    </a:lnTo>
                    <a:lnTo>
                      <a:pt x="1747" y="626"/>
                    </a:lnTo>
                    <a:lnTo>
                      <a:pt x="1748" y="650"/>
                    </a:lnTo>
                    <a:lnTo>
                      <a:pt x="1744" y="674"/>
                    </a:lnTo>
                    <a:lnTo>
                      <a:pt x="1735" y="696"/>
                    </a:lnTo>
                    <a:lnTo>
                      <a:pt x="1723" y="718"/>
                    </a:lnTo>
                    <a:lnTo>
                      <a:pt x="1706" y="735"/>
                    </a:lnTo>
                    <a:lnTo>
                      <a:pt x="1687" y="749"/>
                    </a:lnTo>
                    <a:lnTo>
                      <a:pt x="1573" y="814"/>
                    </a:lnTo>
                    <a:lnTo>
                      <a:pt x="1579" y="858"/>
                    </a:lnTo>
                    <a:lnTo>
                      <a:pt x="1582" y="903"/>
                    </a:lnTo>
                    <a:lnTo>
                      <a:pt x="1580" y="932"/>
                    </a:lnTo>
                    <a:lnTo>
                      <a:pt x="1577" y="961"/>
                    </a:lnTo>
                    <a:lnTo>
                      <a:pt x="1573" y="989"/>
                    </a:lnTo>
                    <a:lnTo>
                      <a:pt x="1687" y="1055"/>
                    </a:lnTo>
                    <a:lnTo>
                      <a:pt x="1709" y="1073"/>
                    </a:lnTo>
                    <a:lnTo>
                      <a:pt x="1727" y="1094"/>
                    </a:lnTo>
                    <a:lnTo>
                      <a:pt x="1739" y="1117"/>
                    </a:lnTo>
                    <a:lnTo>
                      <a:pt x="1747" y="1143"/>
                    </a:lnTo>
                    <a:lnTo>
                      <a:pt x="1748" y="1171"/>
                    </a:lnTo>
                    <a:lnTo>
                      <a:pt x="1743" y="1198"/>
                    </a:lnTo>
                    <a:lnTo>
                      <a:pt x="1732" y="1224"/>
                    </a:lnTo>
                    <a:lnTo>
                      <a:pt x="1581" y="1482"/>
                    </a:lnTo>
                    <a:lnTo>
                      <a:pt x="1568" y="1502"/>
                    </a:lnTo>
                    <a:lnTo>
                      <a:pt x="1550" y="1520"/>
                    </a:lnTo>
                    <a:lnTo>
                      <a:pt x="1529" y="1532"/>
                    </a:lnTo>
                    <a:lnTo>
                      <a:pt x="1507" y="1541"/>
                    </a:lnTo>
                    <a:lnTo>
                      <a:pt x="1474" y="1544"/>
                    </a:lnTo>
                    <a:lnTo>
                      <a:pt x="1453" y="1543"/>
                    </a:lnTo>
                    <a:lnTo>
                      <a:pt x="1433" y="1537"/>
                    </a:lnTo>
                    <a:lnTo>
                      <a:pt x="1413" y="1528"/>
                    </a:lnTo>
                    <a:lnTo>
                      <a:pt x="1300" y="1464"/>
                    </a:lnTo>
                    <a:lnTo>
                      <a:pt x="1252" y="1497"/>
                    </a:lnTo>
                    <a:lnTo>
                      <a:pt x="1201" y="1528"/>
                    </a:lnTo>
                    <a:lnTo>
                      <a:pt x="1147" y="1554"/>
                    </a:lnTo>
                    <a:lnTo>
                      <a:pt x="1147" y="1681"/>
                    </a:lnTo>
                    <a:lnTo>
                      <a:pt x="1144" y="1710"/>
                    </a:lnTo>
                    <a:lnTo>
                      <a:pt x="1135" y="1736"/>
                    </a:lnTo>
                    <a:lnTo>
                      <a:pt x="1120" y="1758"/>
                    </a:lnTo>
                    <a:lnTo>
                      <a:pt x="1101" y="1778"/>
                    </a:lnTo>
                    <a:lnTo>
                      <a:pt x="1078" y="1793"/>
                    </a:lnTo>
                    <a:lnTo>
                      <a:pt x="1052" y="1801"/>
                    </a:lnTo>
                    <a:lnTo>
                      <a:pt x="1024" y="1805"/>
                    </a:lnTo>
                    <a:lnTo>
                      <a:pt x="724" y="1805"/>
                    </a:lnTo>
                    <a:lnTo>
                      <a:pt x="696" y="1801"/>
                    </a:lnTo>
                    <a:lnTo>
                      <a:pt x="670" y="1793"/>
                    </a:lnTo>
                    <a:lnTo>
                      <a:pt x="646" y="1778"/>
                    </a:lnTo>
                    <a:lnTo>
                      <a:pt x="628" y="1758"/>
                    </a:lnTo>
                    <a:lnTo>
                      <a:pt x="613" y="1736"/>
                    </a:lnTo>
                    <a:lnTo>
                      <a:pt x="604" y="1710"/>
                    </a:lnTo>
                    <a:lnTo>
                      <a:pt x="600" y="1681"/>
                    </a:lnTo>
                    <a:lnTo>
                      <a:pt x="600" y="1554"/>
                    </a:lnTo>
                    <a:lnTo>
                      <a:pt x="547" y="1528"/>
                    </a:lnTo>
                    <a:lnTo>
                      <a:pt x="496" y="1497"/>
                    </a:lnTo>
                    <a:lnTo>
                      <a:pt x="448" y="1464"/>
                    </a:lnTo>
                    <a:lnTo>
                      <a:pt x="358" y="1515"/>
                    </a:lnTo>
                    <a:lnTo>
                      <a:pt x="342" y="1491"/>
                    </a:lnTo>
                    <a:lnTo>
                      <a:pt x="325" y="1469"/>
                    </a:lnTo>
                    <a:lnTo>
                      <a:pt x="347" y="1440"/>
                    </a:lnTo>
                    <a:lnTo>
                      <a:pt x="367" y="1410"/>
                    </a:lnTo>
                    <a:lnTo>
                      <a:pt x="382" y="1377"/>
                    </a:lnTo>
                    <a:lnTo>
                      <a:pt x="394" y="1342"/>
                    </a:lnTo>
                    <a:lnTo>
                      <a:pt x="403" y="1295"/>
                    </a:lnTo>
                    <a:lnTo>
                      <a:pt x="404" y="1246"/>
                    </a:lnTo>
                    <a:lnTo>
                      <a:pt x="398" y="1199"/>
                    </a:lnTo>
                    <a:lnTo>
                      <a:pt x="385" y="1153"/>
                    </a:lnTo>
                    <a:lnTo>
                      <a:pt x="364" y="1110"/>
                    </a:lnTo>
                    <a:lnTo>
                      <a:pt x="245" y="903"/>
                    </a:lnTo>
                    <a:lnTo>
                      <a:pt x="224" y="873"/>
                    </a:lnTo>
                    <a:lnTo>
                      <a:pt x="200" y="847"/>
                    </a:lnTo>
                    <a:lnTo>
                      <a:pt x="174" y="823"/>
                    </a:lnTo>
                    <a:lnTo>
                      <a:pt x="174" y="814"/>
                    </a:lnTo>
                    <a:lnTo>
                      <a:pt x="61" y="749"/>
                    </a:lnTo>
                    <a:lnTo>
                      <a:pt x="39" y="731"/>
                    </a:lnTo>
                    <a:lnTo>
                      <a:pt x="21" y="711"/>
                    </a:lnTo>
                    <a:lnTo>
                      <a:pt x="8" y="686"/>
                    </a:lnTo>
                    <a:lnTo>
                      <a:pt x="1" y="660"/>
                    </a:lnTo>
                    <a:lnTo>
                      <a:pt x="0" y="633"/>
                    </a:lnTo>
                    <a:lnTo>
                      <a:pt x="5" y="606"/>
                    </a:lnTo>
                    <a:lnTo>
                      <a:pt x="16" y="580"/>
                    </a:lnTo>
                    <a:lnTo>
                      <a:pt x="167" y="321"/>
                    </a:lnTo>
                    <a:lnTo>
                      <a:pt x="180" y="302"/>
                    </a:lnTo>
                    <a:lnTo>
                      <a:pt x="198" y="284"/>
                    </a:lnTo>
                    <a:lnTo>
                      <a:pt x="219" y="272"/>
                    </a:lnTo>
                    <a:lnTo>
                      <a:pt x="241" y="263"/>
                    </a:lnTo>
                    <a:lnTo>
                      <a:pt x="257" y="261"/>
                    </a:lnTo>
                    <a:lnTo>
                      <a:pt x="274" y="259"/>
                    </a:lnTo>
                    <a:lnTo>
                      <a:pt x="295" y="261"/>
                    </a:lnTo>
                    <a:lnTo>
                      <a:pt x="315" y="267"/>
                    </a:lnTo>
                    <a:lnTo>
                      <a:pt x="334" y="276"/>
                    </a:lnTo>
                    <a:lnTo>
                      <a:pt x="448" y="341"/>
                    </a:lnTo>
                    <a:lnTo>
                      <a:pt x="496" y="307"/>
                    </a:lnTo>
                    <a:lnTo>
                      <a:pt x="547" y="276"/>
                    </a:lnTo>
                    <a:lnTo>
                      <a:pt x="600" y="249"/>
                    </a:lnTo>
                    <a:lnTo>
                      <a:pt x="600" y="123"/>
                    </a:lnTo>
                    <a:lnTo>
                      <a:pt x="604" y="94"/>
                    </a:lnTo>
                    <a:lnTo>
                      <a:pt x="613" y="68"/>
                    </a:lnTo>
                    <a:lnTo>
                      <a:pt x="628" y="46"/>
                    </a:lnTo>
                    <a:lnTo>
                      <a:pt x="646" y="26"/>
                    </a:lnTo>
                    <a:lnTo>
                      <a:pt x="670" y="12"/>
                    </a:lnTo>
                    <a:lnTo>
                      <a:pt x="696" y="2"/>
                    </a:lnTo>
                    <a:lnTo>
                      <a:pt x="724"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11" name="Freeform 522"/>
              <p:cNvSpPr>
                <a:spLocks noEditPoints="1"/>
              </p:cNvSpPr>
              <p:nvPr/>
            </p:nvSpPr>
            <p:spPr bwMode="auto">
              <a:xfrm>
                <a:off x="1205" y="2316"/>
                <a:ext cx="693" cy="716"/>
              </a:xfrm>
              <a:custGeom>
                <a:avLst/>
                <a:gdLst>
                  <a:gd name="T0" fmla="*/ 608 w 1387"/>
                  <a:gd name="T1" fmla="*/ 460 h 1433"/>
                  <a:gd name="T2" fmla="*/ 502 w 1387"/>
                  <a:gd name="T3" fmla="*/ 525 h 1433"/>
                  <a:gd name="T4" fmla="*/ 437 w 1387"/>
                  <a:gd name="T5" fmla="*/ 631 h 1433"/>
                  <a:gd name="T6" fmla="*/ 427 w 1387"/>
                  <a:gd name="T7" fmla="*/ 760 h 1433"/>
                  <a:gd name="T8" fmla="*/ 475 w 1387"/>
                  <a:gd name="T9" fmla="*/ 876 h 1433"/>
                  <a:gd name="T10" fmla="*/ 570 w 1387"/>
                  <a:gd name="T11" fmla="*/ 956 h 1433"/>
                  <a:gd name="T12" fmla="*/ 693 w 1387"/>
                  <a:gd name="T13" fmla="*/ 986 h 1433"/>
                  <a:gd name="T14" fmla="*/ 817 w 1387"/>
                  <a:gd name="T15" fmla="*/ 956 h 1433"/>
                  <a:gd name="T16" fmla="*/ 911 w 1387"/>
                  <a:gd name="T17" fmla="*/ 876 h 1433"/>
                  <a:gd name="T18" fmla="*/ 960 w 1387"/>
                  <a:gd name="T19" fmla="*/ 760 h 1433"/>
                  <a:gd name="T20" fmla="*/ 950 w 1387"/>
                  <a:gd name="T21" fmla="*/ 631 h 1433"/>
                  <a:gd name="T22" fmla="*/ 884 w 1387"/>
                  <a:gd name="T23" fmla="*/ 525 h 1433"/>
                  <a:gd name="T24" fmla="*/ 778 w 1387"/>
                  <a:gd name="T25" fmla="*/ 460 h 1433"/>
                  <a:gd name="T26" fmla="*/ 575 w 1387"/>
                  <a:gd name="T27" fmla="*/ 0 h 1433"/>
                  <a:gd name="T28" fmla="*/ 862 w 1387"/>
                  <a:gd name="T29" fmla="*/ 13 h 1433"/>
                  <a:gd name="T30" fmla="*/ 906 w 1387"/>
                  <a:gd name="T31" fmla="*/ 72 h 1433"/>
                  <a:gd name="T32" fmla="*/ 952 w 1387"/>
                  <a:gd name="T33" fmla="*/ 219 h 1433"/>
                  <a:gd name="T34" fmla="*/ 1121 w 1387"/>
                  <a:gd name="T35" fmla="*/ 219 h 1433"/>
                  <a:gd name="T36" fmla="*/ 1190 w 1387"/>
                  <a:gd name="T37" fmla="*/ 209 h 1433"/>
                  <a:gd name="T38" fmla="*/ 1242 w 1387"/>
                  <a:gd name="T39" fmla="*/ 239 h 1433"/>
                  <a:gd name="T40" fmla="*/ 1384 w 1387"/>
                  <a:gd name="T41" fmla="*/ 485 h 1433"/>
                  <a:gd name="T42" fmla="*/ 1374 w 1387"/>
                  <a:gd name="T43" fmla="*/ 559 h 1433"/>
                  <a:gd name="T44" fmla="*/ 1248 w 1387"/>
                  <a:gd name="T45" fmla="*/ 646 h 1433"/>
                  <a:gd name="T46" fmla="*/ 1253 w 1387"/>
                  <a:gd name="T47" fmla="*/ 751 h 1433"/>
                  <a:gd name="T48" fmla="*/ 1356 w 1387"/>
                  <a:gd name="T49" fmla="*/ 852 h 1433"/>
                  <a:gd name="T50" fmla="*/ 1386 w 1387"/>
                  <a:gd name="T51" fmla="*/ 908 h 1433"/>
                  <a:gd name="T52" fmla="*/ 1374 w 1387"/>
                  <a:gd name="T53" fmla="*/ 971 h 1433"/>
                  <a:gd name="T54" fmla="*/ 1220 w 1387"/>
                  <a:gd name="T55" fmla="*/ 1213 h 1433"/>
                  <a:gd name="T56" fmla="*/ 1145 w 1387"/>
                  <a:gd name="T57" fmla="*/ 1223 h 1433"/>
                  <a:gd name="T58" fmla="*/ 993 w 1387"/>
                  <a:gd name="T59" fmla="*/ 1190 h 1433"/>
                  <a:gd name="T60" fmla="*/ 910 w 1387"/>
                  <a:gd name="T61" fmla="*/ 1335 h 1433"/>
                  <a:gd name="T62" fmla="*/ 882 w 1387"/>
                  <a:gd name="T63" fmla="*/ 1405 h 1433"/>
                  <a:gd name="T64" fmla="*/ 812 w 1387"/>
                  <a:gd name="T65" fmla="*/ 1433 h 1433"/>
                  <a:gd name="T66" fmla="*/ 525 w 1387"/>
                  <a:gd name="T67" fmla="*/ 1419 h 1433"/>
                  <a:gd name="T68" fmla="*/ 480 w 1387"/>
                  <a:gd name="T69" fmla="*/ 1361 h 1433"/>
                  <a:gd name="T70" fmla="*/ 434 w 1387"/>
                  <a:gd name="T71" fmla="*/ 1213 h 1433"/>
                  <a:gd name="T72" fmla="*/ 265 w 1387"/>
                  <a:gd name="T73" fmla="*/ 1213 h 1433"/>
                  <a:gd name="T74" fmla="*/ 190 w 1387"/>
                  <a:gd name="T75" fmla="*/ 1223 h 1433"/>
                  <a:gd name="T76" fmla="*/ 132 w 1387"/>
                  <a:gd name="T77" fmla="*/ 1177 h 1433"/>
                  <a:gd name="T78" fmla="*/ 0 w 1387"/>
                  <a:gd name="T79" fmla="*/ 929 h 1433"/>
                  <a:gd name="T80" fmla="*/ 16 w 1387"/>
                  <a:gd name="T81" fmla="*/ 868 h 1433"/>
                  <a:gd name="T82" fmla="*/ 138 w 1387"/>
                  <a:gd name="T83" fmla="*/ 786 h 1433"/>
                  <a:gd name="T84" fmla="*/ 133 w 1387"/>
                  <a:gd name="T85" fmla="*/ 681 h 1433"/>
                  <a:gd name="T86" fmla="*/ 30 w 1387"/>
                  <a:gd name="T87" fmla="*/ 581 h 1433"/>
                  <a:gd name="T88" fmla="*/ 0 w 1387"/>
                  <a:gd name="T89" fmla="*/ 524 h 1433"/>
                  <a:gd name="T90" fmla="*/ 13 w 1387"/>
                  <a:gd name="T91" fmla="*/ 461 h 1433"/>
                  <a:gd name="T92" fmla="*/ 167 w 1387"/>
                  <a:gd name="T93" fmla="*/ 219 h 1433"/>
                  <a:gd name="T94" fmla="*/ 241 w 1387"/>
                  <a:gd name="T95" fmla="*/ 210 h 1433"/>
                  <a:gd name="T96" fmla="*/ 393 w 1387"/>
                  <a:gd name="T97" fmla="*/ 244 h 1433"/>
                  <a:gd name="T98" fmla="*/ 476 w 1387"/>
                  <a:gd name="T99" fmla="*/ 98 h 1433"/>
                  <a:gd name="T100" fmla="*/ 505 w 1387"/>
                  <a:gd name="T101" fmla="*/ 29 h 1433"/>
                  <a:gd name="T102" fmla="*/ 575 w 1387"/>
                  <a:gd name="T103" fmla="*/ 0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87" h="1433">
                    <a:moveTo>
                      <a:pt x="693" y="446"/>
                    </a:moveTo>
                    <a:lnTo>
                      <a:pt x="649" y="450"/>
                    </a:lnTo>
                    <a:lnTo>
                      <a:pt x="608" y="460"/>
                    </a:lnTo>
                    <a:lnTo>
                      <a:pt x="570" y="477"/>
                    </a:lnTo>
                    <a:lnTo>
                      <a:pt x="534" y="498"/>
                    </a:lnTo>
                    <a:lnTo>
                      <a:pt x="502" y="525"/>
                    </a:lnTo>
                    <a:lnTo>
                      <a:pt x="475" y="557"/>
                    </a:lnTo>
                    <a:lnTo>
                      <a:pt x="453" y="593"/>
                    </a:lnTo>
                    <a:lnTo>
                      <a:pt x="437" y="631"/>
                    </a:lnTo>
                    <a:lnTo>
                      <a:pt x="427" y="673"/>
                    </a:lnTo>
                    <a:lnTo>
                      <a:pt x="423" y="717"/>
                    </a:lnTo>
                    <a:lnTo>
                      <a:pt x="427" y="760"/>
                    </a:lnTo>
                    <a:lnTo>
                      <a:pt x="437" y="801"/>
                    </a:lnTo>
                    <a:lnTo>
                      <a:pt x="453" y="841"/>
                    </a:lnTo>
                    <a:lnTo>
                      <a:pt x="475" y="876"/>
                    </a:lnTo>
                    <a:lnTo>
                      <a:pt x="502" y="907"/>
                    </a:lnTo>
                    <a:lnTo>
                      <a:pt x="534" y="934"/>
                    </a:lnTo>
                    <a:lnTo>
                      <a:pt x="570" y="956"/>
                    </a:lnTo>
                    <a:lnTo>
                      <a:pt x="608" y="972"/>
                    </a:lnTo>
                    <a:lnTo>
                      <a:pt x="649" y="982"/>
                    </a:lnTo>
                    <a:lnTo>
                      <a:pt x="693" y="986"/>
                    </a:lnTo>
                    <a:lnTo>
                      <a:pt x="737" y="982"/>
                    </a:lnTo>
                    <a:lnTo>
                      <a:pt x="778" y="972"/>
                    </a:lnTo>
                    <a:lnTo>
                      <a:pt x="817" y="956"/>
                    </a:lnTo>
                    <a:lnTo>
                      <a:pt x="853" y="934"/>
                    </a:lnTo>
                    <a:lnTo>
                      <a:pt x="884" y="907"/>
                    </a:lnTo>
                    <a:lnTo>
                      <a:pt x="911" y="876"/>
                    </a:lnTo>
                    <a:lnTo>
                      <a:pt x="934" y="841"/>
                    </a:lnTo>
                    <a:lnTo>
                      <a:pt x="950" y="801"/>
                    </a:lnTo>
                    <a:lnTo>
                      <a:pt x="960" y="760"/>
                    </a:lnTo>
                    <a:lnTo>
                      <a:pt x="964" y="717"/>
                    </a:lnTo>
                    <a:lnTo>
                      <a:pt x="960" y="673"/>
                    </a:lnTo>
                    <a:lnTo>
                      <a:pt x="950" y="631"/>
                    </a:lnTo>
                    <a:lnTo>
                      <a:pt x="934" y="593"/>
                    </a:lnTo>
                    <a:lnTo>
                      <a:pt x="911" y="557"/>
                    </a:lnTo>
                    <a:lnTo>
                      <a:pt x="884" y="525"/>
                    </a:lnTo>
                    <a:lnTo>
                      <a:pt x="853" y="498"/>
                    </a:lnTo>
                    <a:lnTo>
                      <a:pt x="817" y="477"/>
                    </a:lnTo>
                    <a:lnTo>
                      <a:pt x="778" y="460"/>
                    </a:lnTo>
                    <a:lnTo>
                      <a:pt x="737" y="450"/>
                    </a:lnTo>
                    <a:lnTo>
                      <a:pt x="693" y="446"/>
                    </a:lnTo>
                    <a:close/>
                    <a:moveTo>
                      <a:pt x="575" y="0"/>
                    </a:moveTo>
                    <a:lnTo>
                      <a:pt x="812" y="0"/>
                    </a:lnTo>
                    <a:lnTo>
                      <a:pt x="838" y="3"/>
                    </a:lnTo>
                    <a:lnTo>
                      <a:pt x="862" y="13"/>
                    </a:lnTo>
                    <a:lnTo>
                      <a:pt x="882" y="29"/>
                    </a:lnTo>
                    <a:lnTo>
                      <a:pt x="896" y="49"/>
                    </a:lnTo>
                    <a:lnTo>
                      <a:pt x="906" y="72"/>
                    </a:lnTo>
                    <a:lnTo>
                      <a:pt x="910" y="98"/>
                    </a:lnTo>
                    <a:lnTo>
                      <a:pt x="910" y="199"/>
                    </a:lnTo>
                    <a:lnTo>
                      <a:pt x="952" y="219"/>
                    </a:lnTo>
                    <a:lnTo>
                      <a:pt x="993" y="244"/>
                    </a:lnTo>
                    <a:lnTo>
                      <a:pt x="1032" y="271"/>
                    </a:lnTo>
                    <a:lnTo>
                      <a:pt x="1121" y="219"/>
                    </a:lnTo>
                    <a:lnTo>
                      <a:pt x="1145" y="209"/>
                    </a:lnTo>
                    <a:lnTo>
                      <a:pt x="1170" y="206"/>
                    </a:lnTo>
                    <a:lnTo>
                      <a:pt x="1190" y="209"/>
                    </a:lnTo>
                    <a:lnTo>
                      <a:pt x="1210" y="215"/>
                    </a:lnTo>
                    <a:lnTo>
                      <a:pt x="1227" y="225"/>
                    </a:lnTo>
                    <a:lnTo>
                      <a:pt x="1242" y="239"/>
                    </a:lnTo>
                    <a:lnTo>
                      <a:pt x="1254" y="255"/>
                    </a:lnTo>
                    <a:lnTo>
                      <a:pt x="1374" y="461"/>
                    </a:lnTo>
                    <a:lnTo>
                      <a:pt x="1384" y="485"/>
                    </a:lnTo>
                    <a:lnTo>
                      <a:pt x="1387" y="509"/>
                    </a:lnTo>
                    <a:lnTo>
                      <a:pt x="1384" y="535"/>
                    </a:lnTo>
                    <a:lnTo>
                      <a:pt x="1374" y="559"/>
                    </a:lnTo>
                    <a:lnTo>
                      <a:pt x="1359" y="579"/>
                    </a:lnTo>
                    <a:lnTo>
                      <a:pt x="1338" y="595"/>
                    </a:lnTo>
                    <a:lnTo>
                      <a:pt x="1248" y="646"/>
                    </a:lnTo>
                    <a:lnTo>
                      <a:pt x="1253" y="681"/>
                    </a:lnTo>
                    <a:lnTo>
                      <a:pt x="1256" y="717"/>
                    </a:lnTo>
                    <a:lnTo>
                      <a:pt x="1253" y="751"/>
                    </a:lnTo>
                    <a:lnTo>
                      <a:pt x="1248" y="786"/>
                    </a:lnTo>
                    <a:lnTo>
                      <a:pt x="1338" y="838"/>
                    </a:lnTo>
                    <a:lnTo>
                      <a:pt x="1356" y="852"/>
                    </a:lnTo>
                    <a:lnTo>
                      <a:pt x="1370" y="868"/>
                    </a:lnTo>
                    <a:lnTo>
                      <a:pt x="1380" y="887"/>
                    </a:lnTo>
                    <a:lnTo>
                      <a:pt x="1386" y="908"/>
                    </a:lnTo>
                    <a:lnTo>
                      <a:pt x="1387" y="929"/>
                    </a:lnTo>
                    <a:lnTo>
                      <a:pt x="1383" y="951"/>
                    </a:lnTo>
                    <a:lnTo>
                      <a:pt x="1374" y="971"/>
                    </a:lnTo>
                    <a:lnTo>
                      <a:pt x="1254" y="1177"/>
                    </a:lnTo>
                    <a:lnTo>
                      <a:pt x="1240" y="1198"/>
                    </a:lnTo>
                    <a:lnTo>
                      <a:pt x="1220" y="1213"/>
                    </a:lnTo>
                    <a:lnTo>
                      <a:pt x="1196" y="1223"/>
                    </a:lnTo>
                    <a:lnTo>
                      <a:pt x="1170" y="1227"/>
                    </a:lnTo>
                    <a:lnTo>
                      <a:pt x="1145" y="1223"/>
                    </a:lnTo>
                    <a:lnTo>
                      <a:pt x="1121" y="1213"/>
                    </a:lnTo>
                    <a:lnTo>
                      <a:pt x="1032" y="1161"/>
                    </a:lnTo>
                    <a:lnTo>
                      <a:pt x="993" y="1190"/>
                    </a:lnTo>
                    <a:lnTo>
                      <a:pt x="954" y="1213"/>
                    </a:lnTo>
                    <a:lnTo>
                      <a:pt x="910" y="1234"/>
                    </a:lnTo>
                    <a:lnTo>
                      <a:pt x="910" y="1335"/>
                    </a:lnTo>
                    <a:lnTo>
                      <a:pt x="906" y="1361"/>
                    </a:lnTo>
                    <a:lnTo>
                      <a:pt x="896" y="1385"/>
                    </a:lnTo>
                    <a:lnTo>
                      <a:pt x="882" y="1405"/>
                    </a:lnTo>
                    <a:lnTo>
                      <a:pt x="862" y="1419"/>
                    </a:lnTo>
                    <a:lnTo>
                      <a:pt x="838" y="1429"/>
                    </a:lnTo>
                    <a:lnTo>
                      <a:pt x="812" y="1433"/>
                    </a:lnTo>
                    <a:lnTo>
                      <a:pt x="575" y="1433"/>
                    </a:lnTo>
                    <a:lnTo>
                      <a:pt x="548" y="1429"/>
                    </a:lnTo>
                    <a:lnTo>
                      <a:pt x="525" y="1419"/>
                    </a:lnTo>
                    <a:lnTo>
                      <a:pt x="505" y="1405"/>
                    </a:lnTo>
                    <a:lnTo>
                      <a:pt x="490" y="1385"/>
                    </a:lnTo>
                    <a:lnTo>
                      <a:pt x="480" y="1361"/>
                    </a:lnTo>
                    <a:lnTo>
                      <a:pt x="476" y="1335"/>
                    </a:lnTo>
                    <a:lnTo>
                      <a:pt x="476" y="1234"/>
                    </a:lnTo>
                    <a:lnTo>
                      <a:pt x="434" y="1213"/>
                    </a:lnTo>
                    <a:lnTo>
                      <a:pt x="393" y="1190"/>
                    </a:lnTo>
                    <a:lnTo>
                      <a:pt x="355" y="1161"/>
                    </a:lnTo>
                    <a:lnTo>
                      <a:pt x="265" y="1213"/>
                    </a:lnTo>
                    <a:lnTo>
                      <a:pt x="241" y="1223"/>
                    </a:lnTo>
                    <a:lnTo>
                      <a:pt x="217" y="1227"/>
                    </a:lnTo>
                    <a:lnTo>
                      <a:pt x="190" y="1223"/>
                    </a:lnTo>
                    <a:lnTo>
                      <a:pt x="167" y="1213"/>
                    </a:lnTo>
                    <a:lnTo>
                      <a:pt x="147" y="1198"/>
                    </a:lnTo>
                    <a:lnTo>
                      <a:pt x="132" y="1177"/>
                    </a:lnTo>
                    <a:lnTo>
                      <a:pt x="13" y="971"/>
                    </a:lnTo>
                    <a:lnTo>
                      <a:pt x="4" y="951"/>
                    </a:lnTo>
                    <a:lnTo>
                      <a:pt x="0" y="929"/>
                    </a:lnTo>
                    <a:lnTo>
                      <a:pt x="0" y="908"/>
                    </a:lnTo>
                    <a:lnTo>
                      <a:pt x="6" y="887"/>
                    </a:lnTo>
                    <a:lnTo>
                      <a:pt x="16" y="868"/>
                    </a:lnTo>
                    <a:lnTo>
                      <a:pt x="30" y="852"/>
                    </a:lnTo>
                    <a:lnTo>
                      <a:pt x="49" y="838"/>
                    </a:lnTo>
                    <a:lnTo>
                      <a:pt x="138" y="786"/>
                    </a:lnTo>
                    <a:lnTo>
                      <a:pt x="133" y="751"/>
                    </a:lnTo>
                    <a:lnTo>
                      <a:pt x="132" y="717"/>
                    </a:lnTo>
                    <a:lnTo>
                      <a:pt x="133" y="681"/>
                    </a:lnTo>
                    <a:lnTo>
                      <a:pt x="138" y="646"/>
                    </a:lnTo>
                    <a:lnTo>
                      <a:pt x="49" y="595"/>
                    </a:lnTo>
                    <a:lnTo>
                      <a:pt x="30" y="581"/>
                    </a:lnTo>
                    <a:lnTo>
                      <a:pt x="16" y="565"/>
                    </a:lnTo>
                    <a:lnTo>
                      <a:pt x="6" y="545"/>
                    </a:lnTo>
                    <a:lnTo>
                      <a:pt x="0" y="524"/>
                    </a:lnTo>
                    <a:lnTo>
                      <a:pt x="0" y="503"/>
                    </a:lnTo>
                    <a:lnTo>
                      <a:pt x="4" y="482"/>
                    </a:lnTo>
                    <a:lnTo>
                      <a:pt x="13" y="461"/>
                    </a:lnTo>
                    <a:lnTo>
                      <a:pt x="132" y="255"/>
                    </a:lnTo>
                    <a:lnTo>
                      <a:pt x="147" y="235"/>
                    </a:lnTo>
                    <a:lnTo>
                      <a:pt x="167" y="219"/>
                    </a:lnTo>
                    <a:lnTo>
                      <a:pt x="190" y="210"/>
                    </a:lnTo>
                    <a:lnTo>
                      <a:pt x="217" y="206"/>
                    </a:lnTo>
                    <a:lnTo>
                      <a:pt x="241" y="210"/>
                    </a:lnTo>
                    <a:lnTo>
                      <a:pt x="265" y="219"/>
                    </a:lnTo>
                    <a:lnTo>
                      <a:pt x="355" y="271"/>
                    </a:lnTo>
                    <a:lnTo>
                      <a:pt x="393" y="244"/>
                    </a:lnTo>
                    <a:lnTo>
                      <a:pt x="434" y="219"/>
                    </a:lnTo>
                    <a:lnTo>
                      <a:pt x="476" y="199"/>
                    </a:lnTo>
                    <a:lnTo>
                      <a:pt x="476" y="98"/>
                    </a:lnTo>
                    <a:lnTo>
                      <a:pt x="480" y="72"/>
                    </a:lnTo>
                    <a:lnTo>
                      <a:pt x="490" y="49"/>
                    </a:lnTo>
                    <a:lnTo>
                      <a:pt x="505" y="29"/>
                    </a:lnTo>
                    <a:lnTo>
                      <a:pt x="525" y="13"/>
                    </a:lnTo>
                    <a:lnTo>
                      <a:pt x="548" y="3"/>
                    </a:lnTo>
                    <a:lnTo>
                      <a:pt x="575"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nvGrpSpPr>
            <p:cNvPr id="84" name="Group 541"/>
            <p:cNvGrpSpPr>
              <a:grpSpLocks noChangeAspect="1"/>
            </p:cNvGrpSpPr>
            <p:nvPr/>
          </p:nvGrpSpPr>
          <p:grpSpPr bwMode="auto">
            <a:xfrm>
              <a:off x="1427292" y="3249855"/>
              <a:ext cx="306476" cy="306476"/>
              <a:chOff x="1246" y="2083"/>
              <a:chExt cx="1370" cy="1370"/>
            </a:xfrm>
            <a:solidFill>
              <a:schemeClr val="bg1"/>
            </a:solidFill>
          </p:grpSpPr>
          <p:sp>
            <p:nvSpPr>
              <p:cNvPr id="106" name="Freeform 543"/>
              <p:cNvSpPr>
                <a:spLocks noEditPoints="1"/>
              </p:cNvSpPr>
              <p:nvPr/>
            </p:nvSpPr>
            <p:spPr bwMode="auto">
              <a:xfrm>
                <a:off x="1246" y="2457"/>
                <a:ext cx="1370" cy="996"/>
              </a:xfrm>
              <a:custGeom>
                <a:avLst/>
                <a:gdLst>
                  <a:gd name="T0" fmla="*/ 3363 w 4110"/>
                  <a:gd name="T1" fmla="*/ 2615 h 2989"/>
                  <a:gd name="T2" fmla="*/ 3736 w 4110"/>
                  <a:gd name="T3" fmla="*/ 2242 h 2989"/>
                  <a:gd name="T4" fmla="*/ 1868 w 4110"/>
                  <a:gd name="T5" fmla="*/ 1308 h 2989"/>
                  <a:gd name="T6" fmla="*/ 2242 w 4110"/>
                  <a:gd name="T7" fmla="*/ 2615 h 2989"/>
                  <a:gd name="T8" fmla="*/ 1868 w 4110"/>
                  <a:gd name="T9" fmla="*/ 1308 h 2989"/>
                  <a:gd name="T10" fmla="*/ 374 w 4110"/>
                  <a:gd name="T11" fmla="*/ 2615 h 2989"/>
                  <a:gd name="T12" fmla="*/ 747 w 4110"/>
                  <a:gd name="T13" fmla="*/ 374 h 2989"/>
                  <a:gd name="T14" fmla="*/ 187 w 4110"/>
                  <a:gd name="T15" fmla="*/ 0 h 2989"/>
                  <a:gd name="T16" fmla="*/ 971 w 4110"/>
                  <a:gd name="T17" fmla="*/ 4 h 2989"/>
                  <a:gd name="T18" fmla="*/ 1039 w 4110"/>
                  <a:gd name="T19" fmla="*/ 32 h 2989"/>
                  <a:gd name="T20" fmla="*/ 1089 w 4110"/>
                  <a:gd name="T21" fmla="*/ 82 h 2989"/>
                  <a:gd name="T22" fmla="*/ 1117 w 4110"/>
                  <a:gd name="T23" fmla="*/ 149 h 2989"/>
                  <a:gd name="T24" fmla="*/ 1121 w 4110"/>
                  <a:gd name="T25" fmla="*/ 2615 h 2989"/>
                  <a:gd name="T26" fmla="*/ 1495 w 4110"/>
                  <a:gd name="T27" fmla="*/ 1121 h 2989"/>
                  <a:gd name="T28" fmla="*/ 1509 w 4110"/>
                  <a:gd name="T29" fmla="*/ 1049 h 2989"/>
                  <a:gd name="T30" fmla="*/ 1549 w 4110"/>
                  <a:gd name="T31" fmla="*/ 989 h 2989"/>
                  <a:gd name="T32" fmla="*/ 1609 w 4110"/>
                  <a:gd name="T33" fmla="*/ 949 h 2989"/>
                  <a:gd name="T34" fmla="*/ 1681 w 4110"/>
                  <a:gd name="T35" fmla="*/ 934 h 2989"/>
                  <a:gd name="T36" fmla="*/ 2466 w 4110"/>
                  <a:gd name="T37" fmla="*/ 938 h 2989"/>
                  <a:gd name="T38" fmla="*/ 2533 w 4110"/>
                  <a:gd name="T39" fmla="*/ 966 h 2989"/>
                  <a:gd name="T40" fmla="*/ 2583 w 4110"/>
                  <a:gd name="T41" fmla="*/ 1016 h 2989"/>
                  <a:gd name="T42" fmla="*/ 2612 w 4110"/>
                  <a:gd name="T43" fmla="*/ 1083 h 2989"/>
                  <a:gd name="T44" fmla="*/ 2615 w 4110"/>
                  <a:gd name="T45" fmla="*/ 2615 h 2989"/>
                  <a:gd name="T46" fmla="*/ 2989 w 4110"/>
                  <a:gd name="T47" fmla="*/ 2055 h 2989"/>
                  <a:gd name="T48" fmla="*/ 3004 w 4110"/>
                  <a:gd name="T49" fmla="*/ 1983 h 2989"/>
                  <a:gd name="T50" fmla="*/ 3044 w 4110"/>
                  <a:gd name="T51" fmla="*/ 1923 h 2989"/>
                  <a:gd name="T52" fmla="*/ 3104 w 4110"/>
                  <a:gd name="T53" fmla="*/ 1883 h 2989"/>
                  <a:gd name="T54" fmla="*/ 3176 w 4110"/>
                  <a:gd name="T55" fmla="*/ 1868 h 2989"/>
                  <a:gd name="T56" fmla="*/ 3961 w 4110"/>
                  <a:gd name="T57" fmla="*/ 1872 h 2989"/>
                  <a:gd name="T58" fmla="*/ 4028 w 4110"/>
                  <a:gd name="T59" fmla="*/ 1900 h 2989"/>
                  <a:gd name="T60" fmla="*/ 4078 w 4110"/>
                  <a:gd name="T61" fmla="*/ 1950 h 2989"/>
                  <a:gd name="T62" fmla="*/ 4106 w 4110"/>
                  <a:gd name="T63" fmla="*/ 2018 h 2989"/>
                  <a:gd name="T64" fmla="*/ 4110 w 4110"/>
                  <a:gd name="T65" fmla="*/ 2802 h 2989"/>
                  <a:gd name="T66" fmla="*/ 4095 w 4110"/>
                  <a:gd name="T67" fmla="*/ 2874 h 2989"/>
                  <a:gd name="T68" fmla="*/ 4055 w 4110"/>
                  <a:gd name="T69" fmla="*/ 2934 h 2989"/>
                  <a:gd name="T70" fmla="*/ 3995 w 4110"/>
                  <a:gd name="T71" fmla="*/ 2974 h 2989"/>
                  <a:gd name="T72" fmla="*/ 3923 w 4110"/>
                  <a:gd name="T73" fmla="*/ 2989 h 2989"/>
                  <a:gd name="T74" fmla="*/ 149 w 4110"/>
                  <a:gd name="T75" fmla="*/ 2985 h 2989"/>
                  <a:gd name="T76" fmla="*/ 82 w 4110"/>
                  <a:gd name="T77" fmla="*/ 2957 h 2989"/>
                  <a:gd name="T78" fmla="*/ 32 w 4110"/>
                  <a:gd name="T79" fmla="*/ 2907 h 2989"/>
                  <a:gd name="T80" fmla="*/ 4 w 4110"/>
                  <a:gd name="T81" fmla="*/ 2840 h 2989"/>
                  <a:gd name="T82" fmla="*/ 0 w 4110"/>
                  <a:gd name="T83" fmla="*/ 187 h 2989"/>
                  <a:gd name="T84" fmla="*/ 15 w 4110"/>
                  <a:gd name="T85" fmla="*/ 114 h 2989"/>
                  <a:gd name="T86" fmla="*/ 55 w 4110"/>
                  <a:gd name="T87" fmla="*/ 55 h 2989"/>
                  <a:gd name="T88" fmla="*/ 115 w 4110"/>
                  <a:gd name="T89" fmla="*/ 15 h 2989"/>
                  <a:gd name="T90" fmla="*/ 187 w 4110"/>
                  <a:gd name="T91" fmla="*/ 0 h 2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10" h="2989">
                    <a:moveTo>
                      <a:pt x="3363" y="2242"/>
                    </a:moveTo>
                    <a:lnTo>
                      <a:pt x="3363" y="2615"/>
                    </a:lnTo>
                    <a:lnTo>
                      <a:pt x="3736" y="2615"/>
                    </a:lnTo>
                    <a:lnTo>
                      <a:pt x="3736" y="2242"/>
                    </a:lnTo>
                    <a:lnTo>
                      <a:pt x="3363" y="2242"/>
                    </a:lnTo>
                    <a:close/>
                    <a:moveTo>
                      <a:pt x="1868" y="1308"/>
                    </a:moveTo>
                    <a:lnTo>
                      <a:pt x="1868" y="2615"/>
                    </a:lnTo>
                    <a:lnTo>
                      <a:pt x="2242" y="2615"/>
                    </a:lnTo>
                    <a:lnTo>
                      <a:pt x="2242" y="1308"/>
                    </a:lnTo>
                    <a:lnTo>
                      <a:pt x="1868" y="1308"/>
                    </a:lnTo>
                    <a:close/>
                    <a:moveTo>
                      <a:pt x="374" y="374"/>
                    </a:moveTo>
                    <a:lnTo>
                      <a:pt x="374" y="2615"/>
                    </a:lnTo>
                    <a:lnTo>
                      <a:pt x="747" y="2615"/>
                    </a:lnTo>
                    <a:lnTo>
                      <a:pt x="747" y="374"/>
                    </a:lnTo>
                    <a:lnTo>
                      <a:pt x="374" y="374"/>
                    </a:lnTo>
                    <a:close/>
                    <a:moveTo>
                      <a:pt x="187" y="0"/>
                    </a:moveTo>
                    <a:lnTo>
                      <a:pt x="934" y="0"/>
                    </a:lnTo>
                    <a:lnTo>
                      <a:pt x="971" y="4"/>
                    </a:lnTo>
                    <a:lnTo>
                      <a:pt x="1006" y="15"/>
                    </a:lnTo>
                    <a:lnTo>
                      <a:pt x="1039" y="32"/>
                    </a:lnTo>
                    <a:lnTo>
                      <a:pt x="1066" y="55"/>
                    </a:lnTo>
                    <a:lnTo>
                      <a:pt x="1089" y="82"/>
                    </a:lnTo>
                    <a:lnTo>
                      <a:pt x="1106" y="114"/>
                    </a:lnTo>
                    <a:lnTo>
                      <a:pt x="1117" y="149"/>
                    </a:lnTo>
                    <a:lnTo>
                      <a:pt x="1121" y="187"/>
                    </a:lnTo>
                    <a:lnTo>
                      <a:pt x="1121" y="2615"/>
                    </a:lnTo>
                    <a:lnTo>
                      <a:pt x="1495" y="2615"/>
                    </a:lnTo>
                    <a:lnTo>
                      <a:pt x="1495" y="1121"/>
                    </a:lnTo>
                    <a:lnTo>
                      <a:pt x="1498" y="1083"/>
                    </a:lnTo>
                    <a:lnTo>
                      <a:pt x="1509" y="1049"/>
                    </a:lnTo>
                    <a:lnTo>
                      <a:pt x="1527" y="1016"/>
                    </a:lnTo>
                    <a:lnTo>
                      <a:pt x="1549" y="989"/>
                    </a:lnTo>
                    <a:lnTo>
                      <a:pt x="1577" y="966"/>
                    </a:lnTo>
                    <a:lnTo>
                      <a:pt x="1609" y="949"/>
                    </a:lnTo>
                    <a:lnTo>
                      <a:pt x="1644" y="938"/>
                    </a:lnTo>
                    <a:lnTo>
                      <a:pt x="1681" y="934"/>
                    </a:lnTo>
                    <a:lnTo>
                      <a:pt x="2429" y="934"/>
                    </a:lnTo>
                    <a:lnTo>
                      <a:pt x="2466" y="938"/>
                    </a:lnTo>
                    <a:lnTo>
                      <a:pt x="2501" y="949"/>
                    </a:lnTo>
                    <a:lnTo>
                      <a:pt x="2533" y="966"/>
                    </a:lnTo>
                    <a:lnTo>
                      <a:pt x="2561" y="989"/>
                    </a:lnTo>
                    <a:lnTo>
                      <a:pt x="2583" y="1016"/>
                    </a:lnTo>
                    <a:lnTo>
                      <a:pt x="2601" y="1049"/>
                    </a:lnTo>
                    <a:lnTo>
                      <a:pt x="2612" y="1083"/>
                    </a:lnTo>
                    <a:lnTo>
                      <a:pt x="2615" y="1121"/>
                    </a:lnTo>
                    <a:lnTo>
                      <a:pt x="2615" y="2615"/>
                    </a:lnTo>
                    <a:lnTo>
                      <a:pt x="2989" y="2615"/>
                    </a:lnTo>
                    <a:lnTo>
                      <a:pt x="2989" y="2055"/>
                    </a:lnTo>
                    <a:lnTo>
                      <a:pt x="2993" y="2018"/>
                    </a:lnTo>
                    <a:lnTo>
                      <a:pt x="3004" y="1983"/>
                    </a:lnTo>
                    <a:lnTo>
                      <a:pt x="3021" y="1950"/>
                    </a:lnTo>
                    <a:lnTo>
                      <a:pt x="3044" y="1923"/>
                    </a:lnTo>
                    <a:lnTo>
                      <a:pt x="3071" y="1900"/>
                    </a:lnTo>
                    <a:lnTo>
                      <a:pt x="3104" y="1883"/>
                    </a:lnTo>
                    <a:lnTo>
                      <a:pt x="3139" y="1872"/>
                    </a:lnTo>
                    <a:lnTo>
                      <a:pt x="3176" y="1868"/>
                    </a:lnTo>
                    <a:lnTo>
                      <a:pt x="3923" y="1868"/>
                    </a:lnTo>
                    <a:lnTo>
                      <a:pt x="3961" y="1872"/>
                    </a:lnTo>
                    <a:lnTo>
                      <a:pt x="3995" y="1883"/>
                    </a:lnTo>
                    <a:lnTo>
                      <a:pt x="4028" y="1900"/>
                    </a:lnTo>
                    <a:lnTo>
                      <a:pt x="4055" y="1923"/>
                    </a:lnTo>
                    <a:lnTo>
                      <a:pt x="4078" y="1950"/>
                    </a:lnTo>
                    <a:lnTo>
                      <a:pt x="4095" y="1983"/>
                    </a:lnTo>
                    <a:lnTo>
                      <a:pt x="4106" y="2018"/>
                    </a:lnTo>
                    <a:lnTo>
                      <a:pt x="4110" y="2055"/>
                    </a:lnTo>
                    <a:lnTo>
                      <a:pt x="4110" y="2802"/>
                    </a:lnTo>
                    <a:lnTo>
                      <a:pt x="4106" y="2840"/>
                    </a:lnTo>
                    <a:lnTo>
                      <a:pt x="4095" y="2874"/>
                    </a:lnTo>
                    <a:lnTo>
                      <a:pt x="4078" y="2907"/>
                    </a:lnTo>
                    <a:lnTo>
                      <a:pt x="4055" y="2934"/>
                    </a:lnTo>
                    <a:lnTo>
                      <a:pt x="4028" y="2957"/>
                    </a:lnTo>
                    <a:lnTo>
                      <a:pt x="3995" y="2974"/>
                    </a:lnTo>
                    <a:lnTo>
                      <a:pt x="3961" y="2985"/>
                    </a:lnTo>
                    <a:lnTo>
                      <a:pt x="3923" y="2989"/>
                    </a:lnTo>
                    <a:lnTo>
                      <a:pt x="187" y="2989"/>
                    </a:lnTo>
                    <a:lnTo>
                      <a:pt x="149" y="2985"/>
                    </a:lnTo>
                    <a:lnTo>
                      <a:pt x="115" y="2974"/>
                    </a:lnTo>
                    <a:lnTo>
                      <a:pt x="82" y="2957"/>
                    </a:lnTo>
                    <a:lnTo>
                      <a:pt x="55" y="2934"/>
                    </a:lnTo>
                    <a:lnTo>
                      <a:pt x="32" y="2907"/>
                    </a:lnTo>
                    <a:lnTo>
                      <a:pt x="15" y="2874"/>
                    </a:lnTo>
                    <a:lnTo>
                      <a:pt x="4" y="2840"/>
                    </a:lnTo>
                    <a:lnTo>
                      <a:pt x="0" y="2802"/>
                    </a:lnTo>
                    <a:lnTo>
                      <a:pt x="0" y="187"/>
                    </a:lnTo>
                    <a:lnTo>
                      <a:pt x="4" y="149"/>
                    </a:lnTo>
                    <a:lnTo>
                      <a:pt x="15" y="114"/>
                    </a:lnTo>
                    <a:lnTo>
                      <a:pt x="32" y="82"/>
                    </a:lnTo>
                    <a:lnTo>
                      <a:pt x="55" y="55"/>
                    </a:lnTo>
                    <a:lnTo>
                      <a:pt x="82" y="32"/>
                    </a:lnTo>
                    <a:lnTo>
                      <a:pt x="115" y="15"/>
                    </a:lnTo>
                    <a:lnTo>
                      <a:pt x="149" y="4"/>
                    </a:lnTo>
                    <a:lnTo>
                      <a:pt x="187"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07" name="Freeform 544"/>
              <p:cNvSpPr>
                <a:spLocks noEditPoints="1"/>
              </p:cNvSpPr>
              <p:nvPr/>
            </p:nvSpPr>
            <p:spPr bwMode="auto">
              <a:xfrm>
                <a:off x="1910" y="2083"/>
                <a:ext cx="706" cy="706"/>
              </a:xfrm>
              <a:custGeom>
                <a:avLst/>
                <a:gdLst>
                  <a:gd name="T0" fmla="*/ 789 w 2116"/>
                  <a:gd name="T1" fmla="*/ 387 h 2117"/>
                  <a:gd name="T2" fmla="*/ 624 w 2116"/>
                  <a:gd name="T3" fmla="*/ 458 h 2117"/>
                  <a:gd name="T4" fmla="*/ 492 w 2116"/>
                  <a:gd name="T5" fmla="*/ 575 h 2117"/>
                  <a:gd name="T6" fmla="*/ 405 w 2116"/>
                  <a:gd name="T7" fmla="*/ 731 h 2117"/>
                  <a:gd name="T8" fmla="*/ 373 w 2116"/>
                  <a:gd name="T9" fmla="*/ 913 h 2117"/>
                  <a:gd name="T10" fmla="*/ 405 w 2116"/>
                  <a:gd name="T11" fmla="*/ 1095 h 2117"/>
                  <a:gd name="T12" fmla="*/ 492 w 2116"/>
                  <a:gd name="T13" fmla="*/ 1250 h 2117"/>
                  <a:gd name="T14" fmla="*/ 624 w 2116"/>
                  <a:gd name="T15" fmla="*/ 1369 h 2117"/>
                  <a:gd name="T16" fmla="*/ 789 w 2116"/>
                  <a:gd name="T17" fmla="*/ 1439 h 2117"/>
                  <a:gd name="T18" fmla="*/ 976 w 2116"/>
                  <a:gd name="T19" fmla="*/ 1450 h 2117"/>
                  <a:gd name="T20" fmla="*/ 1151 w 2116"/>
                  <a:gd name="T21" fmla="*/ 1399 h 2117"/>
                  <a:gd name="T22" fmla="*/ 1295 w 2116"/>
                  <a:gd name="T23" fmla="*/ 1295 h 2117"/>
                  <a:gd name="T24" fmla="*/ 1398 w 2116"/>
                  <a:gd name="T25" fmla="*/ 1151 h 2117"/>
                  <a:gd name="T26" fmla="*/ 1449 w 2116"/>
                  <a:gd name="T27" fmla="*/ 976 h 2117"/>
                  <a:gd name="T28" fmla="*/ 1438 w 2116"/>
                  <a:gd name="T29" fmla="*/ 790 h 2117"/>
                  <a:gd name="T30" fmla="*/ 1368 w 2116"/>
                  <a:gd name="T31" fmla="*/ 624 h 2117"/>
                  <a:gd name="T32" fmla="*/ 1250 w 2116"/>
                  <a:gd name="T33" fmla="*/ 492 h 2117"/>
                  <a:gd name="T34" fmla="*/ 1094 w 2116"/>
                  <a:gd name="T35" fmla="*/ 405 h 2117"/>
                  <a:gd name="T36" fmla="*/ 913 w 2116"/>
                  <a:gd name="T37" fmla="*/ 374 h 2117"/>
                  <a:gd name="T38" fmla="*/ 1077 w 2116"/>
                  <a:gd name="T39" fmla="*/ 15 h 2117"/>
                  <a:gd name="T40" fmla="*/ 1304 w 2116"/>
                  <a:gd name="T41" fmla="*/ 88 h 2117"/>
                  <a:gd name="T42" fmla="*/ 1502 w 2116"/>
                  <a:gd name="T43" fmla="*/ 215 h 2117"/>
                  <a:gd name="T44" fmla="*/ 1659 w 2116"/>
                  <a:gd name="T45" fmla="*/ 387 h 2117"/>
                  <a:gd name="T46" fmla="*/ 1770 w 2116"/>
                  <a:gd name="T47" fmla="*/ 595 h 2117"/>
                  <a:gd name="T48" fmla="*/ 1823 w 2116"/>
                  <a:gd name="T49" fmla="*/ 831 h 2117"/>
                  <a:gd name="T50" fmla="*/ 1813 w 2116"/>
                  <a:gd name="T51" fmla="*/ 1067 h 2117"/>
                  <a:gd name="T52" fmla="*/ 1748 w 2116"/>
                  <a:gd name="T53" fmla="*/ 1283 h 2117"/>
                  <a:gd name="T54" fmla="*/ 2062 w 2116"/>
                  <a:gd name="T55" fmla="*/ 1798 h 2117"/>
                  <a:gd name="T56" fmla="*/ 2111 w 2116"/>
                  <a:gd name="T57" fmla="*/ 1883 h 2117"/>
                  <a:gd name="T58" fmla="*/ 2111 w 2116"/>
                  <a:gd name="T59" fmla="*/ 1978 h 2117"/>
                  <a:gd name="T60" fmla="*/ 2062 w 2116"/>
                  <a:gd name="T61" fmla="*/ 2062 h 2117"/>
                  <a:gd name="T62" fmla="*/ 1986 w 2116"/>
                  <a:gd name="T63" fmla="*/ 2109 h 2117"/>
                  <a:gd name="T64" fmla="*/ 1902 w 2116"/>
                  <a:gd name="T65" fmla="*/ 2115 h 2117"/>
                  <a:gd name="T66" fmla="*/ 1822 w 2116"/>
                  <a:gd name="T67" fmla="*/ 2082 h 2117"/>
                  <a:gd name="T68" fmla="*/ 1350 w 2116"/>
                  <a:gd name="T69" fmla="*/ 1715 h 2117"/>
                  <a:gd name="T70" fmla="*/ 1142 w 2116"/>
                  <a:gd name="T71" fmla="*/ 1797 h 2117"/>
                  <a:gd name="T72" fmla="*/ 913 w 2116"/>
                  <a:gd name="T73" fmla="*/ 1827 h 2117"/>
                  <a:gd name="T74" fmla="*/ 671 w 2116"/>
                  <a:gd name="T75" fmla="*/ 1793 h 2117"/>
                  <a:gd name="T76" fmla="*/ 452 w 2116"/>
                  <a:gd name="T77" fmla="*/ 1701 h 2117"/>
                  <a:gd name="T78" fmla="*/ 268 w 2116"/>
                  <a:gd name="T79" fmla="*/ 1559 h 2117"/>
                  <a:gd name="T80" fmla="*/ 124 w 2116"/>
                  <a:gd name="T81" fmla="*/ 1374 h 2117"/>
                  <a:gd name="T82" fmla="*/ 32 w 2116"/>
                  <a:gd name="T83" fmla="*/ 1156 h 2117"/>
                  <a:gd name="T84" fmla="*/ 0 w 2116"/>
                  <a:gd name="T85" fmla="*/ 913 h 2117"/>
                  <a:gd name="T86" fmla="*/ 32 w 2116"/>
                  <a:gd name="T87" fmla="*/ 671 h 2117"/>
                  <a:gd name="T88" fmla="*/ 124 w 2116"/>
                  <a:gd name="T89" fmla="*/ 452 h 2117"/>
                  <a:gd name="T90" fmla="*/ 268 w 2116"/>
                  <a:gd name="T91" fmla="*/ 268 h 2117"/>
                  <a:gd name="T92" fmla="*/ 452 w 2116"/>
                  <a:gd name="T93" fmla="*/ 125 h 2117"/>
                  <a:gd name="T94" fmla="*/ 671 w 2116"/>
                  <a:gd name="T95" fmla="*/ 32 h 2117"/>
                  <a:gd name="T96" fmla="*/ 913 w 2116"/>
                  <a:gd name="T97" fmla="*/ 0 h 2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16" h="2117">
                    <a:moveTo>
                      <a:pt x="913" y="374"/>
                    </a:moveTo>
                    <a:lnTo>
                      <a:pt x="850" y="377"/>
                    </a:lnTo>
                    <a:lnTo>
                      <a:pt x="789" y="387"/>
                    </a:lnTo>
                    <a:lnTo>
                      <a:pt x="731" y="405"/>
                    </a:lnTo>
                    <a:lnTo>
                      <a:pt x="676" y="428"/>
                    </a:lnTo>
                    <a:lnTo>
                      <a:pt x="624" y="458"/>
                    </a:lnTo>
                    <a:lnTo>
                      <a:pt x="575" y="492"/>
                    </a:lnTo>
                    <a:lnTo>
                      <a:pt x="532" y="532"/>
                    </a:lnTo>
                    <a:lnTo>
                      <a:pt x="492" y="575"/>
                    </a:lnTo>
                    <a:lnTo>
                      <a:pt x="458" y="624"/>
                    </a:lnTo>
                    <a:lnTo>
                      <a:pt x="428" y="676"/>
                    </a:lnTo>
                    <a:lnTo>
                      <a:pt x="405" y="731"/>
                    </a:lnTo>
                    <a:lnTo>
                      <a:pt x="387" y="790"/>
                    </a:lnTo>
                    <a:lnTo>
                      <a:pt x="377" y="851"/>
                    </a:lnTo>
                    <a:lnTo>
                      <a:pt x="373" y="913"/>
                    </a:lnTo>
                    <a:lnTo>
                      <a:pt x="377" y="976"/>
                    </a:lnTo>
                    <a:lnTo>
                      <a:pt x="387" y="1037"/>
                    </a:lnTo>
                    <a:lnTo>
                      <a:pt x="405" y="1095"/>
                    </a:lnTo>
                    <a:lnTo>
                      <a:pt x="428" y="1151"/>
                    </a:lnTo>
                    <a:lnTo>
                      <a:pt x="458" y="1202"/>
                    </a:lnTo>
                    <a:lnTo>
                      <a:pt x="492" y="1250"/>
                    </a:lnTo>
                    <a:lnTo>
                      <a:pt x="532" y="1295"/>
                    </a:lnTo>
                    <a:lnTo>
                      <a:pt x="575" y="1334"/>
                    </a:lnTo>
                    <a:lnTo>
                      <a:pt x="624" y="1369"/>
                    </a:lnTo>
                    <a:lnTo>
                      <a:pt x="676" y="1399"/>
                    </a:lnTo>
                    <a:lnTo>
                      <a:pt x="731" y="1421"/>
                    </a:lnTo>
                    <a:lnTo>
                      <a:pt x="789" y="1439"/>
                    </a:lnTo>
                    <a:lnTo>
                      <a:pt x="850" y="1450"/>
                    </a:lnTo>
                    <a:lnTo>
                      <a:pt x="913" y="1453"/>
                    </a:lnTo>
                    <a:lnTo>
                      <a:pt x="976" y="1450"/>
                    </a:lnTo>
                    <a:lnTo>
                      <a:pt x="1037" y="1439"/>
                    </a:lnTo>
                    <a:lnTo>
                      <a:pt x="1094" y="1421"/>
                    </a:lnTo>
                    <a:lnTo>
                      <a:pt x="1151" y="1399"/>
                    </a:lnTo>
                    <a:lnTo>
                      <a:pt x="1202" y="1369"/>
                    </a:lnTo>
                    <a:lnTo>
                      <a:pt x="1250" y="1334"/>
                    </a:lnTo>
                    <a:lnTo>
                      <a:pt x="1295" y="1295"/>
                    </a:lnTo>
                    <a:lnTo>
                      <a:pt x="1334" y="1250"/>
                    </a:lnTo>
                    <a:lnTo>
                      <a:pt x="1368" y="1202"/>
                    </a:lnTo>
                    <a:lnTo>
                      <a:pt x="1398" y="1151"/>
                    </a:lnTo>
                    <a:lnTo>
                      <a:pt x="1421" y="1095"/>
                    </a:lnTo>
                    <a:lnTo>
                      <a:pt x="1438" y="1037"/>
                    </a:lnTo>
                    <a:lnTo>
                      <a:pt x="1449" y="976"/>
                    </a:lnTo>
                    <a:lnTo>
                      <a:pt x="1453" y="913"/>
                    </a:lnTo>
                    <a:lnTo>
                      <a:pt x="1449" y="851"/>
                    </a:lnTo>
                    <a:lnTo>
                      <a:pt x="1438" y="790"/>
                    </a:lnTo>
                    <a:lnTo>
                      <a:pt x="1421" y="731"/>
                    </a:lnTo>
                    <a:lnTo>
                      <a:pt x="1398" y="676"/>
                    </a:lnTo>
                    <a:lnTo>
                      <a:pt x="1368" y="624"/>
                    </a:lnTo>
                    <a:lnTo>
                      <a:pt x="1334" y="575"/>
                    </a:lnTo>
                    <a:lnTo>
                      <a:pt x="1295" y="532"/>
                    </a:lnTo>
                    <a:lnTo>
                      <a:pt x="1250" y="492"/>
                    </a:lnTo>
                    <a:lnTo>
                      <a:pt x="1202" y="458"/>
                    </a:lnTo>
                    <a:lnTo>
                      <a:pt x="1151" y="428"/>
                    </a:lnTo>
                    <a:lnTo>
                      <a:pt x="1094" y="405"/>
                    </a:lnTo>
                    <a:lnTo>
                      <a:pt x="1037" y="387"/>
                    </a:lnTo>
                    <a:lnTo>
                      <a:pt x="976" y="377"/>
                    </a:lnTo>
                    <a:lnTo>
                      <a:pt x="913" y="374"/>
                    </a:lnTo>
                    <a:close/>
                    <a:moveTo>
                      <a:pt x="913" y="0"/>
                    </a:moveTo>
                    <a:lnTo>
                      <a:pt x="996" y="4"/>
                    </a:lnTo>
                    <a:lnTo>
                      <a:pt x="1077" y="15"/>
                    </a:lnTo>
                    <a:lnTo>
                      <a:pt x="1156" y="32"/>
                    </a:lnTo>
                    <a:lnTo>
                      <a:pt x="1231" y="57"/>
                    </a:lnTo>
                    <a:lnTo>
                      <a:pt x="1304" y="88"/>
                    </a:lnTo>
                    <a:lnTo>
                      <a:pt x="1373" y="125"/>
                    </a:lnTo>
                    <a:lnTo>
                      <a:pt x="1439" y="167"/>
                    </a:lnTo>
                    <a:lnTo>
                      <a:pt x="1502" y="215"/>
                    </a:lnTo>
                    <a:lnTo>
                      <a:pt x="1559" y="268"/>
                    </a:lnTo>
                    <a:lnTo>
                      <a:pt x="1611" y="325"/>
                    </a:lnTo>
                    <a:lnTo>
                      <a:pt x="1659" y="387"/>
                    </a:lnTo>
                    <a:lnTo>
                      <a:pt x="1701" y="453"/>
                    </a:lnTo>
                    <a:lnTo>
                      <a:pt x="1738" y="522"/>
                    </a:lnTo>
                    <a:lnTo>
                      <a:pt x="1770" y="595"/>
                    </a:lnTo>
                    <a:lnTo>
                      <a:pt x="1793" y="671"/>
                    </a:lnTo>
                    <a:lnTo>
                      <a:pt x="1812" y="750"/>
                    </a:lnTo>
                    <a:lnTo>
                      <a:pt x="1823" y="831"/>
                    </a:lnTo>
                    <a:lnTo>
                      <a:pt x="1827" y="913"/>
                    </a:lnTo>
                    <a:lnTo>
                      <a:pt x="1823" y="991"/>
                    </a:lnTo>
                    <a:lnTo>
                      <a:pt x="1813" y="1067"/>
                    </a:lnTo>
                    <a:lnTo>
                      <a:pt x="1797" y="1142"/>
                    </a:lnTo>
                    <a:lnTo>
                      <a:pt x="1776" y="1214"/>
                    </a:lnTo>
                    <a:lnTo>
                      <a:pt x="1748" y="1283"/>
                    </a:lnTo>
                    <a:lnTo>
                      <a:pt x="1715" y="1350"/>
                    </a:lnTo>
                    <a:lnTo>
                      <a:pt x="1677" y="1414"/>
                    </a:lnTo>
                    <a:lnTo>
                      <a:pt x="2062" y="1798"/>
                    </a:lnTo>
                    <a:lnTo>
                      <a:pt x="2083" y="1825"/>
                    </a:lnTo>
                    <a:lnTo>
                      <a:pt x="2100" y="1853"/>
                    </a:lnTo>
                    <a:lnTo>
                      <a:pt x="2111" y="1883"/>
                    </a:lnTo>
                    <a:lnTo>
                      <a:pt x="2116" y="1914"/>
                    </a:lnTo>
                    <a:lnTo>
                      <a:pt x="2116" y="1947"/>
                    </a:lnTo>
                    <a:lnTo>
                      <a:pt x="2111" y="1978"/>
                    </a:lnTo>
                    <a:lnTo>
                      <a:pt x="2100" y="2008"/>
                    </a:lnTo>
                    <a:lnTo>
                      <a:pt x="2083" y="2036"/>
                    </a:lnTo>
                    <a:lnTo>
                      <a:pt x="2062" y="2062"/>
                    </a:lnTo>
                    <a:lnTo>
                      <a:pt x="2039" y="2082"/>
                    </a:lnTo>
                    <a:lnTo>
                      <a:pt x="2014" y="2097"/>
                    </a:lnTo>
                    <a:lnTo>
                      <a:pt x="1986" y="2109"/>
                    </a:lnTo>
                    <a:lnTo>
                      <a:pt x="1959" y="2115"/>
                    </a:lnTo>
                    <a:lnTo>
                      <a:pt x="1930" y="2117"/>
                    </a:lnTo>
                    <a:lnTo>
                      <a:pt x="1902" y="2115"/>
                    </a:lnTo>
                    <a:lnTo>
                      <a:pt x="1874" y="2109"/>
                    </a:lnTo>
                    <a:lnTo>
                      <a:pt x="1847" y="2097"/>
                    </a:lnTo>
                    <a:lnTo>
                      <a:pt x="1822" y="2082"/>
                    </a:lnTo>
                    <a:lnTo>
                      <a:pt x="1798" y="2062"/>
                    </a:lnTo>
                    <a:lnTo>
                      <a:pt x="1413" y="1678"/>
                    </a:lnTo>
                    <a:lnTo>
                      <a:pt x="1350" y="1715"/>
                    </a:lnTo>
                    <a:lnTo>
                      <a:pt x="1283" y="1749"/>
                    </a:lnTo>
                    <a:lnTo>
                      <a:pt x="1214" y="1776"/>
                    </a:lnTo>
                    <a:lnTo>
                      <a:pt x="1142" y="1797"/>
                    </a:lnTo>
                    <a:lnTo>
                      <a:pt x="1067" y="1813"/>
                    </a:lnTo>
                    <a:lnTo>
                      <a:pt x="991" y="1823"/>
                    </a:lnTo>
                    <a:lnTo>
                      <a:pt x="913" y="1827"/>
                    </a:lnTo>
                    <a:lnTo>
                      <a:pt x="830" y="1823"/>
                    </a:lnTo>
                    <a:lnTo>
                      <a:pt x="749" y="1812"/>
                    </a:lnTo>
                    <a:lnTo>
                      <a:pt x="671" y="1793"/>
                    </a:lnTo>
                    <a:lnTo>
                      <a:pt x="595" y="1770"/>
                    </a:lnTo>
                    <a:lnTo>
                      <a:pt x="522" y="1739"/>
                    </a:lnTo>
                    <a:lnTo>
                      <a:pt x="452" y="1701"/>
                    </a:lnTo>
                    <a:lnTo>
                      <a:pt x="387" y="1659"/>
                    </a:lnTo>
                    <a:lnTo>
                      <a:pt x="325" y="1612"/>
                    </a:lnTo>
                    <a:lnTo>
                      <a:pt x="268" y="1559"/>
                    </a:lnTo>
                    <a:lnTo>
                      <a:pt x="215" y="1502"/>
                    </a:lnTo>
                    <a:lnTo>
                      <a:pt x="167" y="1440"/>
                    </a:lnTo>
                    <a:lnTo>
                      <a:pt x="124" y="1374"/>
                    </a:lnTo>
                    <a:lnTo>
                      <a:pt x="88" y="1304"/>
                    </a:lnTo>
                    <a:lnTo>
                      <a:pt x="57" y="1232"/>
                    </a:lnTo>
                    <a:lnTo>
                      <a:pt x="32" y="1156"/>
                    </a:lnTo>
                    <a:lnTo>
                      <a:pt x="15" y="1077"/>
                    </a:lnTo>
                    <a:lnTo>
                      <a:pt x="3" y="996"/>
                    </a:lnTo>
                    <a:lnTo>
                      <a:pt x="0" y="913"/>
                    </a:lnTo>
                    <a:lnTo>
                      <a:pt x="3" y="831"/>
                    </a:lnTo>
                    <a:lnTo>
                      <a:pt x="15" y="750"/>
                    </a:lnTo>
                    <a:lnTo>
                      <a:pt x="32" y="671"/>
                    </a:lnTo>
                    <a:lnTo>
                      <a:pt x="57" y="595"/>
                    </a:lnTo>
                    <a:lnTo>
                      <a:pt x="88" y="522"/>
                    </a:lnTo>
                    <a:lnTo>
                      <a:pt x="124" y="452"/>
                    </a:lnTo>
                    <a:lnTo>
                      <a:pt x="167" y="387"/>
                    </a:lnTo>
                    <a:lnTo>
                      <a:pt x="215" y="325"/>
                    </a:lnTo>
                    <a:lnTo>
                      <a:pt x="268" y="268"/>
                    </a:lnTo>
                    <a:lnTo>
                      <a:pt x="325" y="215"/>
                    </a:lnTo>
                    <a:lnTo>
                      <a:pt x="387" y="167"/>
                    </a:lnTo>
                    <a:lnTo>
                      <a:pt x="452" y="125"/>
                    </a:lnTo>
                    <a:lnTo>
                      <a:pt x="522" y="88"/>
                    </a:lnTo>
                    <a:lnTo>
                      <a:pt x="595" y="57"/>
                    </a:lnTo>
                    <a:lnTo>
                      <a:pt x="671" y="32"/>
                    </a:lnTo>
                    <a:lnTo>
                      <a:pt x="749" y="15"/>
                    </a:lnTo>
                    <a:lnTo>
                      <a:pt x="830" y="4"/>
                    </a:lnTo>
                    <a:lnTo>
                      <a:pt x="913"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nvGrpSpPr>
            <p:cNvPr id="85" name="Group 394"/>
            <p:cNvGrpSpPr>
              <a:grpSpLocks noChangeAspect="1"/>
            </p:cNvGrpSpPr>
            <p:nvPr/>
          </p:nvGrpSpPr>
          <p:grpSpPr bwMode="auto">
            <a:xfrm>
              <a:off x="2670728" y="2988038"/>
              <a:ext cx="313608" cy="321739"/>
              <a:chOff x="2631" y="1932"/>
              <a:chExt cx="1619" cy="1661"/>
            </a:xfrm>
            <a:solidFill>
              <a:schemeClr val="bg1"/>
            </a:solidFill>
          </p:grpSpPr>
          <p:sp>
            <p:nvSpPr>
              <p:cNvPr id="104" name="Freeform 396"/>
              <p:cNvSpPr/>
              <p:nvPr/>
            </p:nvSpPr>
            <p:spPr bwMode="auto">
              <a:xfrm>
                <a:off x="3265" y="2371"/>
                <a:ext cx="352" cy="423"/>
              </a:xfrm>
              <a:custGeom>
                <a:avLst/>
                <a:gdLst>
                  <a:gd name="T0" fmla="*/ 401 w 706"/>
                  <a:gd name="T1" fmla="*/ 2 h 846"/>
                  <a:gd name="T2" fmla="*/ 488 w 706"/>
                  <a:gd name="T3" fmla="*/ 16 h 846"/>
                  <a:gd name="T4" fmla="*/ 559 w 706"/>
                  <a:gd name="T5" fmla="*/ 44 h 846"/>
                  <a:gd name="T6" fmla="*/ 617 w 706"/>
                  <a:gd name="T7" fmla="*/ 87 h 846"/>
                  <a:gd name="T8" fmla="*/ 660 w 706"/>
                  <a:gd name="T9" fmla="*/ 144 h 846"/>
                  <a:gd name="T10" fmla="*/ 690 w 706"/>
                  <a:gd name="T11" fmla="*/ 215 h 846"/>
                  <a:gd name="T12" fmla="*/ 704 w 706"/>
                  <a:gd name="T13" fmla="*/ 299 h 846"/>
                  <a:gd name="T14" fmla="*/ 704 w 706"/>
                  <a:gd name="T15" fmla="*/ 403 h 846"/>
                  <a:gd name="T16" fmla="*/ 693 w 706"/>
                  <a:gd name="T17" fmla="*/ 503 h 846"/>
                  <a:gd name="T18" fmla="*/ 672 w 706"/>
                  <a:gd name="T19" fmla="*/ 588 h 846"/>
                  <a:gd name="T20" fmla="*/ 643 w 706"/>
                  <a:gd name="T21" fmla="*/ 657 h 846"/>
                  <a:gd name="T22" fmla="*/ 608 w 706"/>
                  <a:gd name="T23" fmla="*/ 712 h 846"/>
                  <a:gd name="T24" fmla="*/ 570 w 706"/>
                  <a:gd name="T25" fmla="*/ 756 h 846"/>
                  <a:gd name="T26" fmla="*/ 529 w 706"/>
                  <a:gd name="T27" fmla="*/ 788 h 846"/>
                  <a:gd name="T28" fmla="*/ 489 w 706"/>
                  <a:gd name="T29" fmla="*/ 812 h 846"/>
                  <a:gd name="T30" fmla="*/ 450 w 706"/>
                  <a:gd name="T31" fmla="*/ 828 h 846"/>
                  <a:gd name="T32" fmla="*/ 416 w 706"/>
                  <a:gd name="T33" fmla="*/ 838 h 846"/>
                  <a:gd name="T34" fmla="*/ 387 w 706"/>
                  <a:gd name="T35" fmla="*/ 844 h 846"/>
                  <a:gd name="T36" fmla="*/ 366 w 706"/>
                  <a:gd name="T37" fmla="*/ 846 h 846"/>
                  <a:gd name="T38" fmla="*/ 355 w 706"/>
                  <a:gd name="T39" fmla="*/ 846 h 846"/>
                  <a:gd name="T40" fmla="*/ 311 w 706"/>
                  <a:gd name="T41" fmla="*/ 844 h 846"/>
                  <a:gd name="T42" fmla="*/ 233 w 706"/>
                  <a:gd name="T43" fmla="*/ 824 h 846"/>
                  <a:gd name="T44" fmla="*/ 166 w 706"/>
                  <a:gd name="T45" fmla="*/ 787 h 846"/>
                  <a:gd name="T46" fmla="*/ 109 w 706"/>
                  <a:gd name="T47" fmla="*/ 732 h 846"/>
                  <a:gd name="T48" fmla="*/ 64 w 706"/>
                  <a:gd name="T49" fmla="*/ 658 h 846"/>
                  <a:gd name="T50" fmla="*/ 29 w 706"/>
                  <a:gd name="T51" fmla="*/ 569 h 846"/>
                  <a:gd name="T52" fmla="*/ 8 w 706"/>
                  <a:gd name="T53" fmla="*/ 465 h 846"/>
                  <a:gd name="T54" fmla="*/ 0 w 706"/>
                  <a:gd name="T55" fmla="*/ 346 h 846"/>
                  <a:gd name="T56" fmla="*/ 7 w 706"/>
                  <a:gd name="T57" fmla="*/ 255 h 846"/>
                  <a:gd name="T58" fmla="*/ 29 w 706"/>
                  <a:gd name="T59" fmla="*/ 177 h 846"/>
                  <a:gd name="T60" fmla="*/ 66 w 706"/>
                  <a:gd name="T61" fmla="*/ 114 h 846"/>
                  <a:gd name="T62" fmla="*/ 117 w 706"/>
                  <a:gd name="T63" fmla="*/ 64 h 846"/>
                  <a:gd name="T64" fmla="*/ 183 w 706"/>
                  <a:gd name="T65" fmla="*/ 28 h 846"/>
                  <a:gd name="T66" fmla="*/ 262 w 706"/>
                  <a:gd name="T67" fmla="*/ 7 h 846"/>
                  <a:gd name="T68" fmla="*/ 352 w 706"/>
                  <a:gd name="T69" fmla="*/ 0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846">
                    <a:moveTo>
                      <a:pt x="352" y="0"/>
                    </a:moveTo>
                    <a:lnTo>
                      <a:pt x="401" y="2"/>
                    </a:lnTo>
                    <a:lnTo>
                      <a:pt x="446" y="7"/>
                    </a:lnTo>
                    <a:lnTo>
                      <a:pt x="488" y="16"/>
                    </a:lnTo>
                    <a:lnTo>
                      <a:pt x="525" y="28"/>
                    </a:lnTo>
                    <a:lnTo>
                      <a:pt x="559" y="44"/>
                    </a:lnTo>
                    <a:lnTo>
                      <a:pt x="590" y="64"/>
                    </a:lnTo>
                    <a:lnTo>
                      <a:pt x="617" y="87"/>
                    </a:lnTo>
                    <a:lnTo>
                      <a:pt x="640" y="114"/>
                    </a:lnTo>
                    <a:lnTo>
                      <a:pt x="660" y="144"/>
                    </a:lnTo>
                    <a:lnTo>
                      <a:pt x="677" y="177"/>
                    </a:lnTo>
                    <a:lnTo>
                      <a:pt x="690" y="215"/>
                    </a:lnTo>
                    <a:lnTo>
                      <a:pt x="699" y="255"/>
                    </a:lnTo>
                    <a:lnTo>
                      <a:pt x="704" y="299"/>
                    </a:lnTo>
                    <a:lnTo>
                      <a:pt x="706" y="346"/>
                    </a:lnTo>
                    <a:lnTo>
                      <a:pt x="704" y="403"/>
                    </a:lnTo>
                    <a:lnTo>
                      <a:pt x="700" y="456"/>
                    </a:lnTo>
                    <a:lnTo>
                      <a:pt x="693" y="503"/>
                    </a:lnTo>
                    <a:lnTo>
                      <a:pt x="684" y="548"/>
                    </a:lnTo>
                    <a:lnTo>
                      <a:pt x="672" y="588"/>
                    </a:lnTo>
                    <a:lnTo>
                      <a:pt x="658" y="625"/>
                    </a:lnTo>
                    <a:lnTo>
                      <a:pt x="643" y="657"/>
                    </a:lnTo>
                    <a:lnTo>
                      <a:pt x="626" y="686"/>
                    </a:lnTo>
                    <a:lnTo>
                      <a:pt x="608" y="712"/>
                    </a:lnTo>
                    <a:lnTo>
                      <a:pt x="590" y="736"/>
                    </a:lnTo>
                    <a:lnTo>
                      <a:pt x="570" y="756"/>
                    </a:lnTo>
                    <a:lnTo>
                      <a:pt x="549" y="773"/>
                    </a:lnTo>
                    <a:lnTo>
                      <a:pt x="529" y="788"/>
                    </a:lnTo>
                    <a:lnTo>
                      <a:pt x="509" y="801"/>
                    </a:lnTo>
                    <a:lnTo>
                      <a:pt x="489" y="812"/>
                    </a:lnTo>
                    <a:lnTo>
                      <a:pt x="470" y="821"/>
                    </a:lnTo>
                    <a:lnTo>
                      <a:pt x="450" y="828"/>
                    </a:lnTo>
                    <a:lnTo>
                      <a:pt x="432" y="834"/>
                    </a:lnTo>
                    <a:lnTo>
                      <a:pt x="416" y="838"/>
                    </a:lnTo>
                    <a:lnTo>
                      <a:pt x="401" y="841"/>
                    </a:lnTo>
                    <a:lnTo>
                      <a:pt x="387" y="844"/>
                    </a:lnTo>
                    <a:lnTo>
                      <a:pt x="376" y="845"/>
                    </a:lnTo>
                    <a:lnTo>
                      <a:pt x="366" y="846"/>
                    </a:lnTo>
                    <a:lnTo>
                      <a:pt x="359" y="846"/>
                    </a:lnTo>
                    <a:lnTo>
                      <a:pt x="355" y="846"/>
                    </a:lnTo>
                    <a:lnTo>
                      <a:pt x="352" y="846"/>
                    </a:lnTo>
                    <a:lnTo>
                      <a:pt x="311" y="844"/>
                    </a:lnTo>
                    <a:lnTo>
                      <a:pt x="271" y="837"/>
                    </a:lnTo>
                    <a:lnTo>
                      <a:pt x="233" y="824"/>
                    </a:lnTo>
                    <a:lnTo>
                      <a:pt x="198" y="808"/>
                    </a:lnTo>
                    <a:lnTo>
                      <a:pt x="166" y="787"/>
                    </a:lnTo>
                    <a:lnTo>
                      <a:pt x="136" y="761"/>
                    </a:lnTo>
                    <a:lnTo>
                      <a:pt x="109" y="732"/>
                    </a:lnTo>
                    <a:lnTo>
                      <a:pt x="85" y="696"/>
                    </a:lnTo>
                    <a:lnTo>
                      <a:pt x="64" y="658"/>
                    </a:lnTo>
                    <a:lnTo>
                      <a:pt x="45" y="615"/>
                    </a:lnTo>
                    <a:lnTo>
                      <a:pt x="29" y="569"/>
                    </a:lnTo>
                    <a:lnTo>
                      <a:pt x="17" y="519"/>
                    </a:lnTo>
                    <a:lnTo>
                      <a:pt x="8" y="465"/>
                    </a:lnTo>
                    <a:lnTo>
                      <a:pt x="2" y="407"/>
                    </a:lnTo>
                    <a:lnTo>
                      <a:pt x="0" y="346"/>
                    </a:lnTo>
                    <a:lnTo>
                      <a:pt x="1" y="299"/>
                    </a:lnTo>
                    <a:lnTo>
                      <a:pt x="7" y="255"/>
                    </a:lnTo>
                    <a:lnTo>
                      <a:pt x="16" y="215"/>
                    </a:lnTo>
                    <a:lnTo>
                      <a:pt x="29" y="177"/>
                    </a:lnTo>
                    <a:lnTo>
                      <a:pt x="46" y="144"/>
                    </a:lnTo>
                    <a:lnTo>
                      <a:pt x="66" y="114"/>
                    </a:lnTo>
                    <a:lnTo>
                      <a:pt x="90" y="87"/>
                    </a:lnTo>
                    <a:lnTo>
                      <a:pt x="117" y="64"/>
                    </a:lnTo>
                    <a:lnTo>
                      <a:pt x="149" y="44"/>
                    </a:lnTo>
                    <a:lnTo>
                      <a:pt x="183" y="28"/>
                    </a:lnTo>
                    <a:lnTo>
                      <a:pt x="220" y="16"/>
                    </a:lnTo>
                    <a:lnTo>
                      <a:pt x="262" y="7"/>
                    </a:lnTo>
                    <a:lnTo>
                      <a:pt x="306" y="2"/>
                    </a:lnTo>
                    <a:lnTo>
                      <a:pt x="352"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05" name="Freeform 397"/>
              <p:cNvSpPr>
                <a:spLocks noEditPoints="1"/>
              </p:cNvSpPr>
              <p:nvPr/>
            </p:nvSpPr>
            <p:spPr bwMode="auto">
              <a:xfrm>
                <a:off x="2631" y="1932"/>
                <a:ext cx="1619" cy="1661"/>
              </a:xfrm>
              <a:custGeom>
                <a:avLst/>
                <a:gdLst>
                  <a:gd name="T0" fmla="*/ 1249 w 3237"/>
                  <a:gd name="T1" fmla="*/ 785 h 3322"/>
                  <a:gd name="T2" fmla="*/ 897 w 3237"/>
                  <a:gd name="T3" fmla="*/ 1042 h 3322"/>
                  <a:gd name="T4" fmla="*/ 696 w 3237"/>
                  <a:gd name="T5" fmla="*/ 1433 h 3322"/>
                  <a:gd name="T6" fmla="*/ 695 w 3237"/>
                  <a:gd name="T7" fmla="*/ 1884 h 3322"/>
                  <a:gd name="T8" fmla="*/ 886 w 3237"/>
                  <a:gd name="T9" fmla="*/ 2268 h 3322"/>
                  <a:gd name="T10" fmla="*/ 921 w 3237"/>
                  <a:gd name="T11" fmla="*/ 2077 h 3322"/>
                  <a:gd name="T12" fmla="*/ 995 w 3237"/>
                  <a:gd name="T13" fmla="*/ 1961 h 3322"/>
                  <a:gd name="T14" fmla="*/ 1490 w 3237"/>
                  <a:gd name="T15" fmla="*/ 1744 h 3322"/>
                  <a:gd name="T16" fmla="*/ 1778 w 3237"/>
                  <a:gd name="T17" fmla="*/ 1738 h 3322"/>
                  <a:gd name="T18" fmla="*/ 2274 w 3237"/>
                  <a:gd name="T19" fmla="*/ 1984 h 3322"/>
                  <a:gd name="T20" fmla="*/ 2332 w 3237"/>
                  <a:gd name="T21" fmla="*/ 2138 h 3322"/>
                  <a:gd name="T22" fmla="*/ 2433 w 3237"/>
                  <a:gd name="T23" fmla="*/ 2152 h 3322"/>
                  <a:gd name="T24" fmla="*/ 2567 w 3237"/>
                  <a:gd name="T25" fmla="*/ 1738 h 3322"/>
                  <a:gd name="T26" fmla="*/ 2495 w 3237"/>
                  <a:gd name="T27" fmla="*/ 1291 h 3322"/>
                  <a:gd name="T28" fmla="*/ 2237 w 3237"/>
                  <a:gd name="T29" fmla="*/ 939 h 3322"/>
                  <a:gd name="T30" fmla="*/ 1848 w 3237"/>
                  <a:gd name="T31" fmla="*/ 738 h 3322"/>
                  <a:gd name="T32" fmla="*/ 490 w 3237"/>
                  <a:gd name="T33" fmla="*/ 12 h 3322"/>
                  <a:gd name="T34" fmla="*/ 715 w 3237"/>
                  <a:gd name="T35" fmla="*/ 169 h 3322"/>
                  <a:gd name="T36" fmla="*/ 782 w 3237"/>
                  <a:gd name="T37" fmla="*/ 438 h 3322"/>
                  <a:gd name="T38" fmla="*/ 1145 w 3237"/>
                  <a:gd name="T39" fmla="*/ 584 h 3322"/>
                  <a:gd name="T40" fmla="*/ 1618 w 3237"/>
                  <a:gd name="T41" fmla="*/ 484 h 3322"/>
                  <a:gd name="T42" fmla="*/ 2093 w 3237"/>
                  <a:gd name="T43" fmla="*/ 584 h 3322"/>
                  <a:gd name="T44" fmla="*/ 2455 w 3237"/>
                  <a:gd name="T45" fmla="*/ 438 h 3322"/>
                  <a:gd name="T46" fmla="*/ 2523 w 3237"/>
                  <a:gd name="T47" fmla="*/ 169 h 3322"/>
                  <a:gd name="T48" fmla="*/ 2748 w 3237"/>
                  <a:gd name="T49" fmla="*/ 12 h 3322"/>
                  <a:gd name="T50" fmla="*/ 3030 w 3237"/>
                  <a:gd name="T51" fmla="*/ 47 h 3322"/>
                  <a:gd name="T52" fmla="*/ 3211 w 3237"/>
                  <a:gd name="T53" fmla="*/ 251 h 3322"/>
                  <a:gd name="T54" fmla="*/ 3211 w 3237"/>
                  <a:gd name="T55" fmla="*/ 534 h 3322"/>
                  <a:gd name="T56" fmla="*/ 3030 w 3237"/>
                  <a:gd name="T57" fmla="*/ 739 h 3322"/>
                  <a:gd name="T58" fmla="*/ 2756 w 3237"/>
                  <a:gd name="T59" fmla="*/ 775 h 3322"/>
                  <a:gd name="T60" fmla="*/ 2701 w 3237"/>
                  <a:gd name="T61" fmla="*/ 1198 h 3322"/>
                  <a:gd name="T62" fmla="*/ 2796 w 3237"/>
                  <a:gd name="T63" fmla="*/ 1661 h 3322"/>
                  <a:gd name="T64" fmla="*/ 2701 w 3237"/>
                  <a:gd name="T65" fmla="*/ 2126 h 3322"/>
                  <a:gd name="T66" fmla="*/ 2756 w 3237"/>
                  <a:gd name="T67" fmla="*/ 2548 h 3322"/>
                  <a:gd name="T68" fmla="*/ 3030 w 3237"/>
                  <a:gd name="T69" fmla="*/ 2583 h 3322"/>
                  <a:gd name="T70" fmla="*/ 3211 w 3237"/>
                  <a:gd name="T71" fmla="*/ 2788 h 3322"/>
                  <a:gd name="T72" fmla="*/ 3211 w 3237"/>
                  <a:gd name="T73" fmla="*/ 3072 h 3322"/>
                  <a:gd name="T74" fmla="*/ 3030 w 3237"/>
                  <a:gd name="T75" fmla="*/ 3276 h 3322"/>
                  <a:gd name="T76" fmla="*/ 2748 w 3237"/>
                  <a:gd name="T77" fmla="*/ 3310 h 3322"/>
                  <a:gd name="T78" fmla="*/ 2523 w 3237"/>
                  <a:gd name="T79" fmla="*/ 3153 h 3322"/>
                  <a:gd name="T80" fmla="*/ 2455 w 3237"/>
                  <a:gd name="T81" fmla="*/ 2885 h 3322"/>
                  <a:gd name="T82" fmla="*/ 2093 w 3237"/>
                  <a:gd name="T83" fmla="*/ 2738 h 3322"/>
                  <a:gd name="T84" fmla="*/ 1618 w 3237"/>
                  <a:gd name="T85" fmla="*/ 2838 h 3322"/>
                  <a:gd name="T86" fmla="*/ 1145 w 3237"/>
                  <a:gd name="T87" fmla="*/ 2738 h 3322"/>
                  <a:gd name="T88" fmla="*/ 782 w 3237"/>
                  <a:gd name="T89" fmla="*/ 2885 h 3322"/>
                  <a:gd name="T90" fmla="*/ 715 w 3237"/>
                  <a:gd name="T91" fmla="*/ 3153 h 3322"/>
                  <a:gd name="T92" fmla="*/ 490 w 3237"/>
                  <a:gd name="T93" fmla="*/ 3310 h 3322"/>
                  <a:gd name="T94" fmla="*/ 208 w 3237"/>
                  <a:gd name="T95" fmla="*/ 3276 h 3322"/>
                  <a:gd name="T96" fmla="*/ 26 w 3237"/>
                  <a:gd name="T97" fmla="*/ 3072 h 3322"/>
                  <a:gd name="T98" fmla="*/ 26 w 3237"/>
                  <a:gd name="T99" fmla="*/ 2788 h 3322"/>
                  <a:gd name="T100" fmla="*/ 208 w 3237"/>
                  <a:gd name="T101" fmla="*/ 2583 h 3322"/>
                  <a:gd name="T102" fmla="*/ 482 w 3237"/>
                  <a:gd name="T103" fmla="*/ 2548 h 3322"/>
                  <a:gd name="T104" fmla="*/ 537 w 3237"/>
                  <a:gd name="T105" fmla="*/ 2126 h 3322"/>
                  <a:gd name="T106" fmla="*/ 441 w 3237"/>
                  <a:gd name="T107" fmla="*/ 1661 h 3322"/>
                  <a:gd name="T108" fmla="*/ 537 w 3237"/>
                  <a:gd name="T109" fmla="*/ 1198 h 3322"/>
                  <a:gd name="T110" fmla="*/ 482 w 3237"/>
                  <a:gd name="T111" fmla="*/ 775 h 3322"/>
                  <a:gd name="T112" fmla="*/ 208 w 3237"/>
                  <a:gd name="T113" fmla="*/ 739 h 3322"/>
                  <a:gd name="T114" fmla="*/ 26 w 3237"/>
                  <a:gd name="T115" fmla="*/ 534 h 3322"/>
                  <a:gd name="T116" fmla="*/ 26 w 3237"/>
                  <a:gd name="T117" fmla="*/ 251 h 3322"/>
                  <a:gd name="T118" fmla="*/ 208 w 3237"/>
                  <a:gd name="T119" fmla="*/ 47 h 3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37" h="3322">
                    <a:moveTo>
                      <a:pt x="1618" y="710"/>
                    </a:moveTo>
                    <a:lnTo>
                      <a:pt x="1541" y="714"/>
                    </a:lnTo>
                    <a:lnTo>
                      <a:pt x="1465" y="723"/>
                    </a:lnTo>
                    <a:lnTo>
                      <a:pt x="1390" y="738"/>
                    </a:lnTo>
                    <a:lnTo>
                      <a:pt x="1319" y="758"/>
                    </a:lnTo>
                    <a:lnTo>
                      <a:pt x="1249" y="785"/>
                    </a:lnTo>
                    <a:lnTo>
                      <a:pt x="1182" y="817"/>
                    </a:lnTo>
                    <a:lnTo>
                      <a:pt x="1118" y="853"/>
                    </a:lnTo>
                    <a:lnTo>
                      <a:pt x="1057" y="894"/>
                    </a:lnTo>
                    <a:lnTo>
                      <a:pt x="1001" y="939"/>
                    </a:lnTo>
                    <a:lnTo>
                      <a:pt x="947" y="989"/>
                    </a:lnTo>
                    <a:lnTo>
                      <a:pt x="897" y="1042"/>
                    </a:lnTo>
                    <a:lnTo>
                      <a:pt x="851" y="1100"/>
                    </a:lnTo>
                    <a:lnTo>
                      <a:pt x="811" y="1160"/>
                    </a:lnTo>
                    <a:lnTo>
                      <a:pt x="774" y="1224"/>
                    </a:lnTo>
                    <a:lnTo>
                      <a:pt x="743" y="1291"/>
                    </a:lnTo>
                    <a:lnTo>
                      <a:pt x="717" y="1360"/>
                    </a:lnTo>
                    <a:lnTo>
                      <a:pt x="696" y="1433"/>
                    </a:lnTo>
                    <a:lnTo>
                      <a:pt x="681" y="1507"/>
                    </a:lnTo>
                    <a:lnTo>
                      <a:pt x="671" y="1583"/>
                    </a:lnTo>
                    <a:lnTo>
                      <a:pt x="668" y="1661"/>
                    </a:lnTo>
                    <a:lnTo>
                      <a:pt x="671" y="1738"/>
                    </a:lnTo>
                    <a:lnTo>
                      <a:pt x="679" y="1811"/>
                    </a:lnTo>
                    <a:lnTo>
                      <a:pt x="695" y="1884"/>
                    </a:lnTo>
                    <a:lnTo>
                      <a:pt x="714" y="1955"/>
                    </a:lnTo>
                    <a:lnTo>
                      <a:pt x="739" y="2024"/>
                    </a:lnTo>
                    <a:lnTo>
                      <a:pt x="769" y="2088"/>
                    </a:lnTo>
                    <a:lnTo>
                      <a:pt x="804" y="2152"/>
                    </a:lnTo>
                    <a:lnTo>
                      <a:pt x="843" y="2211"/>
                    </a:lnTo>
                    <a:lnTo>
                      <a:pt x="886" y="2268"/>
                    </a:lnTo>
                    <a:lnTo>
                      <a:pt x="891" y="2236"/>
                    </a:lnTo>
                    <a:lnTo>
                      <a:pt x="895" y="2202"/>
                    </a:lnTo>
                    <a:lnTo>
                      <a:pt x="900" y="2170"/>
                    </a:lnTo>
                    <a:lnTo>
                      <a:pt x="906" y="2138"/>
                    </a:lnTo>
                    <a:lnTo>
                      <a:pt x="913" y="2106"/>
                    </a:lnTo>
                    <a:lnTo>
                      <a:pt x="921" y="2077"/>
                    </a:lnTo>
                    <a:lnTo>
                      <a:pt x="930" y="2049"/>
                    </a:lnTo>
                    <a:lnTo>
                      <a:pt x="940" y="2025"/>
                    </a:lnTo>
                    <a:lnTo>
                      <a:pt x="951" y="2002"/>
                    </a:lnTo>
                    <a:lnTo>
                      <a:pt x="964" y="1984"/>
                    </a:lnTo>
                    <a:lnTo>
                      <a:pt x="978" y="1970"/>
                    </a:lnTo>
                    <a:lnTo>
                      <a:pt x="995" y="1961"/>
                    </a:lnTo>
                    <a:lnTo>
                      <a:pt x="1347" y="1821"/>
                    </a:lnTo>
                    <a:lnTo>
                      <a:pt x="1430" y="1751"/>
                    </a:lnTo>
                    <a:lnTo>
                      <a:pt x="1444" y="1742"/>
                    </a:lnTo>
                    <a:lnTo>
                      <a:pt x="1459" y="1738"/>
                    </a:lnTo>
                    <a:lnTo>
                      <a:pt x="1475" y="1739"/>
                    </a:lnTo>
                    <a:lnTo>
                      <a:pt x="1490" y="1744"/>
                    </a:lnTo>
                    <a:lnTo>
                      <a:pt x="1503" y="1754"/>
                    </a:lnTo>
                    <a:lnTo>
                      <a:pt x="1618" y="1868"/>
                    </a:lnTo>
                    <a:lnTo>
                      <a:pt x="1734" y="1754"/>
                    </a:lnTo>
                    <a:lnTo>
                      <a:pt x="1747" y="1744"/>
                    </a:lnTo>
                    <a:lnTo>
                      <a:pt x="1762" y="1739"/>
                    </a:lnTo>
                    <a:lnTo>
                      <a:pt x="1778" y="1738"/>
                    </a:lnTo>
                    <a:lnTo>
                      <a:pt x="1794" y="1742"/>
                    </a:lnTo>
                    <a:lnTo>
                      <a:pt x="1808" y="1751"/>
                    </a:lnTo>
                    <a:lnTo>
                      <a:pt x="1890" y="1821"/>
                    </a:lnTo>
                    <a:lnTo>
                      <a:pt x="2242" y="1961"/>
                    </a:lnTo>
                    <a:lnTo>
                      <a:pt x="2259" y="1970"/>
                    </a:lnTo>
                    <a:lnTo>
                      <a:pt x="2274" y="1984"/>
                    </a:lnTo>
                    <a:lnTo>
                      <a:pt x="2287" y="2002"/>
                    </a:lnTo>
                    <a:lnTo>
                      <a:pt x="2298" y="2024"/>
                    </a:lnTo>
                    <a:lnTo>
                      <a:pt x="2308" y="2049"/>
                    </a:lnTo>
                    <a:lnTo>
                      <a:pt x="2317" y="2077"/>
                    </a:lnTo>
                    <a:lnTo>
                      <a:pt x="2325" y="2106"/>
                    </a:lnTo>
                    <a:lnTo>
                      <a:pt x="2332" y="2138"/>
                    </a:lnTo>
                    <a:lnTo>
                      <a:pt x="2338" y="2170"/>
                    </a:lnTo>
                    <a:lnTo>
                      <a:pt x="2343" y="2203"/>
                    </a:lnTo>
                    <a:lnTo>
                      <a:pt x="2347" y="2236"/>
                    </a:lnTo>
                    <a:lnTo>
                      <a:pt x="2350" y="2268"/>
                    </a:lnTo>
                    <a:lnTo>
                      <a:pt x="2394" y="2211"/>
                    </a:lnTo>
                    <a:lnTo>
                      <a:pt x="2433" y="2152"/>
                    </a:lnTo>
                    <a:lnTo>
                      <a:pt x="2469" y="2089"/>
                    </a:lnTo>
                    <a:lnTo>
                      <a:pt x="2498" y="2024"/>
                    </a:lnTo>
                    <a:lnTo>
                      <a:pt x="2523" y="1955"/>
                    </a:lnTo>
                    <a:lnTo>
                      <a:pt x="2543" y="1884"/>
                    </a:lnTo>
                    <a:lnTo>
                      <a:pt x="2557" y="1811"/>
                    </a:lnTo>
                    <a:lnTo>
                      <a:pt x="2567" y="1738"/>
                    </a:lnTo>
                    <a:lnTo>
                      <a:pt x="2570" y="1661"/>
                    </a:lnTo>
                    <a:lnTo>
                      <a:pt x="2567" y="1583"/>
                    </a:lnTo>
                    <a:lnTo>
                      <a:pt x="2557" y="1507"/>
                    </a:lnTo>
                    <a:lnTo>
                      <a:pt x="2542" y="1433"/>
                    </a:lnTo>
                    <a:lnTo>
                      <a:pt x="2521" y="1360"/>
                    </a:lnTo>
                    <a:lnTo>
                      <a:pt x="2495" y="1291"/>
                    </a:lnTo>
                    <a:lnTo>
                      <a:pt x="2464" y="1224"/>
                    </a:lnTo>
                    <a:lnTo>
                      <a:pt x="2427" y="1160"/>
                    </a:lnTo>
                    <a:lnTo>
                      <a:pt x="2386" y="1100"/>
                    </a:lnTo>
                    <a:lnTo>
                      <a:pt x="2340" y="1042"/>
                    </a:lnTo>
                    <a:lnTo>
                      <a:pt x="2291" y="989"/>
                    </a:lnTo>
                    <a:lnTo>
                      <a:pt x="2237" y="939"/>
                    </a:lnTo>
                    <a:lnTo>
                      <a:pt x="2181" y="894"/>
                    </a:lnTo>
                    <a:lnTo>
                      <a:pt x="2119" y="853"/>
                    </a:lnTo>
                    <a:lnTo>
                      <a:pt x="2056" y="817"/>
                    </a:lnTo>
                    <a:lnTo>
                      <a:pt x="1989" y="785"/>
                    </a:lnTo>
                    <a:lnTo>
                      <a:pt x="1919" y="758"/>
                    </a:lnTo>
                    <a:lnTo>
                      <a:pt x="1848" y="738"/>
                    </a:lnTo>
                    <a:lnTo>
                      <a:pt x="1773" y="723"/>
                    </a:lnTo>
                    <a:lnTo>
                      <a:pt x="1697" y="714"/>
                    </a:lnTo>
                    <a:lnTo>
                      <a:pt x="1618" y="710"/>
                    </a:lnTo>
                    <a:close/>
                    <a:moveTo>
                      <a:pt x="393" y="0"/>
                    </a:moveTo>
                    <a:lnTo>
                      <a:pt x="442" y="3"/>
                    </a:lnTo>
                    <a:lnTo>
                      <a:pt x="490" y="12"/>
                    </a:lnTo>
                    <a:lnTo>
                      <a:pt x="534" y="26"/>
                    </a:lnTo>
                    <a:lnTo>
                      <a:pt x="578" y="47"/>
                    </a:lnTo>
                    <a:lnTo>
                      <a:pt x="617" y="71"/>
                    </a:lnTo>
                    <a:lnTo>
                      <a:pt x="653" y="99"/>
                    </a:lnTo>
                    <a:lnTo>
                      <a:pt x="686" y="132"/>
                    </a:lnTo>
                    <a:lnTo>
                      <a:pt x="715" y="169"/>
                    </a:lnTo>
                    <a:lnTo>
                      <a:pt x="739" y="208"/>
                    </a:lnTo>
                    <a:lnTo>
                      <a:pt x="758" y="251"/>
                    </a:lnTo>
                    <a:lnTo>
                      <a:pt x="773" y="296"/>
                    </a:lnTo>
                    <a:lnTo>
                      <a:pt x="781" y="343"/>
                    </a:lnTo>
                    <a:lnTo>
                      <a:pt x="786" y="393"/>
                    </a:lnTo>
                    <a:lnTo>
                      <a:pt x="782" y="438"/>
                    </a:lnTo>
                    <a:lnTo>
                      <a:pt x="774" y="482"/>
                    </a:lnTo>
                    <a:lnTo>
                      <a:pt x="762" y="523"/>
                    </a:lnTo>
                    <a:lnTo>
                      <a:pt x="940" y="700"/>
                    </a:lnTo>
                    <a:lnTo>
                      <a:pt x="1005" y="657"/>
                    </a:lnTo>
                    <a:lnTo>
                      <a:pt x="1073" y="618"/>
                    </a:lnTo>
                    <a:lnTo>
                      <a:pt x="1145" y="584"/>
                    </a:lnTo>
                    <a:lnTo>
                      <a:pt x="1219" y="554"/>
                    </a:lnTo>
                    <a:lnTo>
                      <a:pt x="1294" y="529"/>
                    </a:lnTo>
                    <a:lnTo>
                      <a:pt x="1373" y="510"/>
                    </a:lnTo>
                    <a:lnTo>
                      <a:pt x="1453" y="496"/>
                    </a:lnTo>
                    <a:lnTo>
                      <a:pt x="1536" y="487"/>
                    </a:lnTo>
                    <a:lnTo>
                      <a:pt x="1618" y="484"/>
                    </a:lnTo>
                    <a:lnTo>
                      <a:pt x="1702" y="487"/>
                    </a:lnTo>
                    <a:lnTo>
                      <a:pt x="1784" y="496"/>
                    </a:lnTo>
                    <a:lnTo>
                      <a:pt x="1865" y="510"/>
                    </a:lnTo>
                    <a:lnTo>
                      <a:pt x="1943" y="529"/>
                    </a:lnTo>
                    <a:lnTo>
                      <a:pt x="2019" y="554"/>
                    </a:lnTo>
                    <a:lnTo>
                      <a:pt x="2093" y="584"/>
                    </a:lnTo>
                    <a:lnTo>
                      <a:pt x="2164" y="618"/>
                    </a:lnTo>
                    <a:lnTo>
                      <a:pt x="2232" y="657"/>
                    </a:lnTo>
                    <a:lnTo>
                      <a:pt x="2298" y="700"/>
                    </a:lnTo>
                    <a:lnTo>
                      <a:pt x="2475" y="523"/>
                    </a:lnTo>
                    <a:lnTo>
                      <a:pt x="2463" y="482"/>
                    </a:lnTo>
                    <a:lnTo>
                      <a:pt x="2455" y="438"/>
                    </a:lnTo>
                    <a:lnTo>
                      <a:pt x="2452" y="393"/>
                    </a:lnTo>
                    <a:lnTo>
                      <a:pt x="2455" y="343"/>
                    </a:lnTo>
                    <a:lnTo>
                      <a:pt x="2465" y="296"/>
                    </a:lnTo>
                    <a:lnTo>
                      <a:pt x="2479" y="251"/>
                    </a:lnTo>
                    <a:lnTo>
                      <a:pt x="2499" y="208"/>
                    </a:lnTo>
                    <a:lnTo>
                      <a:pt x="2523" y="169"/>
                    </a:lnTo>
                    <a:lnTo>
                      <a:pt x="2551" y="132"/>
                    </a:lnTo>
                    <a:lnTo>
                      <a:pt x="2585" y="99"/>
                    </a:lnTo>
                    <a:lnTo>
                      <a:pt x="2621" y="71"/>
                    </a:lnTo>
                    <a:lnTo>
                      <a:pt x="2660" y="47"/>
                    </a:lnTo>
                    <a:lnTo>
                      <a:pt x="2703" y="26"/>
                    </a:lnTo>
                    <a:lnTo>
                      <a:pt x="2748" y="12"/>
                    </a:lnTo>
                    <a:lnTo>
                      <a:pt x="2796" y="3"/>
                    </a:lnTo>
                    <a:lnTo>
                      <a:pt x="2845" y="0"/>
                    </a:lnTo>
                    <a:lnTo>
                      <a:pt x="2895" y="3"/>
                    </a:lnTo>
                    <a:lnTo>
                      <a:pt x="2942" y="12"/>
                    </a:lnTo>
                    <a:lnTo>
                      <a:pt x="2987" y="26"/>
                    </a:lnTo>
                    <a:lnTo>
                      <a:pt x="3030" y="47"/>
                    </a:lnTo>
                    <a:lnTo>
                      <a:pt x="3069" y="71"/>
                    </a:lnTo>
                    <a:lnTo>
                      <a:pt x="3106" y="99"/>
                    </a:lnTo>
                    <a:lnTo>
                      <a:pt x="3138" y="132"/>
                    </a:lnTo>
                    <a:lnTo>
                      <a:pt x="3167" y="169"/>
                    </a:lnTo>
                    <a:lnTo>
                      <a:pt x="3192" y="208"/>
                    </a:lnTo>
                    <a:lnTo>
                      <a:pt x="3211" y="251"/>
                    </a:lnTo>
                    <a:lnTo>
                      <a:pt x="3226" y="296"/>
                    </a:lnTo>
                    <a:lnTo>
                      <a:pt x="3234" y="343"/>
                    </a:lnTo>
                    <a:lnTo>
                      <a:pt x="3237" y="393"/>
                    </a:lnTo>
                    <a:lnTo>
                      <a:pt x="3234" y="442"/>
                    </a:lnTo>
                    <a:lnTo>
                      <a:pt x="3226" y="490"/>
                    </a:lnTo>
                    <a:lnTo>
                      <a:pt x="3211" y="534"/>
                    </a:lnTo>
                    <a:lnTo>
                      <a:pt x="3192" y="578"/>
                    </a:lnTo>
                    <a:lnTo>
                      <a:pt x="3167" y="617"/>
                    </a:lnTo>
                    <a:lnTo>
                      <a:pt x="3138" y="653"/>
                    </a:lnTo>
                    <a:lnTo>
                      <a:pt x="3106" y="686"/>
                    </a:lnTo>
                    <a:lnTo>
                      <a:pt x="3069" y="715"/>
                    </a:lnTo>
                    <a:lnTo>
                      <a:pt x="3030" y="739"/>
                    </a:lnTo>
                    <a:lnTo>
                      <a:pt x="2987" y="758"/>
                    </a:lnTo>
                    <a:lnTo>
                      <a:pt x="2942" y="774"/>
                    </a:lnTo>
                    <a:lnTo>
                      <a:pt x="2895" y="783"/>
                    </a:lnTo>
                    <a:lnTo>
                      <a:pt x="2845" y="786"/>
                    </a:lnTo>
                    <a:lnTo>
                      <a:pt x="2800" y="783"/>
                    </a:lnTo>
                    <a:lnTo>
                      <a:pt x="2756" y="775"/>
                    </a:lnTo>
                    <a:lnTo>
                      <a:pt x="2714" y="762"/>
                    </a:lnTo>
                    <a:lnTo>
                      <a:pt x="2543" y="934"/>
                    </a:lnTo>
                    <a:lnTo>
                      <a:pt x="2589" y="996"/>
                    </a:lnTo>
                    <a:lnTo>
                      <a:pt x="2630" y="1060"/>
                    </a:lnTo>
                    <a:lnTo>
                      <a:pt x="2668" y="1127"/>
                    </a:lnTo>
                    <a:lnTo>
                      <a:pt x="2701" y="1198"/>
                    </a:lnTo>
                    <a:lnTo>
                      <a:pt x="2729" y="1269"/>
                    </a:lnTo>
                    <a:lnTo>
                      <a:pt x="2752" y="1344"/>
                    </a:lnTo>
                    <a:lnTo>
                      <a:pt x="2772" y="1421"/>
                    </a:lnTo>
                    <a:lnTo>
                      <a:pt x="2785" y="1499"/>
                    </a:lnTo>
                    <a:lnTo>
                      <a:pt x="2793" y="1579"/>
                    </a:lnTo>
                    <a:lnTo>
                      <a:pt x="2796" y="1661"/>
                    </a:lnTo>
                    <a:lnTo>
                      <a:pt x="2793" y="1743"/>
                    </a:lnTo>
                    <a:lnTo>
                      <a:pt x="2785" y="1823"/>
                    </a:lnTo>
                    <a:lnTo>
                      <a:pt x="2772" y="1901"/>
                    </a:lnTo>
                    <a:lnTo>
                      <a:pt x="2752" y="1978"/>
                    </a:lnTo>
                    <a:lnTo>
                      <a:pt x="2729" y="2053"/>
                    </a:lnTo>
                    <a:lnTo>
                      <a:pt x="2701" y="2126"/>
                    </a:lnTo>
                    <a:lnTo>
                      <a:pt x="2668" y="2195"/>
                    </a:lnTo>
                    <a:lnTo>
                      <a:pt x="2630" y="2263"/>
                    </a:lnTo>
                    <a:lnTo>
                      <a:pt x="2589" y="2327"/>
                    </a:lnTo>
                    <a:lnTo>
                      <a:pt x="2543" y="2389"/>
                    </a:lnTo>
                    <a:lnTo>
                      <a:pt x="2714" y="2560"/>
                    </a:lnTo>
                    <a:lnTo>
                      <a:pt x="2756" y="2548"/>
                    </a:lnTo>
                    <a:lnTo>
                      <a:pt x="2800" y="2539"/>
                    </a:lnTo>
                    <a:lnTo>
                      <a:pt x="2845" y="2537"/>
                    </a:lnTo>
                    <a:lnTo>
                      <a:pt x="2895" y="2540"/>
                    </a:lnTo>
                    <a:lnTo>
                      <a:pt x="2942" y="2550"/>
                    </a:lnTo>
                    <a:lnTo>
                      <a:pt x="2987" y="2564"/>
                    </a:lnTo>
                    <a:lnTo>
                      <a:pt x="3030" y="2583"/>
                    </a:lnTo>
                    <a:lnTo>
                      <a:pt x="3069" y="2607"/>
                    </a:lnTo>
                    <a:lnTo>
                      <a:pt x="3106" y="2636"/>
                    </a:lnTo>
                    <a:lnTo>
                      <a:pt x="3138" y="2669"/>
                    </a:lnTo>
                    <a:lnTo>
                      <a:pt x="3167" y="2705"/>
                    </a:lnTo>
                    <a:lnTo>
                      <a:pt x="3192" y="2745"/>
                    </a:lnTo>
                    <a:lnTo>
                      <a:pt x="3211" y="2788"/>
                    </a:lnTo>
                    <a:lnTo>
                      <a:pt x="3226" y="2833"/>
                    </a:lnTo>
                    <a:lnTo>
                      <a:pt x="3234" y="2881"/>
                    </a:lnTo>
                    <a:lnTo>
                      <a:pt x="3237" y="2929"/>
                    </a:lnTo>
                    <a:lnTo>
                      <a:pt x="3234" y="2979"/>
                    </a:lnTo>
                    <a:lnTo>
                      <a:pt x="3226" y="3026"/>
                    </a:lnTo>
                    <a:lnTo>
                      <a:pt x="3211" y="3072"/>
                    </a:lnTo>
                    <a:lnTo>
                      <a:pt x="3192" y="3114"/>
                    </a:lnTo>
                    <a:lnTo>
                      <a:pt x="3167" y="3153"/>
                    </a:lnTo>
                    <a:lnTo>
                      <a:pt x="3138" y="3190"/>
                    </a:lnTo>
                    <a:lnTo>
                      <a:pt x="3106" y="3223"/>
                    </a:lnTo>
                    <a:lnTo>
                      <a:pt x="3069" y="3251"/>
                    </a:lnTo>
                    <a:lnTo>
                      <a:pt x="3030" y="3276"/>
                    </a:lnTo>
                    <a:lnTo>
                      <a:pt x="2987" y="3296"/>
                    </a:lnTo>
                    <a:lnTo>
                      <a:pt x="2942" y="3310"/>
                    </a:lnTo>
                    <a:lnTo>
                      <a:pt x="2895" y="3319"/>
                    </a:lnTo>
                    <a:lnTo>
                      <a:pt x="2845" y="3322"/>
                    </a:lnTo>
                    <a:lnTo>
                      <a:pt x="2796" y="3319"/>
                    </a:lnTo>
                    <a:lnTo>
                      <a:pt x="2748" y="3310"/>
                    </a:lnTo>
                    <a:lnTo>
                      <a:pt x="2703" y="3296"/>
                    </a:lnTo>
                    <a:lnTo>
                      <a:pt x="2660" y="3276"/>
                    </a:lnTo>
                    <a:lnTo>
                      <a:pt x="2621" y="3251"/>
                    </a:lnTo>
                    <a:lnTo>
                      <a:pt x="2585" y="3223"/>
                    </a:lnTo>
                    <a:lnTo>
                      <a:pt x="2551" y="3190"/>
                    </a:lnTo>
                    <a:lnTo>
                      <a:pt x="2523" y="3153"/>
                    </a:lnTo>
                    <a:lnTo>
                      <a:pt x="2499" y="3114"/>
                    </a:lnTo>
                    <a:lnTo>
                      <a:pt x="2479" y="3072"/>
                    </a:lnTo>
                    <a:lnTo>
                      <a:pt x="2465" y="3026"/>
                    </a:lnTo>
                    <a:lnTo>
                      <a:pt x="2455" y="2979"/>
                    </a:lnTo>
                    <a:lnTo>
                      <a:pt x="2452" y="2929"/>
                    </a:lnTo>
                    <a:lnTo>
                      <a:pt x="2455" y="2885"/>
                    </a:lnTo>
                    <a:lnTo>
                      <a:pt x="2463" y="2840"/>
                    </a:lnTo>
                    <a:lnTo>
                      <a:pt x="2475" y="2799"/>
                    </a:lnTo>
                    <a:lnTo>
                      <a:pt x="2298" y="2622"/>
                    </a:lnTo>
                    <a:lnTo>
                      <a:pt x="2232" y="2666"/>
                    </a:lnTo>
                    <a:lnTo>
                      <a:pt x="2164" y="2704"/>
                    </a:lnTo>
                    <a:lnTo>
                      <a:pt x="2093" y="2738"/>
                    </a:lnTo>
                    <a:lnTo>
                      <a:pt x="2019" y="2769"/>
                    </a:lnTo>
                    <a:lnTo>
                      <a:pt x="1943" y="2793"/>
                    </a:lnTo>
                    <a:lnTo>
                      <a:pt x="1865" y="2812"/>
                    </a:lnTo>
                    <a:lnTo>
                      <a:pt x="1784" y="2827"/>
                    </a:lnTo>
                    <a:lnTo>
                      <a:pt x="1702" y="2835"/>
                    </a:lnTo>
                    <a:lnTo>
                      <a:pt x="1618" y="2838"/>
                    </a:lnTo>
                    <a:lnTo>
                      <a:pt x="1536" y="2835"/>
                    </a:lnTo>
                    <a:lnTo>
                      <a:pt x="1453" y="2827"/>
                    </a:lnTo>
                    <a:lnTo>
                      <a:pt x="1373" y="2812"/>
                    </a:lnTo>
                    <a:lnTo>
                      <a:pt x="1294" y="2793"/>
                    </a:lnTo>
                    <a:lnTo>
                      <a:pt x="1219" y="2769"/>
                    </a:lnTo>
                    <a:lnTo>
                      <a:pt x="1145" y="2738"/>
                    </a:lnTo>
                    <a:lnTo>
                      <a:pt x="1073" y="2704"/>
                    </a:lnTo>
                    <a:lnTo>
                      <a:pt x="1005" y="2666"/>
                    </a:lnTo>
                    <a:lnTo>
                      <a:pt x="940" y="2622"/>
                    </a:lnTo>
                    <a:lnTo>
                      <a:pt x="762" y="2799"/>
                    </a:lnTo>
                    <a:lnTo>
                      <a:pt x="774" y="2840"/>
                    </a:lnTo>
                    <a:lnTo>
                      <a:pt x="782" y="2885"/>
                    </a:lnTo>
                    <a:lnTo>
                      <a:pt x="786" y="2929"/>
                    </a:lnTo>
                    <a:lnTo>
                      <a:pt x="781" y="2979"/>
                    </a:lnTo>
                    <a:lnTo>
                      <a:pt x="773" y="3026"/>
                    </a:lnTo>
                    <a:lnTo>
                      <a:pt x="758" y="3072"/>
                    </a:lnTo>
                    <a:lnTo>
                      <a:pt x="739" y="3114"/>
                    </a:lnTo>
                    <a:lnTo>
                      <a:pt x="715" y="3153"/>
                    </a:lnTo>
                    <a:lnTo>
                      <a:pt x="686" y="3190"/>
                    </a:lnTo>
                    <a:lnTo>
                      <a:pt x="653" y="3223"/>
                    </a:lnTo>
                    <a:lnTo>
                      <a:pt x="617" y="3251"/>
                    </a:lnTo>
                    <a:lnTo>
                      <a:pt x="578" y="3276"/>
                    </a:lnTo>
                    <a:lnTo>
                      <a:pt x="534" y="3296"/>
                    </a:lnTo>
                    <a:lnTo>
                      <a:pt x="490" y="3310"/>
                    </a:lnTo>
                    <a:lnTo>
                      <a:pt x="442" y="3319"/>
                    </a:lnTo>
                    <a:lnTo>
                      <a:pt x="393" y="3322"/>
                    </a:lnTo>
                    <a:lnTo>
                      <a:pt x="343" y="3319"/>
                    </a:lnTo>
                    <a:lnTo>
                      <a:pt x="296" y="3310"/>
                    </a:lnTo>
                    <a:lnTo>
                      <a:pt x="250" y="3296"/>
                    </a:lnTo>
                    <a:lnTo>
                      <a:pt x="208" y="3276"/>
                    </a:lnTo>
                    <a:lnTo>
                      <a:pt x="169" y="3251"/>
                    </a:lnTo>
                    <a:lnTo>
                      <a:pt x="132" y="3223"/>
                    </a:lnTo>
                    <a:lnTo>
                      <a:pt x="99" y="3190"/>
                    </a:lnTo>
                    <a:lnTo>
                      <a:pt x="71" y="3153"/>
                    </a:lnTo>
                    <a:lnTo>
                      <a:pt x="46" y="3114"/>
                    </a:lnTo>
                    <a:lnTo>
                      <a:pt x="26" y="3072"/>
                    </a:lnTo>
                    <a:lnTo>
                      <a:pt x="12" y="3026"/>
                    </a:lnTo>
                    <a:lnTo>
                      <a:pt x="3" y="2979"/>
                    </a:lnTo>
                    <a:lnTo>
                      <a:pt x="0" y="2929"/>
                    </a:lnTo>
                    <a:lnTo>
                      <a:pt x="3" y="2881"/>
                    </a:lnTo>
                    <a:lnTo>
                      <a:pt x="12" y="2833"/>
                    </a:lnTo>
                    <a:lnTo>
                      <a:pt x="26" y="2788"/>
                    </a:lnTo>
                    <a:lnTo>
                      <a:pt x="46" y="2745"/>
                    </a:lnTo>
                    <a:lnTo>
                      <a:pt x="71" y="2705"/>
                    </a:lnTo>
                    <a:lnTo>
                      <a:pt x="99" y="2669"/>
                    </a:lnTo>
                    <a:lnTo>
                      <a:pt x="132" y="2636"/>
                    </a:lnTo>
                    <a:lnTo>
                      <a:pt x="169" y="2607"/>
                    </a:lnTo>
                    <a:lnTo>
                      <a:pt x="208" y="2583"/>
                    </a:lnTo>
                    <a:lnTo>
                      <a:pt x="250" y="2564"/>
                    </a:lnTo>
                    <a:lnTo>
                      <a:pt x="296" y="2550"/>
                    </a:lnTo>
                    <a:lnTo>
                      <a:pt x="343" y="2540"/>
                    </a:lnTo>
                    <a:lnTo>
                      <a:pt x="393" y="2537"/>
                    </a:lnTo>
                    <a:lnTo>
                      <a:pt x="438" y="2539"/>
                    </a:lnTo>
                    <a:lnTo>
                      <a:pt x="482" y="2548"/>
                    </a:lnTo>
                    <a:lnTo>
                      <a:pt x="523" y="2560"/>
                    </a:lnTo>
                    <a:lnTo>
                      <a:pt x="694" y="2389"/>
                    </a:lnTo>
                    <a:lnTo>
                      <a:pt x="648" y="2327"/>
                    </a:lnTo>
                    <a:lnTo>
                      <a:pt x="607" y="2263"/>
                    </a:lnTo>
                    <a:lnTo>
                      <a:pt x="569" y="2195"/>
                    </a:lnTo>
                    <a:lnTo>
                      <a:pt x="537" y="2126"/>
                    </a:lnTo>
                    <a:lnTo>
                      <a:pt x="509" y="2053"/>
                    </a:lnTo>
                    <a:lnTo>
                      <a:pt x="485" y="1978"/>
                    </a:lnTo>
                    <a:lnTo>
                      <a:pt x="466" y="1901"/>
                    </a:lnTo>
                    <a:lnTo>
                      <a:pt x="452" y="1823"/>
                    </a:lnTo>
                    <a:lnTo>
                      <a:pt x="444" y="1743"/>
                    </a:lnTo>
                    <a:lnTo>
                      <a:pt x="441" y="1661"/>
                    </a:lnTo>
                    <a:lnTo>
                      <a:pt x="444" y="1579"/>
                    </a:lnTo>
                    <a:lnTo>
                      <a:pt x="452" y="1499"/>
                    </a:lnTo>
                    <a:lnTo>
                      <a:pt x="466" y="1421"/>
                    </a:lnTo>
                    <a:lnTo>
                      <a:pt x="485" y="1344"/>
                    </a:lnTo>
                    <a:lnTo>
                      <a:pt x="509" y="1269"/>
                    </a:lnTo>
                    <a:lnTo>
                      <a:pt x="537" y="1198"/>
                    </a:lnTo>
                    <a:lnTo>
                      <a:pt x="569" y="1127"/>
                    </a:lnTo>
                    <a:lnTo>
                      <a:pt x="607" y="1060"/>
                    </a:lnTo>
                    <a:lnTo>
                      <a:pt x="648" y="996"/>
                    </a:lnTo>
                    <a:lnTo>
                      <a:pt x="694" y="934"/>
                    </a:lnTo>
                    <a:lnTo>
                      <a:pt x="523" y="762"/>
                    </a:lnTo>
                    <a:lnTo>
                      <a:pt x="482" y="775"/>
                    </a:lnTo>
                    <a:lnTo>
                      <a:pt x="438" y="783"/>
                    </a:lnTo>
                    <a:lnTo>
                      <a:pt x="393" y="786"/>
                    </a:lnTo>
                    <a:lnTo>
                      <a:pt x="343" y="783"/>
                    </a:lnTo>
                    <a:lnTo>
                      <a:pt x="296" y="774"/>
                    </a:lnTo>
                    <a:lnTo>
                      <a:pt x="250" y="758"/>
                    </a:lnTo>
                    <a:lnTo>
                      <a:pt x="208" y="739"/>
                    </a:lnTo>
                    <a:lnTo>
                      <a:pt x="169" y="715"/>
                    </a:lnTo>
                    <a:lnTo>
                      <a:pt x="132" y="686"/>
                    </a:lnTo>
                    <a:lnTo>
                      <a:pt x="99" y="653"/>
                    </a:lnTo>
                    <a:lnTo>
                      <a:pt x="71" y="617"/>
                    </a:lnTo>
                    <a:lnTo>
                      <a:pt x="46" y="578"/>
                    </a:lnTo>
                    <a:lnTo>
                      <a:pt x="26" y="534"/>
                    </a:lnTo>
                    <a:lnTo>
                      <a:pt x="12" y="490"/>
                    </a:lnTo>
                    <a:lnTo>
                      <a:pt x="3" y="442"/>
                    </a:lnTo>
                    <a:lnTo>
                      <a:pt x="0" y="393"/>
                    </a:lnTo>
                    <a:lnTo>
                      <a:pt x="3" y="343"/>
                    </a:lnTo>
                    <a:lnTo>
                      <a:pt x="12" y="296"/>
                    </a:lnTo>
                    <a:lnTo>
                      <a:pt x="26" y="251"/>
                    </a:lnTo>
                    <a:lnTo>
                      <a:pt x="46" y="208"/>
                    </a:lnTo>
                    <a:lnTo>
                      <a:pt x="71" y="169"/>
                    </a:lnTo>
                    <a:lnTo>
                      <a:pt x="99" y="132"/>
                    </a:lnTo>
                    <a:lnTo>
                      <a:pt x="132" y="99"/>
                    </a:lnTo>
                    <a:lnTo>
                      <a:pt x="169" y="71"/>
                    </a:lnTo>
                    <a:lnTo>
                      <a:pt x="208" y="47"/>
                    </a:lnTo>
                    <a:lnTo>
                      <a:pt x="250" y="26"/>
                    </a:lnTo>
                    <a:lnTo>
                      <a:pt x="296" y="12"/>
                    </a:lnTo>
                    <a:lnTo>
                      <a:pt x="343" y="3"/>
                    </a:lnTo>
                    <a:lnTo>
                      <a:pt x="393"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nvGrpSpPr>
            <p:cNvPr id="86" name="Group 486"/>
            <p:cNvGrpSpPr>
              <a:grpSpLocks noChangeAspect="1"/>
            </p:cNvGrpSpPr>
            <p:nvPr/>
          </p:nvGrpSpPr>
          <p:grpSpPr bwMode="auto">
            <a:xfrm>
              <a:off x="4521275" y="2142810"/>
              <a:ext cx="371568" cy="316962"/>
              <a:chOff x="808" y="1165"/>
              <a:chExt cx="2055" cy="1753"/>
            </a:xfrm>
            <a:solidFill>
              <a:schemeClr val="bg1"/>
            </a:solidFill>
          </p:grpSpPr>
          <p:sp>
            <p:nvSpPr>
              <p:cNvPr id="101" name="Freeform 488"/>
              <p:cNvSpPr/>
              <p:nvPr/>
            </p:nvSpPr>
            <p:spPr bwMode="auto">
              <a:xfrm>
                <a:off x="808" y="1858"/>
                <a:ext cx="1847" cy="1060"/>
              </a:xfrm>
              <a:custGeom>
                <a:avLst/>
                <a:gdLst>
                  <a:gd name="T0" fmla="*/ 641 w 3694"/>
                  <a:gd name="T1" fmla="*/ 11 h 2119"/>
                  <a:gd name="T2" fmla="*/ 1134 w 3694"/>
                  <a:gd name="T3" fmla="*/ 487 h 2119"/>
                  <a:gd name="T4" fmla="*/ 1173 w 3694"/>
                  <a:gd name="T5" fmla="*/ 560 h 2119"/>
                  <a:gd name="T6" fmla="*/ 1166 w 3694"/>
                  <a:gd name="T7" fmla="*/ 643 h 2119"/>
                  <a:gd name="T8" fmla="*/ 1113 w 3694"/>
                  <a:gd name="T9" fmla="*/ 707 h 2119"/>
                  <a:gd name="T10" fmla="*/ 1033 w 3694"/>
                  <a:gd name="T11" fmla="*/ 730 h 2119"/>
                  <a:gd name="T12" fmla="*/ 996 w 3694"/>
                  <a:gd name="T13" fmla="*/ 881 h 2119"/>
                  <a:gd name="T14" fmla="*/ 1121 w 3694"/>
                  <a:gd name="T15" fmla="*/ 1079 h 2119"/>
                  <a:gd name="T16" fmla="*/ 1275 w 3694"/>
                  <a:gd name="T17" fmla="*/ 1240 h 2119"/>
                  <a:gd name="T18" fmla="*/ 1450 w 3694"/>
                  <a:gd name="T19" fmla="*/ 1367 h 2119"/>
                  <a:gd name="T20" fmla="*/ 1636 w 3694"/>
                  <a:gd name="T21" fmla="*/ 1461 h 2119"/>
                  <a:gd name="T22" fmla="*/ 1823 w 3694"/>
                  <a:gd name="T23" fmla="*/ 1520 h 2119"/>
                  <a:gd name="T24" fmla="*/ 2000 w 3694"/>
                  <a:gd name="T25" fmla="*/ 1547 h 2119"/>
                  <a:gd name="T26" fmla="*/ 2247 w 3694"/>
                  <a:gd name="T27" fmla="*/ 1533 h 2119"/>
                  <a:gd name="T28" fmla="*/ 2517 w 3694"/>
                  <a:gd name="T29" fmla="*/ 1455 h 2119"/>
                  <a:gd name="T30" fmla="*/ 2757 w 3694"/>
                  <a:gd name="T31" fmla="*/ 1317 h 2119"/>
                  <a:gd name="T32" fmla="*/ 2956 w 3694"/>
                  <a:gd name="T33" fmla="*/ 1130 h 2119"/>
                  <a:gd name="T34" fmla="*/ 3108 w 3694"/>
                  <a:gd name="T35" fmla="*/ 901 h 2119"/>
                  <a:gd name="T36" fmla="*/ 3257 w 3694"/>
                  <a:gd name="T37" fmla="*/ 923 h 2119"/>
                  <a:gd name="T38" fmla="*/ 3381 w 3694"/>
                  <a:gd name="T39" fmla="*/ 991 h 2119"/>
                  <a:gd name="T40" fmla="*/ 3523 w 3694"/>
                  <a:gd name="T41" fmla="*/ 1016 h 2119"/>
                  <a:gd name="T42" fmla="*/ 3653 w 3694"/>
                  <a:gd name="T43" fmla="*/ 995 h 2119"/>
                  <a:gd name="T44" fmla="*/ 3603 w 3694"/>
                  <a:gd name="T45" fmla="*/ 1182 h 2119"/>
                  <a:gd name="T46" fmla="*/ 3420 w 3694"/>
                  <a:gd name="T47" fmla="*/ 1460 h 2119"/>
                  <a:gd name="T48" fmla="*/ 3192 w 3694"/>
                  <a:gd name="T49" fmla="*/ 1697 h 2119"/>
                  <a:gd name="T50" fmla="*/ 2923 w 3694"/>
                  <a:gd name="T51" fmla="*/ 1887 h 2119"/>
                  <a:gd name="T52" fmla="*/ 2619 w 3694"/>
                  <a:gd name="T53" fmla="*/ 2025 h 2119"/>
                  <a:gd name="T54" fmla="*/ 2287 w 3694"/>
                  <a:gd name="T55" fmla="*/ 2103 h 2119"/>
                  <a:gd name="T56" fmla="*/ 1949 w 3694"/>
                  <a:gd name="T57" fmla="*/ 2117 h 2119"/>
                  <a:gd name="T58" fmla="*/ 1656 w 3694"/>
                  <a:gd name="T59" fmla="*/ 2078 h 2119"/>
                  <a:gd name="T60" fmla="*/ 1396 w 3694"/>
                  <a:gd name="T61" fmla="*/ 2002 h 2119"/>
                  <a:gd name="T62" fmla="*/ 1172 w 3694"/>
                  <a:gd name="T63" fmla="*/ 1893 h 2119"/>
                  <a:gd name="T64" fmla="*/ 977 w 3694"/>
                  <a:gd name="T65" fmla="*/ 1758 h 2119"/>
                  <a:gd name="T66" fmla="*/ 812 w 3694"/>
                  <a:gd name="T67" fmla="*/ 1606 h 2119"/>
                  <a:gd name="T68" fmla="*/ 675 w 3694"/>
                  <a:gd name="T69" fmla="*/ 1442 h 2119"/>
                  <a:gd name="T70" fmla="*/ 564 w 3694"/>
                  <a:gd name="T71" fmla="*/ 1274 h 2119"/>
                  <a:gd name="T72" fmla="*/ 477 w 3694"/>
                  <a:gd name="T73" fmla="*/ 1107 h 2119"/>
                  <a:gd name="T74" fmla="*/ 411 w 3694"/>
                  <a:gd name="T75" fmla="*/ 951 h 2119"/>
                  <a:gd name="T76" fmla="*/ 366 w 3694"/>
                  <a:gd name="T77" fmla="*/ 811 h 2119"/>
                  <a:gd name="T78" fmla="*/ 142 w 3694"/>
                  <a:gd name="T79" fmla="*/ 730 h 2119"/>
                  <a:gd name="T80" fmla="*/ 64 w 3694"/>
                  <a:gd name="T81" fmla="*/ 707 h 2119"/>
                  <a:gd name="T82" fmla="*/ 11 w 3694"/>
                  <a:gd name="T83" fmla="*/ 643 h 2119"/>
                  <a:gd name="T84" fmla="*/ 2 w 3694"/>
                  <a:gd name="T85" fmla="*/ 560 h 2119"/>
                  <a:gd name="T86" fmla="*/ 42 w 3694"/>
                  <a:gd name="T87" fmla="*/ 487 h 2119"/>
                  <a:gd name="T88" fmla="*/ 534 w 3694"/>
                  <a:gd name="T89" fmla="*/ 11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94" h="2119">
                    <a:moveTo>
                      <a:pt x="588" y="0"/>
                    </a:moveTo>
                    <a:lnTo>
                      <a:pt x="615" y="2"/>
                    </a:lnTo>
                    <a:lnTo>
                      <a:pt x="641" y="11"/>
                    </a:lnTo>
                    <a:lnTo>
                      <a:pt x="666" y="23"/>
                    </a:lnTo>
                    <a:lnTo>
                      <a:pt x="689" y="42"/>
                    </a:lnTo>
                    <a:lnTo>
                      <a:pt x="1134" y="487"/>
                    </a:lnTo>
                    <a:lnTo>
                      <a:pt x="1152" y="509"/>
                    </a:lnTo>
                    <a:lnTo>
                      <a:pt x="1166" y="534"/>
                    </a:lnTo>
                    <a:lnTo>
                      <a:pt x="1173" y="560"/>
                    </a:lnTo>
                    <a:lnTo>
                      <a:pt x="1176" y="588"/>
                    </a:lnTo>
                    <a:lnTo>
                      <a:pt x="1173" y="615"/>
                    </a:lnTo>
                    <a:lnTo>
                      <a:pt x="1166" y="643"/>
                    </a:lnTo>
                    <a:lnTo>
                      <a:pt x="1152" y="668"/>
                    </a:lnTo>
                    <a:lnTo>
                      <a:pt x="1134" y="689"/>
                    </a:lnTo>
                    <a:lnTo>
                      <a:pt x="1113" y="707"/>
                    </a:lnTo>
                    <a:lnTo>
                      <a:pt x="1088" y="720"/>
                    </a:lnTo>
                    <a:lnTo>
                      <a:pt x="1062" y="728"/>
                    </a:lnTo>
                    <a:lnTo>
                      <a:pt x="1033" y="730"/>
                    </a:lnTo>
                    <a:lnTo>
                      <a:pt x="933" y="730"/>
                    </a:lnTo>
                    <a:lnTo>
                      <a:pt x="962" y="808"/>
                    </a:lnTo>
                    <a:lnTo>
                      <a:pt x="996" y="881"/>
                    </a:lnTo>
                    <a:lnTo>
                      <a:pt x="1033" y="951"/>
                    </a:lnTo>
                    <a:lnTo>
                      <a:pt x="1074" y="1018"/>
                    </a:lnTo>
                    <a:lnTo>
                      <a:pt x="1121" y="1079"/>
                    </a:lnTo>
                    <a:lnTo>
                      <a:pt x="1169" y="1136"/>
                    </a:lnTo>
                    <a:lnTo>
                      <a:pt x="1220" y="1190"/>
                    </a:lnTo>
                    <a:lnTo>
                      <a:pt x="1275" y="1240"/>
                    </a:lnTo>
                    <a:lnTo>
                      <a:pt x="1331" y="1286"/>
                    </a:lnTo>
                    <a:lnTo>
                      <a:pt x="1390" y="1328"/>
                    </a:lnTo>
                    <a:lnTo>
                      <a:pt x="1450" y="1367"/>
                    </a:lnTo>
                    <a:lnTo>
                      <a:pt x="1512" y="1402"/>
                    </a:lnTo>
                    <a:lnTo>
                      <a:pt x="1574" y="1433"/>
                    </a:lnTo>
                    <a:lnTo>
                      <a:pt x="1636" y="1461"/>
                    </a:lnTo>
                    <a:lnTo>
                      <a:pt x="1700" y="1485"/>
                    </a:lnTo>
                    <a:lnTo>
                      <a:pt x="1761" y="1503"/>
                    </a:lnTo>
                    <a:lnTo>
                      <a:pt x="1823" y="1520"/>
                    </a:lnTo>
                    <a:lnTo>
                      <a:pt x="1883" y="1533"/>
                    </a:lnTo>
                    <a:lnTo>
                      <a:pt x="1943" y="1542"/>
                    </a:lnTo>
                    <a:lnTo>
                      <a:pt x="2000" y="1547"/>
                    </a:lnTo>
                    <a:lnTo>
                      <a:pt x="2055" y="1548"/>
                    </a:lnTo>
                    <a:lnTo>
                      <a:pt x="2153" y="1545"/>
                    </a:lnTo>
                    <a:lnTo>
                      <a:pt x="2247" y="1533"/>
                    </a:lnTo>
                    <a:lnTo>
                      <a:pt x="2341" y="1515"/>
                    </a:lnTo>
                    <a:lnTo>
                      <a:pt x="2431" y="1487"/>
                    </a:lnTo>
                    <a:lnTo>
                      <a:pt x="2517" y="1455"/>
                    </a:lnTo>
                    <a:lnTo>
                      <a:pt x="2601" y="1415"/>
                    </a:lnTo>
                    <a:lnTo>
                      <a:pt x="2680" y="1370"/>
                    </a:lnTo>
                    <a:lnTo>
                      <a:pt x="2757" y="1317"/>
                    </a:lnTo>
                    <a:lnTo>
                      <a:pt x="2828" y="1260"/>
                    </a:lnTo>
                    <a:lnTo>
                      <a:pt x="2895" y="1197"/>
                    </a:lnTo>
                    <a:lnTo>
                      <a:pt x="2956" y="1130"/>
                    </a:lnTo>
                    <a:lnTo>
                      <a:pt x="3012" y="1059"/>
                    </a:lnTo>
                    <a:lnTo>
                      <a:pt x="3064" y="983"/>
                    </a:lnTo>
                    <a:lnTo>
                      <a:pt x="3108" y="901"/>
                    </a:lnTo>
                    <a:lnTo>
                      <a:pt x="3147" y="818"/>
                    </a:lnTo>
                    <a:lnTo>
                      <a:pt x="3221" y="890"/>
                    </a:lnTo>
                    <a:lnTo>
                      <a:pt x="3257" y="923"/>
                    </a:lnTo>
                    <a:lnTo>
                      <a:pt x="3296" y="951"/>
                    </a:lnTo>
                    <a:lnTo>
                      <a:pt x="3337" y="974"/>
                    </a:lnTo>
                    <a:lnTo>
                      <a:pt x="3381" y="991"/>
                    </a:lnTo>
                    <a:lnTo>
                      <a:pt x="3427" y="1005"/>
                    </a:lnTo>
                    <a:lnTo>
                      <a:pt x="3474" y="1013"/>
                    </a:lnTo>
                    <a:lnTo>
                      <a:pt x="3523" y="1016"/>
                    </a:lnTo>
                    <a:lnTo>
                      <a:pt x="3566" y="1014"/>
                    </a:lnTo>
                    <a:lnTo>
                      <a:pt x="3610" y="1006"/>
                    </a:lnTo>
                    <a:lnTo>
                      <a:pt x="3653" y="995"/>
                    </a:lnTo>
                    <a:lnTo>
                      <a:pt x="3694" y="979"/>
                    </a:lnTo>
                    <a:lnTo>
                      <a:pt x="3651" y="1082"/>
                    </a:lnTo>
                    <a:lnTo>
                      <a:pt x="3603" y="1182"/>
                    </a:lnTo>
                    <a:lnTo>
                      <a:pt x="3548" y="1279"/>
                    </a:lnTo>
                    <a:lnTo>
                      <a:pt x="3487" y="1371"/>
                    </a:lnTo>
                    <a:lnTo>
                      <a:pt x="3420" y="1460"/>
                    </a:lnTo>
                    <a:lnTo>
                      <a:pt x="3349" y="1543"/>
                    </a:lnTo>
                    <a:lnTo>
                      <a:pt x="3273" y="1622"/>
                    </a:lnTo>
                    <a:lnTo>
                      <a:pt x="3192" y="1697"/>
                    </a:lnTo>
                    <a:lnTo>
                      <a:pt x="3107" y="1766"/>
                    </a:lnTo>
                    <a:lnTo>
                      <a:pt x="3016" y="1829"/>
                    </a:lnTo>
                    <a:lnTo>
                      <a:pt x="2923" y="1887"/>
                    </a:lnTo>
                    <a:lnTo>
                      <a:pt x="2825" y="1939"/>
                    </a:lnTo>
                    <a:lnTo>
                      <a:pt x="2724" y="1985"/>
                    </a:lnTo>
                    <a:lnTo>
                      <a:pt x="2619" y="2025"/>
                    </a:lnTo>
                    <a:lnTo>
                      <a:pt x="2512" y="2058"/>
                    </a:lnTo>
                    <a:lnTo>
                      <a:pt x="2401" y="2084"/>
                    </a:lnTo>
                    <a:lnTo>
                      <a:pt x="2287" y="2103"/>
                    </a:lnTo>
                    <a:lnTo>
                      <a:pt x="2173" y="2114"/>
                    </a:lnTo>
                    <a:lnTo>
                      <a:pt x="2055" y="2119"/>
                    </a:lnTo>
                    <a:lnTo>
                      <a:pt x="1949" y="2117"/>
                    </a:lnTo>
                    <a:lnTo>
                      <a:pt x="1847" y="2108"/>
                    </a:lnTo>
                    <a:lnTo>
                      <a:pt x="1750" y="2095"/>
                    </a:lnTo>
                    <a:lnTo>
                      <a:pt x="1656" y="2078"/>
                    </a:lnTo>
                    <a:lnTo>
                      <a:pt x="1565" y="2057"/>
                    </a:lnTo>
                    <a:lnTo>
                      <a:pt x="1479" y="2032"/>
                    </a:lnTo>
                    <a:lnTo>
                      <a:pt x="1396" y="2002"/>
                    </a:lnTo>
                    <a:lnTo>
                      <a:pt x="1318" y="1968"/>
                    </a:lnTo>
                    <a:lnTo>
                      <a:pt x="1243" y="1932"/>
                    </a:lnTo>
                    <a:lnTo>
                      <a:pt x="1172" y="1893"/>
                    </a:lnTo>
                    <a:lnTo>
                      <a:pt x="1103" y="1851"/>
                    </a:lnTo>
                    <a:lnTo>
                      <a:pt x="1038" y="1806"/>
                    </a:lnTo>
                    <a:lnTo>
                      <a:pt x="977" y="1758"/>
                    </a:lnTo>
                    <a:lnTo>
                      <a:pt x="920" y="1709"/>
                    </a:lnTo>
                    <a:lnTo>
                      <a:pt x="865" y="1658"/>
                    </a:lnTo>
                    <a:lnTo>
                      <a:pt x="812" y="1606"/>
                    </a:lnTo>
                    <a:lnTo>
                      <a:pt x="764" y="1552"/>
                    </a:lnTo>
                    <a:lnTo>
                      <a:pt x="719" y="1497"/>
                    </a:lnTo>
                    <a:lnTo>
                      <a:pt x="675" y="1442"/>
                    </a:lnTo>
                    <a:lnTo>
                      <a:pt x="635" y="1386"/>
                    </a:lnTo>
                    <a:lnTo>
                      <a:pt x="599" y="1330"/>
                    </a:lnTo>
                    <a:lnTo>
                      <a:pt x="564" y="1274"/>
                    </a:lnTo>
                    <a:lnTo>
                      <a:pt x="533" y="1217"/>
                    </a:lnTo>
                    <a:lnTo>
                      <a:pt x="503" y="1162"/>
                    </a:lnTo>
                    <a:lnTo>
                      <a:pt x="477" y="1107"/>
                    </a:lnTo>
                    <a:lnTo>
                      <a:pt x="452" y="1054"/>
                    </a:lnTo>
                    <a:lnTo>
                      <a:pt x="431" y="1003"/>
                    </a:lnTo>
                    <a:lnTo>
                      <a:pt x="411" y="951"/>
                    </a:lnTo>
                    <a:lnTo>
                      <a:pt x="393" y="903"/>
                    </a:lnTo>
                    <a:lnTo>
                      <a:pt x="378" y="856"/>
                    </a:lnTo>
                    <a:lnTo>
                      <a:pt x="366" y="811"/>
                    </a:lnTo>
                    <a:lnTo>
                      <a:pt x="354" y="770"/>
                    </a:lnTo>
                    <a:lnTo>
                      <a:pt x="346" y="730"/>
                    </a:lnTo>
                    <a:lnTo>
                      <a:pt x="142" y="730"/>
                    </a:lnTo>
                    <a:lnTo>
                      <a:pt x="115" y="728"/>
                    </a:lnTo>
                    <a:lnTo>
                      <a:pt x="87" y="720"/>
                    </a:lnTo>
                    <a:lnTo>
                      <a:pt x="64" y="707"/>
                    </a:lnTo>
                    <a:lnTo>
                      <a:pt x="42" y="689"/>
                    </a:lnTo>
                    <a:lnTo>
                      <a:pt x="24" y="668"/>
                    </a:lnTo>
                    <a:lnTo>
                      <a:pt x="11" y="643"/>
                    </a:lnTo>
                    <a:lnTo>
                      <a:pt x="2" y="615"/>
                    </a:lnTo>
                    <a:lnTo>
                      <a:pt x="0" y="588"/>
                    </a:lnTo>
                    <a:lnTo>
                      <a:pt x="2" y="560"/>
                    </a:lnTo>
                    <a:lnTo>
                      <a:pt x="11" y="534"/>
                    </a:lnTo>
                    <a:lnTo>
                      <a:pt x="24" y="509"/>
                    </a:lnTo>
                    <a:lnTo>
                      <a:pt x="42" y="487"/>
                    </a:lnTo>
                    <a:lnTo>
                      <a:pt x="488" y="42"/>
                    </a:lnTo>
                    <a:lnTo>
                      <a:pt x="509" y="23"/>
                    </a:lnTo>
                    <a:lnTo>
                      <a:pt x="534" y="11"/>
                    </a:lnTo>
                    <a:lnTo>
                      <a:pt x="560" y="2"/>
                    </a:lnTo>
                    <a:lnTo>
                      <a:pt x="588"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02" name="Freeform 489"/>
              <p:cNvSpPr/>
              <p:nvPr/>
            </p:nvSpPr>
            <p:spPr bwMode="auto">
              <a:xfrm>
                <a:off x="1642" y="1847"/>
                <a:ext cx="388" cy="389"/>
              </a:xfrm>
              <a:custGeom>
                <a:avLst/>
                <a:gdLst>
                  <a:gd name="T0" fmla="*/ 388 w 776"/>
                  <a:gd name="T1" fmla="*/ 0 h 777"/>
                  <a:gd name="T2" fmla="*/ 441 w 776"/>
                  <a:gd name="T3" fmla="*/ 4 h 777"/>
                  <a:gd name="T4" fmla="*/ 491 w 776"/>
                  <a:gd name="T5" fmla="*/ 14 h 777"/>
                  <a:gd name="T6" fmla="*/ 539 w 776"/>
                  <a:gd name="T7" fmla="*/ 30 h 777"/>
                  <a:gd name="T8" fmla="*/ 584 w 776"/>
                  <a:gd name="T9" fmla="*/ 53 h 777"/>
                  <a:gd name="T10" fmla="*/ 625 w 776"/>
                  <a:gd name="T11" fmla="*/ 81 h 777"/>
                  <a:gd name="T12" fmla="*/ 663 w 776"/>
                  <a:gd name="T13" fmla="*/ 114 h 777"/>
                  <a:gd name="T14" fmla="*/ 695 w 776"/>
                  <a:gd name="T15" fmla="*/ 151 h 777"/>
                  <a:gd name="T16" fmla="*/ 723 w 776"/>
                  <a:gd name="T17" fmla="*/ 193 h 777"/>
                  <a:gd name="T18" fmla="*/ 745 w 776"/>
                  <a:gd name="T19" fmla="*/ 238 h 777"/>
                  <a:gd name="T20" fmla="*/ 763 w 776"/>
                  <a:gd name="T21" fmla="*/ 285 h 777"/>
                  <a:gd name="T22" fmla="*/ 773 w 776"/>
                  <a:gd name="T23" fmla="*/ 336 h 777"/>
                  <a:gd name="T24" fmla="*/ 776 w 776"/>
                  <a:gd name="T25" fmla="*/ 389 h 777"/>
                  <a:gd name="T26" fmla="*/ 773 w 776"/>
                  <a:gd name="T27" fmla="*/ 441 h 777"/>
                  <a:gd name="T28" fmla="*/ 763 w 776"/>
                  <a:gd name="T29" fmla="*/ 492 h 777"/>
                  <a:gd name="T30" fmla="*/ 745 w 776"/>
                  <a:gd name="T31" fmla="*/ 540 h 777"/>
                  <a:gd name="T32" fmla="*/ 723 w 776"/>
                  <a:gd name="T33" fmla="*/ 585 h 777"/>
                  <a:gd name="T34" fmla="*/ 695 w 776"/>
                  <a:gd name="T35" fmla="*/ 626 h 777"/>
                  <a:gd name="T36" fmla="*/ 663 w 776"/>
                  <a:gd name="T37" fmla="*/ 663 h 777"/>
                  <a:gd name="T38" fmla="*/ 625 w 776"/>
                  <a:gd name="T39" fmla="*/ 696 h 777"/>
                  <a:gd name="T40" fmla="*/ 584 w 776"/>
                  <a:gd name="T41" fmla="*/ 723 h 777"/>
                  <a:gd name="T42" fmla="*/ 539 w 776"/>
                  <a:gd name="T43" fmla="*/ 746 h 777"/>
                  <a:gd name="T44" fmla="*/ 491 w 776"/>
                  <a:gd name="T45" fmla="*/ 763 h 777"/>
                  <a:gd name="T46" fmla="*/ 441 w 776"/>
                  <a:gd name="T47" fmla="*/ 773 h 777"/>
                  <a:gd name="T48" fmla="*/ 388 w 776"/>
                  <a:gd name="T49" fmla="*/ 777 h 777"/>
                  <a:gd name="T50" fmla="*/ 336 w 776"/>
                  <a:gd name="T51" fmla="*/ 773 h 777"/>
                  <a:gd name="T52" fmla="*/ 285 w 776"/>
                  <a:gd name="T53" fmla="*/ 763 h 777"/>
                  <a:gd name="T54" fmla="*/ 237 w 776"/>
                  <a:gd name="T55" fmla="*/ 746 h 777"/>
                  <a:gd name="T56" fmla="*/ 192 w 776"/>
                  <a:gd name="T57" fmla="*/ 723 h 777"/>
                  <a:gd name="T58" fmla="*/ 151 w 776"/>
                  <a:gd name="T59" fmla="*/ 696 h 777"/>
                  <a:gd name="T60" fmla="*/ 114 w 776"/>
                  <a:gd name="T61" fmla="*/ 663 h 777"/>
                  <a:gd name="T62" fmla="*/ 81 w 776"/>
                  <a:gd name="T63" fmla="*/ 626 h 777"/>
                  <a:gd name="T64" fmla="*/ 53 w 776"/>
                  <a:gd name="T65" fmla="*/ 585 h 777"/>
                  <a:gd name="T66" fmla="*/ 30 w 776"/>
                  <a:gd name="T67" fmla="*/ 540 h 777"/>
                  <a:gd name="T68" fmla="*/ 14 w 776"/>
                  <a:gd name="T69" fmla="*/ 492 h 777"/>
                  <a:gd name="T70" fmla="*/ 4 w 776"/>
                  <a:gd name="T71" fmla="*/ 441 h 777"/>
                  <a:gd name="T72" fmla="*/ 0 w 776"/>
                  <a:gd name="T73" fmla="*/ 389 h 777"/>
                  <a:gd name="T74" fmla="*/ 4 w 776"/>
                  <a:gd name="T75" fmla="*/ 336 h 777"/>
                  <a:gd name="T76" fmla="*/ 14 w 776"/>
                  <a:gd name="T77" fmla="*/ 285 h 777"/>
                  <a:gd name="T78" fmla="*/ 30 w 776"/>
                  <a:gd name="T79" fmla="*/ 238 h 777"/>
                  <a:gd name="T80" fmla="*/ 53 w 776"/>
                  <a:gd name="T81" fmla="*/ 193 h 777"/>
                  <a:gd name="T82" fmla="*/ 81 w 776"/>
                  <a:gd name="T83" fmla="*/ 151 h 777"/>
                  <a:gd name="T84" fmla="*/ 114 w 776"/>
                  <a:gd name="T85" fmla="*/ 114 h 777"/>
                  <a:gd name="T86" fmla="*/ 151 w 776"/>
                  <a:gd name="T87" fmla="*/ 81 h 777"/>
                  <a:gd name="T88" fmla="*/ 192 w 776"/>
                  <a:gd name="T89" fmla="*/ 53 h 777"/>
                  <a:gd name="T90" fmla="*/ 237 w 776"/>
                  <a:gd name="T91" fmla="*/ 30 h 777"/>
                  <a:gd name="T92" fmla="*/ 285 w 776"/>
                  <a:gd name="T93" fmla="*/ 14 h 777"/>
                  <a:gd name="T94" fmla="*/ 336 w 776"/>
                  <a:gd name="T95" fmla="*/ 4 h 777"/>
                  <a:gd name="T96" fmla="*/ 388 w 776"/>
                  <a:gd name="T9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6" h="777">
                    <a:moveTo>
                      <a:pt x="388" y="0"/>
                    </a:moveTo>
                    <a:lnTo>
                      <a:pt x="441" y="4"/>
                    </a:lnTo>
                    <a:lnTo>
                      <a:pt x="491" y="14"/>
                    </a:lnTo>
                    <a:lnTo>
                      <a:pt x="539" y="30"/>
                    </a:lnTo>
                    <a:lnTo>
                      <a:pt x="584" y="53"/>
                    </a:lnTo>
                    <a:lnTo>
                      <a:pt x="625" y="81"/>
                    </a:lnTo>
                    <a:lnTo>
                      <a:pt x="663" y="114"/>
                    </a:lnTo>
                    <a:lnTo>
                      <a:pt x="695" y="151"/>
                    </a:lnTo>
                    <a:lnTo>
                      <a:pt x="723" y="193"/>
                    </a:lnTo>
                    <a:lnTo>
                      <a:pt x="745" y="238"/>
                    </a:lnTo>
                    <a:lnTo>
                      <a:pt x="763" y="285"/>
                    </a:lnTo>
                    <a:lnTo>
                      <a:pt x="773" y="336"/>
                    </a:lnTo>
                    <a:lnTo>
                      <a:pt x="776" y="389"/>
                    </a:lnTo>
                    <a:lnTo>
                      <a:pt x="773" y="441"/>
                    </a:lnTo>
                    <a:lnTo>
                      <a:pt x="763" y="492"/>
                    </a:lnTo>
                    <a:lnTo>
                      <a:pt x="745" y="540"/>
                    </a:lnTo>
                    <a:lnTo>
                      <a:pt x="723" y="585"/>
                    </a:lnTo>
                    <a:lnTo>
                      <a:pt x="695" y="626"/>
                    </a:lnTo>
                    <a:lnTo>
                      <a:pt x="663" y="663"/>
                    </a:lnTo>
                    <a:lnTo>
                      <a:pt x="625" y="696"/>
                    </a:lnTo>
                    <a:lnTo>
                      <a:pt x="584" y="723"/>
                    </a:lnTo>
                    <a:lnTo>
                      <a:pt x="539" y="746"/>
                    </a:lnTo>
                    <a:lnTo>
                      <a:pt x="491" y="763"/>
                    </a:lnTo>
                    <a:lnTo>
                      <a:pt x="441" y="773"/>
                    </a:lnTo>
                    <a:lnTo>
                      <a:pt x="388" y="777"/>
                    </a:lnTo>
                    <a:lnTo>
                      <a:pt x="336" y="773"/>
                    </a:lnTo>
                    <a:lnTo>
                      <a:pt x="285" y="763"/>
                    </a:lnTo>
                    <a:lnTo>
                      <a:pt x="237" y="746"/>
                    </a:lnTo>
                    <a:lnTo>
                      <a:pt x="192" y="723"/>
                    </a:lnTo>
                    <a:lnTo>
                      <a:pt x="151" y="696"/>
                    </a:lnTo>
                    <a:lnTo>
                      <a:pt x="114" y="663"/>
                    </a:lnTo>
                    <a:lnTo>
                      <a:pt x="81" y="626"/>
                    </a:lnTo>
                    <a:lnTo>
                      <a:pt x="53" y="585"/>
                    </a:lnTo>
                    <a:lnTo>
                      <a:pt x="30" y="540"/>
                    </a:lnTo>
                    <a:lnTo>
                      <a:pt x="14" y="492"/>
                    </a:lnTo>
                    <a:lnTo>
                      <a:pt x="4" y="441"/>
                    </a:lnTo>
                    <a:lnTo>
                      <a:pt x="0" y="389"/>
                    </a:lnTo>
                    <a:lnTo>
                      <a:pt x="4" y="336"/>
                    </a:lnTo>
                    <a:lnTo>
                      <a:pt x="14" y="285"/>
                    </a:lnTo>
                    <a:lnTo>
                      <a:pt x="30" y="238"/>
                    </a:lnTo>
                    <a:lnTo>
                      <a:pt x="53" y="193"/>
                    </a:lnTo>
                    <a:lnTo>
                      <a:pt x="81" y="151"/>
                    </a:lnTo>
                    <a:lnTo>
                      <a:pt x="114" y="114"/>
                    </a:lnTo>
                    <a:lnTo>
                      <a:pt x="151" y="81"/>
                    </a:lnTo>
                    <a:lnTo>
                      <a:pt x="192" y="53"/>
                    </a:lnTo>
                    <a:lnTo>
                      <a:pt x="237" y="30"/>
                    </a:lnTo>
                    <a:lnTo>
                      <a:pt x="285" y="14"/>
                    </a:lnTo>
                    <a:lnTo>
                      <a:pt x="336" y="4"/>
                    </a:lnTo>
                    <a:lnTo>
                      <a:pt x="388"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03" name="Freeform 490"/>
              <p:cNvSpPr/>
              <p:nvPr/>
            </p:nvSpPr>
            <p:spPr bwMode="auto">
              <a:xfrm>
                <a:off x="1016" y="1165"/>
                <a:ext cx="1847" cy="1059"/>
              </a:xfrm>
              <a:custGeom>
                <a:avLst/>
                <a:gdLst>
                  <a:gd name="T0" fmla="*/ 1861 w 3695"/>
                  <a:gd name="T1" fmla="*/ 14 h 2118"/>
                  <a:gd name="T2" fmla="*/ 2177 w 3695"/>
                  <a:gd name="T3" fmla="*/ 86 h 2118"/>
                  <a:gd name="T4" fmla="*/ 2469 w 3695"/>
                  <a:gd name="T5" fmla="*/ 213 h 2118"/>
                  <a:gd name="T6" fmla="*/ 2731 w 3695"/>
                  <a:gd name="T7" fmla="*/ 387 h 2118"/>
                  <a:gd name="T8" fmla="*/ 2958 w 3695"/>
                  <a:gd name="T9" fmla="*/ 605 h 2118"/>
                  <a:gd name="T10" fmla="*/ 3112 w 3695"/>
                  <a:gd name="T11" fmla="*/ 810 h 2118"/>
                  <a:gd name="T12" fmla="*/ 3213 w 3695"/>
                  <a:gd name="T13" fmla="*/ 993 h 2118"/>
                  <a:gd name="T14" fmla="*/ 3283 w 3695"/>
                  <a:gd name="T15" fmla="*/ 1160 h 2118"/>
                  <a:gd name="T16" fmla="*/ 3328 w 3695"/>
                  <a:gd name="T17" fmla="*/ 1297 h 2118"/>
                  <a:gd name="T18" fmla="*/ 3350 w 3695"/>
                  <a:gd name="T19" fmla="*/ 1388 h 2118"/>
                  <a:gd name="T20" fmla="*/ 3606 w 3695"/>
                  <a:gd name="T21" fmla="*/ 1399 h 2118"/>
                  <a:gd name="T22" fmla="*/ 3670 w 3695"/>
                  <a:gd name="T23" fmla="*/ 1451 h 2118"/>
                  <a:gd name="T24" fmla="*/ 3695 w 3695"/>
                  <a:gd name="T25" fmla="*/ 1531 h 2118"/>
                  <a:gd name="T26" fmla="*/ 3671 w 3695"/>
                  <a:gd name="T27" fmla="*/ 1610 h 2118"/>
                  <a:gd name="T28" fmla="*/ 3184 w 3695"/>
                  <a:gd name="T29" fmla="*/ 2096 h 2118"/>
                  <a:gd name="T30" fmla="*/ 3107 w 3695"/>
                  <a:gd name="T31" fmla="*/ 2118 h 2118"/>
                  <a:gd name="T32" fmla="*/ 3028 w 3695"/>
                  <a:gd name="T33" fmla="*/ 2096 h 2118"/>
                  <a:gd name="T34" fmla="*/ 2541 w 3695"/>
                  <a:gd name="T35" fmla="*/ 1610 h 2118"/>
                  <a:gd name="T36" fmla="*/ 2518 w 3695"/>
                  <a:gd name="T37" fmla="*/ 1531 h 2118"/>
                  <a:gd name="T38" fmla="*/ 2543 w 3695"/>
                  <a:gd name="T39" fmla="*/ 1451 h 2118"/>
                  <a:gd name="T40" fmla="*/ 2606 w 3695"/>
                  <a:gd name="T41" fmla="*/ 1399 h 2118"/>
                  <a:gd name="T42" fmla="*/ 2760 w 3695"/>
                  <a:gd name="T43" fmla="*/ 1388 h 2118"/>
                  <a:gd name="T44" fmla="*/ 2741 w 3695"/>
                  <a:gd name="T45" fmla="*/ 1337 h 2118"/>
                  <a:gd name="T46" fmla="*/ 2702 w 3695"/>
                  <a:gd name="T47" fmla="*/ 1252 h 2118"/>
                  <a:gd name="T48" fmla="*/ 2644 w 3695"/>
                  <a:gd name="T49" fmla="*/ 1144 h 2118"/>
                  <a:gd name="T50" fmla="*/ 2560 w 3695"/>
                  <a:gd name="T51" fmla="*/ 1024 h 2118"/>
                  <a:gd name="T52" fmla="*/ 2453 w 3695"/>
                  <a:gd name="T53" fmla="*/ 901 h 2118"/>
                  <a:gd name="T54" fmla="*/ 2317 w 3695"/>
                  <a:gd name="T55" fmla="*/ 783 h 2118"/>
                  <a:gd name="T56" fmla="*/ 2151 w 3695"/>
                  <a:gd name="T57" fmla="*/ 683 h 2118"/>
                  <a:gd name="T58" fmla="*/ 1955 w 3695"/>
                  <a:gd name="T59" fmla="*/ 610 h 2118"/>
                  <a:gd name="T60" fmla="*/ 1724 w 3695"/>
                  <a:gd name="T61" fmla="*/ 572 h 2118"/>
                  <a:gd name="T62" fmla="*/ 1446 w 3695"/>
                  <a:gd name="T63" fmla="*/ 586 h 2118"/>
                  <a:gd name="T64" fmla="*/ 1176 w 3695"/>
                  <a:gd name="T65" fmla="*/ 665 h 2118"/>
                  <a:gd name="T66" fmla="*/ 938 w 3695"/>
                  <a:gd name="T67" fmla="*/ 801 h 2118"/>
                  <a:gd name="T68" fmla="*/ 738 w 3695"/>
                  <a:gd name="T69" fmla="*/ 988 h 2118"/>
                  <a:gd name="T70" fmla="*/ 586 w 3695"/>
                  <a:gd name="T71" fmla="*/ 1217 h 2118"/>
                  <a:gd name="T72" fmla="*/ 438 w 3695"/>
                  <a:gd name="T73" fmla="*/ 1197 h 2118"/>
                  <a:gd name="T74" fmla="*/ 314 w 3695"/>
                  <a:gd name="T75" fmla="*/ 1127 h 2118"/>
                  <a:gd name="T76" fmla="*/ 172 w 3695"/>
                  <a:gd name="T77" fmla="*/ 1103 h 2118"/>
                  <a:gd name="T78" fmla="*/ 41 w 3695"/>
                  <a:gd name="T79" fmla="*/ 1124 h 2118"/>
                  <a:gd name="T80" fmla="*/ 92 w 3695"/>
                  <a:gd name="T81" fmla="*/ 937 h 2118"/>
                  <a:gd name="T82" fmla="*/ 273 w 3695"/>
                  <a:gd name="T83" fmla="*/ 660 h 2118"/>
                  <a:gd name="T84" fmla="*/ 501 w 3695"/>
                  <a:gd name="T85" fmla="*/ 422 h 2118"/>
                  <a:gd name="T86" fmla="*/ 771 w 3695"/>
                  <a:gd name="T87" fmla="*/ 231 h 2118"/>
                  <a:gd name="T88" fmla="*/ 1075 w 3695"/>
                  <a:gd name="T89" fmla="*/ 94 h 2118"/>
                  <a:gd name="T90" fmla="*/ 1406 w 3695"/>
                  <a:gd name="T91" fmla="*/ 16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95" h="2118">
                    <a:moveTo>
                      <a:pt x="1639" y="0"/>
                    </a:moveTo>
                    <a:lnTo>
                      <a:pt x="1752" y="4"/>
                    </a:lnTo>
                    <a:lnTo>
                      <a:pt x="1861" y="14"/>
                    </a:lnTo>
                    <a:lnTo>
                      <a:pt x="1969" y="31"/>
                    </a:lnTo>
                    <a:lnTo>
                      <a:pt x="2075" y="55"/>
                    </a:lnTo>
                    <a:lnTo>
                      <a:pt x="2177" y="86"/>
                    </a:lnTo>
                    <a:lnTo>
                      <a:pt x="2278" y="123"/>
                    </a:lnTo>
                    <a:lnTo>
                      <a:pt x="2376" y="164"/>
                    </a:lnTo>
                    <a:lnTo>
                      <a:pt x="2469" y="213"/>
                    </a:lnTo>
                    <a:lnTo>
                      <a:pt x="2560" y="265"/>
                    </a:lnTo>
                    <a:lnTo>
                      <a:pt x="2648" y="324"/>
                    </a:lnTo>
                    <a:lnTo>
                      <a:pt x="2731" y="387"/>
                    </a:lnTo>
                    <a:lnTo>
                      <a:pt x="2811" y="455"/>
                    </a:lnTo>
                    <a:lnTo>
                      <a:pt x="2887" y="527"/>
                    </a:lnTo>
                    <a:lnTo>
                      <a:pt x="2958" y="605"/>
                    </a:lnTo>
                    <a:lnTo>
                      <a:pt x="3024" y="686"/>
                    </a:lnTo>
                    <a:lnTo>
                      <a:pt x="3071" y="747"/>
                    </a:lnTo>
                    <a:lnTo>
                      <a:pt x="3112" y="810"/>
                    </a:lnTo>
                    <a:lnTo>
                      <a:pt x="3149" y="872"/>
                    </a:lnTo>
                    <a:lnTo>
                      <a:pt x="3183" y="933"/>
                    </a:lnTo>
                    <a:lnTo>
                      <a:pt x="3213" y="993"/>
                    </a:lnTo>
                    <a:lnTo>
                      <a:pt x="3239" y="1052"/>
                    </a:lnTo>
                    <a:lnTo>
                      <a:pt x="3263" y="1107"/>
                    </a:lnTo>
                    <a:lnTo>
                      <a:pt x="3283" y="1160"/>
                    </a:lnTo>
                    <a:lnTo>
                      <a:pt x="3300" y="1210"/>
                    </a:lnTo>
                    <a:lnTo>
                      <a:pt x="3315" y="1255"/>
                    </a:lnTo>
                    <a:lnTo>
                      <a:pt x="3328" y="1297"/>
                    </a:lnTo>
                    <a:lnTo>
                      <a:pt x="3338" y="1333"/>
                    </a:lnTo>
                    <a:lnTo>
                      <a:pt x="3345" y="1364"/>
                    </a:lnTo>
                    <a:lnTo>
                      <a:pt x="3350" y="1388"/>
                    </a:lnTo>
                    <a:lnTo>
                      <a:pt x="3551" y="1388"/>
                    </a:lnTo>
                    <a:lnTo>
                      <a:pt x="3580" y="1391"/>
                    </a:lnTo>
                    <a:lnTo>
                      <a:pt x="3606" y="1399"/>
                    </a:lnTo>
                    <a:lnTo>
                      <a:pt x="3631" y="1413"/>
                    </a:lnTo>
                    <a:lnTo>
                      <a:pt x="3652" y="1430"/>
                    </a:lnTo>
                    <a:lnTo>
                      <a:pt x="3670" y="1451"/>
                    </a:lnTo>
                    <a:lnTo>
                      <a:pt x="3683" y="1476"/>
                    </a:lnTo>
                    <a:lnTo>
                      <a:pt x="3692" y="1504"/>
                    </a:lnTo>
                    <a:lnTo>
                      <a:pt x="3695" y="1531"/>
                    </a:lnTo>
                    <a:lnTo>
                      <a:pt x="3692" y="1559"/>
                    </a:lnTo>
                    <a:lnTo>
                      <a:pt x="3683" y="1585"/>
                    </a:lnTo>
                    <a:lnTo>
                      <a:pt x="3671" y="1610"/>
                    </a:lnTo>
                    <a:lnTo>
                      <a:pt x="3652" y="1631"/>
                    </a:lnTo>
                    <a:lnTo>
                      <a:pt x="3207" y="2077"/>
                    </a:lnTo>
                    <a:lnTo>
                      <a:pt x="3184" y="2096"/>
                    </a:lnTo>
                    <a:lnTo>
                      <a:pt x="3160" y="2108"/>
                    </a:lnTo>
                    <a:lnTo>
                      <a:pt x="3133" y="2116"/>
                    </a:lnTo>
                    <a:lnTo>
                      <a:pt x="3107" y="2118"/>
                    </a:lnTo>
                    <a:lnTo>
                      <a:pt x="3079" y="2116"/>
                    </a:lnTo>
                    <a:lnTo>
                      <a:pt x="3053" y="2108"/>
                    </a:lnTo>
                    <a:lnTo>
                      <a:pt x="3028" y="2096"/>
                    </a:lnTo>
                    <a:lnTo>
                      <a:pt x="3006" y="2077"/>
                    </a:lnTo>
                    <a:lnTo>
                      <a:pt x="2560" y="1631"/>
                    </a:lnTo>
                    <a:lnTo>
                      <a:pt x="2541" y="1610"/>
                    </a:lnTo>
                    <a:lnTo>
                      <a:pt x="2529" y="1585"/>
                    </a:lnTo>
                    <a:lnTo>
                      <a:pt x="2522" y="1559"/>
                    </a:lnTo>
                    <a:lnTo>
                      <a:pt x="2518" y="1531"/>
                    </a:lnTo>
                    <a:lnTo>
                      <a:pt x="2520" y="1504"/>
                    </a:lnTo>
                    <a:lnTo>
                      <a:pt x="2529" y="1476"/>
                    </a:lnTo>
                    <a:lnTo>
                      <a:pt x="2543" y="1451"/>
                    </a:lnTo>
                    <a:lnTo>
                      <a:pt x="2560" y="1430"/>
                    </a:lnTo>
                    <a:lnTo>
                      <a:pt x="2581" y="1413"/>
                    </a:lnTo>
                    <a:lnTo>
                      <a:pt x="2606" y="1399"/>
                    </a:lnTo>
                    <a:lnTo>
                      <a:pt x="2633" y="1391"/>
                    </a:lnTo>
                    <a:lnTo>
                      <a:pt x="2661" y="1388"/>
                    </a:lnTo>
                    <a:lnTo>
                      <a:pt x="2760" y="1388"/>
                    </a:lnTo>
                    <a:lnTo>
                      <a:pt x="2756" y="1375"/>
                    </a:lnTo>
                    <a:lnTo>
                      <a:pt x="2750" y="1358"/>
                    </a:lnTo>
                    <a:lnTo>
                      <a:pt x="2741" y="1337"/>
                    </a:lnTo>
                    <a:lnTo>
                      <a:pt x="2731" y="1312"/>
                    </a:lnTo>
                    <a:lnTo>
                      <a:pt x="2717" y="1283"/>
                    </a:lnTo>
                    <a:lnTo>
                      <a:pt x="2702" y="1252"/>
                    </a:lnTo>
                    <a:lnTo>
                      <a:pt x="2685" y="1218"/>
                    </a:lnTo>
                    <a:lnTo>
                      <a:pt x="2665" y="1182"/>
                    </a:lnTo>
                    <a:lnTo>
                      <a:pt x="2644" y="1144"/>
                    </a:lnTo>
                    <a:lnTo>
                      <a:pt x="2619" y="1105"/>
                    </a:lnTo>
                    <a:lnTo>
                      <a:pt x="2591" y="1064"/>
                    </a:lnTo>
                    <a:lnTo>
                      <a:pt x="2560" y="1024"/>
                    </a:lnTo>
                    <a:lnTo>
                      <a:pt x="2528" y="983"/>
                    </a:lnTo>
                    <a:lnTo>
                      <a:pt x="2492" y="942"/>
                    </a:lnTo>
                    <a:lnTo>
                      <a:pt x="2453" y="901"/>
                    </a:lnTo>
                    <a:lnTo>
                      <a:pt x="2410" y="861"/>
                    </a:lnTo>
                    <a:lnTo>
                      <a:pt x="2366" y="821"/>
                    </a:lnTo>
                    <a:lnTo>
                      <a:pt x="2317" y="783"/>
                    </a:lnTo>
                    <a:lnTo>
                      <a:pt x="2264" y="748"/>
                    </a:lnTo>
                    <a:lnTo>
                      <a:pt x="2210" y="715"/>
                    </a:lnTo>
                    <a:lnTo>
                      <a:pt x="2151" y="683"/>
                    </a:lnTo>
                    <a:lnTo>
                      <a:pt x="2090" y="656"/>
                    </a:lnTo>
                    <a:lnTo>
                      <a:pt x="2024" y="631"/>
                    </a:lnTo>
                    <a:lnTo>
                      <a:pt x="1955" y="610"/>
                    </a:lnTo>
                    <a:lnTo>
                      <a:pt x="1881" y="593"/>
                    </a:lnTo>
                    <a:lnTo>
                      <a:pt x="1805" y="581"/>
                    </a:lnTo>
                    <a:lnTo>
                      <a:pt x="1724" y="572"/>
                    </a:lnTo>
                    <a:lnTo>
                      <a:pt x="1639" y="570"/>
                    </a:lnTo>
                    <a:lnTo>
                      <a:pt x="1542" y="573"/>
                    </a:lnTo>
                    <a:lnTo>
                      <a:pt x="1446" y="586"/>
                    </a:lnTo>
                    <a:lnTo>
                      <a:pt x="1353" y="605"/>
                    </a:lnTo>
                    <a:lnTo>
                      <a:pt x="1264" y="631"/>
                    </a:lnTo>
                    <a:lnTo>
                      <a:pt x="1176" y="665"/>
                    </a:lnTo>
                    <a:lnTo>
                      <a:pt x="1093" y="703"/>
                    </a:lnTo>
                    <a:lnTo>
                      <a:pt x="1014" y="750"/>
                    </a:lnTo>
                    <a:lnTo>
                      <a:pt x="938" y="801"/>
                    </a:lnTo>
                    <a:lnTo>
                      <a:pt x="867" y="858"/>
                    </a:lnTo>
                    <a:lnTo>
                      <a:pt x="799" y="921"/>
                    </a:lnTo>
                    <a:lnTo>
                      <a:pt x="738" y="988"/>
                    </a:lnTo>
                    <a:lnTo>
                      <a:pt x="681" y="1061"/>
                    </a:lnTo>
                    <a:lnTo>
                      <a:pt x="631" y="1137"/>
                    </a:lnTo>
                    <a:lnTo>
                      <a:pt x="586" y="1217"/>
                    </a:lnTo>
                    <a:lnTo>
                      <a:pt x="547" y="1302"/>
                    </a:lnTo>
                    <a:lnTo>
                      <a:pt x="474" y="1228"/>
                    </a:lnTo>
                    <a:lnTo>
                      <a:pt x="438" y="1197"/>
                    </a:lnTo>
                    <a:lnTo>
                      <a:pt x="399" y="1168"/>
                    </a:lnTo>
                    <a:lnTo>
                      <a:pt x="358" y="1145"/>
                    </a:lnTo>
                    <a:lnTo>
                      <a:pt x="314" y="1127"/>
                    </a:lnTo>
                    <a:lnTo>
                      <a:pt x="268" y="1114"/>
                    </a:lnTo>
                    <a:lnTo>
                      <a:pt x="220" y="1105"/>
                    </a:lnTo>
                    <a:lnTo>
                      <a:pt x="172" y="1103"/>
                    </a:lnTo>
                    <a:lnTo>
                      <a:pt x="127" y="1105"/>
                    </a:lnTo>
                    <a:lnTo>
                      <a:pt x="83" y="1113"/>
                    </a:lnTo>
                    <a:lnTo>
                      <a:pt x="41" y="1124"/>
                    </a:lnTo>
                    <a:lnTo>
                      <a:pt x="0" y="1140"/>
                    </a:lnTo>
                    <a:lnTo>
                      <a:pt x="43" y="1037"/>
                    </a:lnTo>
                    <a:lnTo>
                      <a:pt x="92" y="937"/>
                    </a:lnTo>
                    <a:lnTo>
                      <a:pt x="147" y="841"/>
                    </a:lnTo>
                    <a:lnTo>
                      <a:pt x="207" y="748"/>
                    </a:lnTo>
                    <a:lnTo>
                      <a:pt x="273" y="660"/>
                    </a:lnTo>
                    <a:lnTo>
                      <a:pt x="344" y="576"/>
                    </a:lnTo>
                    <a:lnTo>
                      <a:pt x="420" y="497"/>
                    </a:lnTo>
                    <a:lnTo>
                      <a:pt x="501" y="422"/>
                    </a:lnTo>
                    <a:lnTo>
                      <a:pt x="587" y="354"/>
                    </a:lnTo>
                    <a:lnTo>
                      <a:pt x="677" y="290"/>
                    </a:lnTo>
                    <a:lnTo>
                      <a:pt x="771" y="231"/>
                    </a:lnTo>
                    <a:lnTo>
                      <a:pt x="869" y="180"/>
                    </a:lnTo>
                    <a:lnTo>
                      <a:pt x="970" y="134"/>
                    </a:lnTo>
                    <a:lnTo>
                      <a:pt x="1075" y="94"/>
                    </a:lnTo>
                    <a:lnTo>
                      <a:pt x="1183" y="61"/>
                    </a:lnTo>
                    <a:lnTo>
                      <a:pt x="1294" y="35"/>
                    </a:lnTo>
                    <a:lnTo>
                      <a:pt x="1406" y="16"/>
                    </a:lnTo>
                    <a:lnTo>
                      <a:pt x="1522" y="4"/>
                    </a:lnTo>
                    <a:lnTo>
                      <a:pt x="1639"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nvGrpSpPr>
            <p:cNvPr id="87" name="Group 547"/>
            <p:cNvGrpSpPr>
              <a:grpSpLocks noChangeAspect="1"/>
            </p:cNvGrpSpPr>
            <p:nvPr/>
          </p:nvGrpSpPr>
          <p:grpSpPr bwMode="auto">
            <a:xfrm>
              <a:off x="2013722" y="4383974"/>
              <a:ext cx="361124" cy="360772"/>
              <a:chOff x="647" y="1848"/>
              <a:chExt cx="2051" cy="2049"/>
            </a:xfrm>
            <a:solidFill>
              <a:schemeClr val="bg1"/>
            </a:solidFill>
          </p:grpSpPr>
          <p:sp>
            <p:nvSpPr>
              <p:cNvPr id="96" name="Freeform 549"/>
              <p:cNvSpPr/>
              <p:nvPr/>
            </p:nvSpPr>
            <p:spPr bwMode="auto">
              <a:xfrm>
                <a:off x="647" y="1982"/>
                <a:ext cx="1466" cy="1496"/>
              </a:xfrm>
              <a:custGeom>
                <a:avLst/>
                <a:gdLst>
                  <a:gd name="T0" fmla="*/ 1428 w 2931"/>
                  <a:gd name="T1" fmla="*/ 0 h 2992"/>
                  <a:gd name="T2" fmla="*/ 1479 w 2931"/>
                  <a:gd name="T3" fmla="*/ 18 h 2992"/>
                  <a:gd name="T4" fmla="*/ 1519 w 2931"/>
                  <a:gd name="T5" fmla="*/ 54 h 2992"/>
                  <a:gd name="T6" fmla="*/ 1542 w 2931"/>
                  <a:gd name="T7" fmla="*/ 104 h 2992"/>
                  <a:gd name="T8" fmla="*/ 1544 w 2931"/>
                  <a:gd name="T9" fmla="*/ 1407 h 2992"/>
                  <a:gd name="T10" fmla="*/ 1557 w 2931"/>
                  <a:gd name="T11" fmla="*/ 1464 h 2992"/>
                  <a:gd name="T12" fmla="*/ 1593 w 2931"/>
                  <a:gd name="T13" fmla="*/ 1508 h 2992"/>
                  <a:gd name="T14" fmla="*/ 1645 w 2931"/>
                  <a:gd name="T15" fmla="*/ 1534 h 2992"/>
                  <a:gd name="T16" fmla="*/ 2931 w 2931"/>
                  <a:gd name="T17" fmla="*/ 1536 h 2992"/>
                  <a:gd name="T18" fmla="*/ 2860 w 2931"/>
                  <a:gd name="T19" fmla="*/ 1596 h 2992"/>
                  <a:gd name="T20" fmla="*/ 2807 w 2931"/>
                  <a:gd name="T21" fmla="*/ 1673 h 2992"/>
                  <a:gd name="T22" fmla="*/ 2778 w 2931"/>
                  <a:gd name="T23" fmla="*/ 1766 h 2992"/>
                  <a:gd name="T24" fmla="*/ 2701 w 2931"/>
                  <a:gd name="T25" fmla="*/ 1746 h 2992"/>
                  <a:gd name="T26" fmla="*/ 2619 w 2931"/>
                  <a:gd name="T27" fmla="*/ 1746 h 2992"/>
                  <a:gd name="T28" fmla="*/ 2536 w 2931"/>
                  <a:gd name="T29" fmla="*/ 1768 h 2992"/>
                  <a:gd name="T30" fmla="*/ 2463 w 2931"/>
                  <a:gd name="T31" fmla="*/ 1811 h 2992"/>
                  <a:gd name="T32" fmla="*/ 2402 w 2931"/>
                  <a:gd name="T33" fmla="*/ 1870 h 2992"/>
                  <a:gd name="T34" fmla="*/ 2232 w 2931"/>
                  <a:gd name="T35" fmla="*/ 2159 h 2992"/>
                  <a:gd name="T36" fmla="*/ 2201 w 2931"/>
                  <a:gd name="T37" fmla="*/ 2235 h 2992"/>
                  <a:gd name="T38" fmla="*/ 2155 w 2931"/>
                  <a:gd name="T39" fmla="*/ 2254 h 2992"/>
                  <a:gd name="T40" fmla="*/ 2071 w 2931"/>
                  <a:gd name="T41" fmla="*/ 2228 h 2992"/>
                  <a:gd name="T42" fmla="*/ 1793 w 2931"/>
                  <a:gd name="T43" fmla="*/ 2224 h 2992"/>
                  <a:gd name="T44" fmla="*/ 1707 w 2931"/>
                  <a:gd name="T45" fmla="*/ 2237 h 2992"/>
                  <a:gd name="T46" fmla="*/ 1631 w 2931"/>
                  <a:gd name="T47" fmla="*/ 2271 h 2992"/>
                  <a:gd name="T48" fmla="*/ 1569 w 2931"/>
                  <a:gd name="T49" fmla="*/ 2325 h 2992"/>
                  <a:gd name="T50" fmla="*/ 1522 w 2931"/>
                  <a:gd name="T51" fmla="*/ 2394 h 2992"/>
                  <a:gd name="T52" fmla="*/ 1476 w 2931"/>
                  <a:gd name="T53" fmla="*/ 2427 h 2992"/>
                  <a:gd name="T54" fmla="*/ 1404 w 2931"/>
                  <a:gd name="T55" fmla="*/ 2428 h 2992"/>
                  <a:gd name="T56" fmla="*/ 1328 w 2931"/>
                  <a:gd name="T57" fmla="*/ 2448 h 2992"/>
                  <a:gd name="T58" fmla="*/ 1260 w 2931"/>
                  <a:gd name="T59" fmla="*/ 2488 h 2992"/>
                  <a:gd name="T60" fmla="*/ 1205 w 2931"/>
                  <a:gd name="T61" fmla="*/ 2543 h 2992"/>
                  <a:gd name="T62" fmla="*/ 1067 w 2931"/>
                  <a:gd name="T63" fmla="*/ 2777 h 2992"/>
                  <a:gd name="T64" fmla="*/ 1034 w 2931"/>
                  <a:gd name="T65" fmla="*/ 2862 h 2992"/>
                  <a:gd name="T66" fmla="*/ 1028 w 2931"/>
                  <a:gd name="T67" fmla="*/ 2949 h 2992"/>
                  <a:gd name="T68" fmla="*/ 935 w 2931"/>
                  <a:gd name="T69" fmla="*/ 2954 h 2992"/>
                  <a:gd name="T70" fmla="*/ 748 w 2931"/>
                  <a:gd name="T71" fmla="*/ 2858 h 2992"/>
                  <a:gd name="T72" fmla="*/ 577 w 2931"/>
                  <a:gd name="T73" fmla="*/ 2739 h 2992"/>
                  <a:gd name="T74" fmla="*/ 424 w 2931"/>
                  <a:gd name="T75" fmla="*/ 2598 h 2992"/>
                  <a:gd name="T76" fmla="*/ 291 w 2931"/>
                  <a:gd name="T77" fmla="*/ 2438 h 2992"/>
                  <a:gd name="T78" fmla="*/ 180 w 2931"/>
                  <a:gd name="T79" fmla="*/ 2262 h 2992"/>
                  <a:gd name="T80" fmla="*/ 94 w 2931"/>
                  <a:gd name="T81" fmla="*/ 2068 h 2992"/>
                  <a:gd name="T82" fmla="*/ 35 w 2931"/>
                  <a:gd name="T83" fmla="*/ 1864 h 2992"/>
                  <a:gd name="T84" fmla="*/ 3 w 2931"/>
                  <a:gd name="T85" fmla="*/ 1649 h 2992"/>
                  <a:gd name="T86" fmla="*/ 3 w 2931"/>
                  <a:gd name="T87" fmla="*/ 1428 h 2992"/>
                  <a:gd name="T88" fmla="*/ 33 w 2931"/>
                  <a:gd name="T89" fmla="*/ 1218 h 2992"/>
                  <a:gd name="T90" fmla="*/ 89 w 2931"/>
                  <a:gd name="T91" fmla="*/ 1016 h 2992"/>
                  <a:gd name="T92" fmla="*/ 173 w 2931"/>
                  <a:gd name="T93" fmla="*/ 828 h 2992"/>
                  <a:gd name="T94" fmla="*/ 279 w 2931"/>
                  <a:gd name="T95" fmla="*/ 653 h 2992"/>
                  <a:gd name="T96" fmla="*/ 406 w 2931"/>
                  <a:gd name="T97" fmla="*/ 494 h 2992"/>
                  <a:gd name="T98" fmla="*/ 553 w 2931"/>
                  <a:gd name="T99" fmla="*/ 354 h 2992"/>
                  <a:gd name="T100" fmla="*/ 716 w 2931"/>
                  <a:gd name="T101" fmla="*/ 233 h 2992"/>
                  <a:gd name="T102" fmla="*/ 897 w 2931"/>
                  <a:gd name="T103" fmla="*/ 135 h 2992"/>
                  <a:gd name="T104" fmla="*/ 1090 w 2931"/>
                  <a:gd name="T105" fmla="*/ 61 h 2992"/>
                  <a:gd name="T106" fmla="*/ 1295 w 2931"/>
                  <a:gd name="T107" fmla="*/ 14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1" h="2992">
                    <a:moveTo>
                      <a:pt x="1401" y="0"/>
                    </a:moveTo>
                    <a:lnTo>
                      <a:pt x="1428" y="0"/>
                    </a:lnTo>
                    <a:lnTo>
                      <a:pt x="1454" y="7"/>
                    </a:lnTo>
                    <a:lnTo>
                      <a:pt x="1479" y="18"/>
                    </a:lnTo>
                    <a:lnTo>
                      <a:pt x="1502" y="34"/>
                    </a:lnTo>
                    <a:lnTo>
                      <a:pt x="1519" y="54"/>
                    </a:lnTo>
                    <a:lnTo>
                      <a:pt x="1533" y="78"/>
                    </a:lnTo>
                    <a:lnTo>
                      <a:pt x="1542" y="104"/>
                    </a:lnTo>
                    <a:lnTo>
                      <a:pt x="1544" y="130"/>
                    </a:lnTo>
                    <a:lnTo>
                      <a:pt x="1544" y="1407"/>
                    </a:lnTo>
                    <a:lnTo>
                      <a:pt x="1548" y="1437"/>
                    </a:lnTo>
                    <a:lnTo>
                      <a:pt x="1557" y="1464"/>
                    </a:lnTo>
                    <a:lnTo>
                      <a:pt x="1573" y="1488"/>
                    </a:lnTo>
                    <a:lnTo>
                      <a:pt x="1593" y="1508"/>
                    </a:lnTo>
                    <a:lnTo>
                      <a:pt x="1618" y="1524"/>
                    </a:lnTo>
                    <a:lnTo>
                      <a:pt x="1645" y="1534"/>
                    </a:lnTo>
                    <a:lnTo>
                      <a:pt x="1675" y="1536"/>
                    </a:lnTo>
                    <a:lnTo>
                      <a:pt x="2931" y="1536"/>
                    </a:lnTo>
                    <a:lnTo>
                      <a:pt x="2894" y="1564"/>
                    </a:lnTo>
                    <a:lnTo>
                      <a:pt x="2860" y="1596"/>
                    </a:lnTo>
                    <a:lnTo>
                      <a:pt x="2830" y="1634"/>
                    </a:lnTo>
                    <a:lnTo>
                      <a:pt x="2807" y="1673"/>
                    </a:lnTo>
                    <a:lnTo>
                      <a:pt x="2789" y="1718"/>
                    </a:lnTo>
                    <a:lnTo>
                      <a:pt x="2778" y="1766"/>
                    </a:lnTo>
                    <a:lnTo>
                      <a:pt x="2741" y="1753"/>
                    </a:lnTo>
                    <a:lnTo>
                      <a:pt x="2701" y="1746"/>
                    </a:lnTo>
                    <a:lnTo>
                      <a:pt x="2661" y="1743"/>
                    </a:lnTo>
                    <a:lnTo>
                      <a:pt x="2619" y="1746"/>
                    </a:lnTo>
                    <a:lnTo>
                      <a:pt x="2576" y="1754"/>
                    </a:lnTo>
                    <a:lnTo>
                      <a:pt x="2536" y="1768"/>
                    </a:lnTo>
                    <a:lnTo>
                      <a:pt x="2498" y="1787"/>
                    </a:lnTo>
                    <a:lnTo>
                      <a:pt x="2463" y="1811"/>
                    </a:lnTo>
                    <a:lnTo>
                      <a:pt x="2430" y="1839"/>
                    </a:lnTo>
                    <a:lnTo>
                      <a:pt x="2402" y="1870"/>
                    </a:lnTo>
                    <a:lnTo>
                      <a:pt x="2378" y="1906"/>
                    </a:lnTo>
                    <a:lnTo>
                      <a:pt x="2232" y="2159"/>
                    </a:lnTo>
                    <a:lnTo>
                      <a:pt x="2213" y="2197"/>
                    </a:lnTo>
                    <a:lnTo>
                      <a:pt x="2201" y="2235"/>
                    </a:lnTo>
                    <a:lnTo>
                      <a:pt x="2192" y="2275"/>
                    </a:lnTo>
                    <a:lnTo>
                      <a:pt x="2155" y="2254"/>
                    </a:lnTo>
                    <a:lnTo>
                      <a:pt x="2114" y="2238"/>
                    </a:lnTo>
                    <a:lnTo>
                      <a:pt x="2071" y="2228"/>
                    </a:lnTo>
                    <a:lnTo>
                      <a:pt x="2025" y="2224"/>
                    </a:lnTo>
                    <a:lnTo>
                      <a:pt x="1793" y="2224"/>
                    </a:lnTo>
                    <a:lnTo>
                      <a:pt x="1750" y="2228"/>
                    </a:lnTo>
                    <a:lnTo>
                      <a:pt x="1707" y="2237"/>
                    </a:lnTo>
                    <a:lnTo>
                      <a:pt x="1669" y="2252"/>
                    </a:lnTo>
                    <a:lnTo>
                      <a:pt x="1631" y="2271"/>
                    </a:lnTo>
                    <a:lnTo>
                      <a:pt x="1598" y="2296"/>
                    </a:lnTo>
                    <a:lnTo>
                      <a:pt x="1569" y="2325"/>
                    </a:lnTo>
                    <a:lnTo>
                      <a:pt x="1543" y="2357"/>
                    </a:lnTo>
                    <a:lnTo>
                      <a:pt x="1522" y="2394"/>
                    </a:lnTo>
                    <a:lnTo>
                      <a:pt x="1507" y="2432"/>
                    </a:lnTo>
                    <a:lnTo>
                      <a:pt x="1476" y="2427"/>
                    </a:lnTo>
                    <a:lnTo>
                      <a:pt x="1444" y="2426"/>
                    </a:lnTo>
                    <a:lnTo>
                      <a:pt x="1404" y="2428"/>
                    </a:lnTo>
                    <a:lnTo>
                      <a:pt x="1366" y="2436"/>
                    </a:lnTo>
                    <a:lnTo>
                      <a:pt x="1328" y="2448"/>
                    </a:lnTo>
                    <a:lnTo>
                      <a:pt x="1294" y="2466"/>
                    </a:lnTo>
                    <a:lnTo>
                      <a:pt x="1260" y="2488"/>
                    </a:lnTo>
                    <a:lnTo>
                      <a:pt x="1231" y="2513"/>
                    </a:lnTo>
                    <a:lnTo>
                      <a:pt x="1205" y="2543"/>
                    </a:lnTo>
                    <a:lnTo>
                      <a:pt x="1183" y="2577"/>
                    </a:lnTo>
                    <a:lnTo>
                      <a:pt x="1067" y="2777"/>
                    </a:lnTo>
                    <a:lnTo>
                      <a:pt x="1047" y="2818"/>
                    </a:lnTo>
                    <a:lnTo>
                      <a:pt x="1034" y="2862"/>
                    </a:lnTo>
                    <a:lnTo>
                      <a:pt x="1027" y="2906"/>
                    </a:lnTo>
                    <a:lnTo>
                      <a:pt x="1028" y="2949"/>
                    </a:lnTo>
                    <a:lnTo>
                      <a:pt x="1034" y="2992"/>
                    </a:lnTo>
                    <a:lnTo>
                      <a:pt x="935" y="2954"/>
                    </a:lnTo>
                    <a:lnTo>
                      <a:pt x="840" y="2909"/>
                    </a:lnTo>
                    <a:lnTo>
                      <a:pt x="748" y="2858"/>
                    </a:lnTo>
                    <a:lnTo>
                      <a:pt x="660" y="2801"/>
                    </a:lnTo>
                    <a:lnTo>
                      <a:pt x="577" y="2739"/>
                    </a:lnTo>
                    <a:lnTo>
                      <a:pt x="498" y="2671"/>
                    </a:lnTo>
                    <a:lnTo>
                      <a:pt x="424" y="2598"/>
                    </a:lnTo>
                    <a:lnTo>
                      <a:pt x="355" y="2521"/>
                    </a:lnTo>
                    <a:lnTo>
                      <a:pt x="291" y="2438"/>
                    </a:lnTo>
                    <a:lnTo>
                      <a:pt x="233" y="2351"/>
                    </a:lnTo>
                    <a:lnTo>
                      <a:pt x="180" y="2262"/>
                    </a:lnTo>
                    <a:lnTo>
                      <a:pt x="134" y="2167"/>
                    </a:lnTo>
                    <a:lnTo>
                      <a:pt x="94" y="2068"/>
                    </a:lnTo>
                    <a:lnTo>
                      <a:pt x="61" y="1968"/>
                    </a:lnTo>
                    <a:lnTo>
                      <a:pt x="35" y="1864"/>
                    </a:lnTo>
                    <a:lnTo>
                      <a:pt x="16" y="1757"/>
                    </a:lnTo>
                    <a:lnTo>
                      <a:pt x="3" y="1649"/>
                    </a:lnTo>
                    <a:lnTo>
                      <a:pt x="0" y="1536"/>
                    </a:lnTo>
                    <a:lnTo>
                      <a:pt x="3" y="1428"/>
                    </a:lnTo>
                    <a:lnTo>
                      <a:pt x="15" y="1322"/>
                    </a:lnTo>
                    <a:lnTo>
                      <a:pt x="33" y="1218"/>
                    </a:lnTo>
                    <a:lnTo>
                      <a:pt x="58" y="1115"/>
                    </a:lnTo>
                    <a:lnTo>
                      <a:pt x="89" y="1016"/>
                    </a:lnTo>
                    <a:lnTo>
                      <a:pt x="128" y="920"/>
                    </a:lnTo>
                    <a:lnTo>
                      <a:pt x="173" y="828"/>
                    </a:lnTo>
                    <a:lnTo>
                      <a:pt x="223" y="738"/>
                    </a:lnTo>
                    <a:lnTo>
                      <a:pt x="279" y="653"/>
                    </a:lnTo>
                    <a:lnTo>
                      <a:pt x="340" y="571"/>
                    </a:lnTo>
                    <a:lnTo>
                      <a:pt x="406" y="494"/>
                    </a:lnTo>
                    <a:lnTo>
                      <a:pt x="477" y="421"/>
                    </a:lnTo>
                    <a:lnTo>
                      <a:pt x="553" y="354"/>
                    </a:lnTo>
                    <a:lnTo>
                      <a:pt x="633" y="291"/>
                    </a:lnTo>
                    <a:lnTo>
                      <a:pt x="716" y="233"/>
                    </a:lnTo>
                    <a:lnTo>
                      <a:pt x="805" y="182"/>
                    </a:lnTo>
                    <a:lnTo>
                      <a:pt x="897" y="135"/>
                    </a:lnTo>
                    <a:lnTo>
                      <a:pt x="992" y="95"/>
                    </a:lnTo>
                    <a:lnTo>
                      <a:pt x="1090" y="61"/>
                    </a:lnTo>
                    <a:lnTo>
                      <a:pt x="1191" y="34"/>
                    </a:lnTo>
                    <a:lnTo>
                      <a:pt x="1295" y="14"/>
                    </a:lnTo>
                    <a:lnTo>
                      <a:pt x="140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97" name="Freeform 550"/>
              <p:cNvSpPr/>
              <p:nvPr/>
            </p:nvSpPr>
            <p:spPr bwMode="auto">
              <a:xfrm>
                <a:off x="1554" y="1848"/>
                <a:ext cx="769" cy="768"/>
              </a:xfrm>
              <a:custGeom>
                <a:avLst/>
                <a:gdLst>
                  <a:gd name="T0" fmla="*/ 143 w 1538"/>
                  <a:gd name="T1" fmla="*/ 0 h 1537"/>
                  <a:gd name="T2" fmla="*/ 248 w 1538"/>
                  <a:gd name="T3" fmla="*/ 13 h 1537"/>
                  <a:gd name="T4" fmla="*/ 350 w 1538"/>
                  <a:gd name="T5" fmla="*/ 33 h 1537"/>
                  <a:gd name="T6" fmla="*/ 449 w 1538"/>
                  <a:gd name="T7" fmla="*/ 60 h 1537"/>
                  <a:gd name="T8" fmla="*/ 546 w 1538"/>
                  <a:gd name="T9" fmla="*/ 93 h 1537"/>
                  <a:gd name="T10" fmla="*/ 641 w 1538"/>
                  <a:gd name="T11" fmla="*/ 131 h 1537"/>
                  <a:gd name="T12" fmla="*/ 730 w 1538"/>
                  <a:gd name="T13" fmla="*/ 177 h 1537"/>
                  <a:gd name="T14" fmla="*/ 818 w 1538"/>
                  <a:gd name="T15" fmla="*/ 227 h 1537"/>
                  <a:gd name="T16" fmla="*/ 901 w 1538"/>
                  <a:gd name="T17" fmla="*/ 283 h 1537"/>
                  <a:gd name="T18" fmla="*/ 981 w 1538"/>
                  <a:gd name="T19" fmla="*/ 344 h 1537"/>
                  <a:gd name="T20" fmla="*/ 1056 w 1538"/>
                  <a:gd name="T21" fmla="*/ 410 h 1537"/>
                  <a:gd name="T22" fmla="*/ 1127 w 1538"/>
                  <a:gd name="T23" fmla="*/ 481 h 1537"/>
                  <a:gd name="T24" fmla="*/ 1193 w 1538"/>
                  <a:gd name="T25" fmla="*/ 556 h 1537"/>
                  <a:gd name="T26" fmla="*/ 1254 w 1538"/>
                  <a:gd name="T27" fmla="*/ 636 h 1537"/>
                  <a:gd name="T28" fmla="*/ 1310 w 1538"/>
                  <a:gd name="T29" fmla="*/ 719 h 1537"/>
                  <a:gd name="T30" fmla="*/ 1361 w 1538"/>
                  <a:gd name="T31" fmla="*/ 807 h 1537"/>
                  <a:gd name="T32" fmla="*/ 1406 w 1538"/>
                  <a:gd name="T33" fmla="*/ 897 h 1537"/>
                  <a:gd name="T34" fmla="*/ 1445 w 1538"/>
                  <a:gd name="T35" fmla="*/ 991 h 1537"/>
                  <a:gd name="T36" fmla="*/ 1478 w 1538"/>
                  <a:gd name="T37" fmla="*/ 1088 h 1537"/>
                  <a:gd name="T38" fmla="*/ 1505 w 1538"/>
                  <a:gd name="T39" fmla="*/ 1188 h 1537"/>
                  <a:gd name="T40" fmla="*/ 1524 w 1538"/>
                  <a:gd name="T41" fmla="*/ 1289 h 1537"/>
                  <a:gd name="T42" fmla="*/ 1538 w 1538"/>
                  <a:gd name="T43" fmla="*/ 1393 h 1537"/>
                  <a:gd name="T44" fmla="*/ 1537 w 1538"/>
                  <a:gd name="T45" fmla="*/ 1421 h 1537"/>
                  <a:gd name="T46" fmla="*/ 1532 w 1538"/>
                  <a:gd name="T47" fmla="*/ 1447 h 1537"/>
                  <a:gd name="T48" fmla="*/ 1521 w 1538"/>
                  <a:gd name="T49" fmla="*/ 1472 h 1537"/>
                  <a:gd name="T50" fmla="*/ 1505 w 1538"/>
                  <a:gd name="T51" fmla="*/ 1494 h 1537"/>
                  <a:gd name="T52" fmla="*/ 1483 w 1538"/>
                  <a:gd name="T53" fmla="*/ 1512 h 1537"/>
                  <a:gd name="T54" fmla="*/ 1461 w 1538"/>
                  <a:gd name="T55" fmla="*/ 1525 h 1537"/>
                  <a:gd name="T56" fmla="*/ 1435 w 1538"/>
                  <a:gd name="T57" fmla="*/ 1534 h 1537"/>
                  <a:gd name="T58" fmla="*/ 1407 w 1538"/>
                  <a:gd name="T59" fmla="*/ 1537 h 1537"/>
                  <a:gd name="T60" fmla="*/ 131 w 1538"/>
                  <a:gd name="T61" fmla="*/ 1537 h 1537"/>
                  <a:gd name="T62" fmla="*/ 101 w 1538"/>
                  <a:gd name="T63" fmla="*/ 1533 h 1537"/>
                  <a:gd name="T64" fmla="*/ 74 w 1538"/>
                  <a:gd name="T65" fmla="*/ 1523 h 1537"/>
                  <a:gd name="T66" fmla="*/ 50 w 1538"/>
                  <a:gd name="T67" fmla="*/ 1508 h 1537"/>
                  <a:gd name="T68" fmla="*/ 29 w 1538"/>
                  <a:gd name="T69" fmla="*/ 1488 h 1537"/>
                  <a:gd name="T70" fmla="*/ 14 w 1538"/>
                  <a:gd name="T71" fmla="*/ 1463 h 1537"/>
                  <a:gd name="T72" fmla="*/ 4 w 1538"/>
                  <a:gd name="T73" fmla="*/ 1436 h 1537"/>
                  <a:gd name="T74" fmla="*/ 0 w 1538"/>
                  <a:gd name="T75" fmla="*/ 1406 h 1537"/>
                  <a:gd name="T76" fmla="*/ 0 w 1538"/>
                  <a:gd name="T77" fmla="*/ 130 h 1537"/>
                  <a:gd name="T78" fmla="*/ 4 w 1538"/>
                  <a:gd name="T79" fmla="*/ 103 h 1537"/>
                  <a:gd name="T80" fmla="*/ 11 w 1538"/>
                  <a:gd name="T81" fmla="*/ 78 h 1537"/>
                  <a:gd name="T82" fmla="*/ 25 w 1538"/>
                  <a:gd name="T83" fmla="*/ 54 h 1537"/>
                  <a:gd name="T84" fmla="*/ 44 w 1538"/>
                  <a:gd name="T85" fmla="*/ 34 h 1537"/>
                  <a:gd name="T86" fmla="*/ 65 w 1538"/>
                  <a:gd name="T87" fmla="*/ 18 h 1537"/>
                  <a:gd name="T88" fmla="*/ 90 w 1538"/>
                  <a:gd name="T89" fmla="*/ 7 h 1537"/>
                  <a:gd name="T90" fmla="*/ 116 w 1538"/>
                  <a:gd name="T91" fmla="*/ 0 h 1537"/>
                  <a:gd name="T92" fmla="*/ 143 w 1538"/>
                  <a:gd name="T93" fmla="*/ 0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38" h="1537">
                    <a:moveTo>
                      <a:pt x="143" y="0"/>
                    </a:moveTo>
                    <a:lnTo>
                      <a:pt x="248" y="13"/>
                    </a:lnTo>
                    <a:lnTo>
                      <a:pt x="350" y="33"/>
                    </a:lnTo>
                    <a:lnTo>
                      <a:pt x="449" y="60"/>
                    </a:lnTo>
                    <a:lnTo>
                      <a:pt x="546" y="93"/>
                    </a:lnTo>
                    <a:lnTo>
                      <a:pt x="641" y="131"/>
                    </a:lnTo>
                    <a:lnTo>
                      <a:pt x="730" y="177"/>
                    </a:lnTo>
                    <a:lnTo>
                      <a:pt x="818" y="227"/>
                    </a:lnTo>
                    <a:lnTo>
                      <a:pt x="901" y="283"/>
                    </a:lnTo>
                    <a:lnTo>
                      <a:pt x="981" y="344"/>
                    </a:lnTo>
                    <a:lnTo>
                      <a:pt x="1056" y="410"/>
                    </a:lnTo>
                    <a:lnTo>
                      <a:pt x="1127" y="481"/>
                    </a:lnTo>
                    <a:lnTo>
                      <a:pt x="1193" y="556"/>
                    </a:lnTo>
                    <a:lnTo>
                      <a:pt x="1254" y="636"/>
                    </a:lnTo>
                    <a:lnTo>
                      <a:pt x="1310" y="719"/>
                    </a:lnTo>
                    <a:lnTo>
                      <a:pt x="1361" y="807"/>
                    </a:lnTo>
                    <a:lnTo>
                      <a:pt x="1406" y="897"/>
                    </a:lnTo>
                    <a:lnTo>
                      <a:pt x="1445" y="991"/>
                    </a:lnTo>
                    <a:lnTo>
                      <a:pt x="1478" y="1088"/>
                    </a:lnTo>
                    <a:lnTo>
                      <a:pt x="1505" y="1188"/>
                    </a:lnTo>
                    <a:lnTo>
                      <a:pt x="1524" y="1289"/>
                    </a:lnTo>
                    <a:lnTo>
                      <a:pt x="1538" y="1393"/>
                    </a:lnTo>
                    <a:lnTo>
                      <a:pt x="1537" y="1421"/>
                    </a:lnTo>
                    <a:lnTo>
                      <a:pt x="1532" y="1447"/>
                    </a:lnTo>
                    <a:lnTo>
                      <a:pt x="1521" y="1472"/>
                    </a:lnTo>
                    <a:lnTo>
                      <a:pt x="1505" y="1494"/>
                    </a:lnTo>
                    <a:lnTo>
                      <a:pt x="1483" y="1512"/>
                    </a:lnTo>
                    <a:lnTo>
                      <a:pt x="1461" y="1525"/>
                    </a:lnTo>
                    <a:lnTo>
                      <a:pt x="1435" y="1534"/>
                    </a:lnTo>
                    <a:lnTo>
                      <a:pt x="1407" y="1537"/>
                    </a:lnTo>
                    <a:lnTo>
                      <a:pt x="131" y="1537"/>
                    </a:lnTo>
                    <a:lnTo>
                      <a:pt x="101" y="1533"/>
                    </a:lnTo>
                    <a:lnTo>
                      <a:pt x="74" y="1523"/>
                    </a:lnTo>
                    <a:lnTo>
                      <a:pt x="50" y="1508"/>
                    </a:lnTo>
                    <a:lnTo>
                      <a:pt x="29" y="1488"/>
                    </a:lnTo>
                    <a:lnTo>
                      <a:pt x="14" y="1463"/>
                    </a:lnTo>
                    <a:lnTo>
                      <a:pt x="4" y="1436"/>
                    </a:lnTo>
                    <a:lnTo>
                      <a:pt x="0" y="1406"/>
                    </a:lnTo>
                    <a:lnTo>
                      <a:pt x="0" y="130"/>
                    </a:lnTo>
                    <a:lnTo>
                      <a:pt x="4" y="103"/>
                    </a:lnTo>
                    <a:lnTo>
                      <a:pt x="11" y="78"/>
                    </a:lnTo>
                    <a:lnTo>
                      <a:pt x="25" y="54"/>
                    </a:lnTo>
                    <a:lnTo>
                      <a:pt x="44" y="34"/>
                    </a:lnTo>
                    <a:lnTo>
                      <a:pt x="65" y="18"/>
                    </a:lnTo>
                    <a:lnTo>
                      <a:pt x="90" y="7"/>
                    </a:lnTo>
                    <a:lnTo>
                      <a:pt x="116" y="0"/>
                    </a:lnTo>
                    <a:lnTo>
                      <a:pt x="143"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98" name="Freeform 551"/>
              <p:cNvSpPr/>
              <p:nvPr/>
            </p:nvSpPr>
            <p:spPr bwMode="auto">
              <a:xfrm>
                <a:off x="2118" y="3117"/>
                <a:ext cx="307" cy="307"/>
              </a:xfrm>
              <a:custGeom>
                <a:avLst/>
                <a:gdLst>
                  <a:gd name="T0" fmla="*/ 307 w 614"/>
                  <a:gd name="T1" fmla="*/ 0 h 613"/>
                  <a:gd name="T2" fmla="*/ 352 w 614"/>
                  <a:gd name="T3" fmla="*/ 4 h 613"/>
                  <a:gd name="T4" fmla="*/ 395 w 614"/>
                  <a:gd name="T5" fmla="*/ 14 h 613"/>
                  <a:gd name="T6" fmla="*/ 435 w 614"/>
                  <a:gd name="T7" fmla="*/ 29 h 613"/>
                  <a:gd name="T8" fmla="*/ 473 w 614"/>
                  <a:gd name="T9" fmla="*/ 50 h 613"/>
                  <a:gd name="T10" fmla="*/ 508 w 614"/>
                  <a:gd name="T11" fmla="*/ 76 h 613"/>
                  <a:gd name="T12" fmla="*/ 538 w 614"/>
                  <a:gd name="T13" fmla="*/ 106 h 613"/>
                  <a:gd name="T14" fmla="*/ 564 w 614"/>
                  <a:gd name="T15" fmla="*/ 141 h 613"/>
                  <a:gd name="T16" fmla="*/ 585 w 614"/>
                  <a:gd name="T17" fmla="*/ 178 h 613"/>
                  <a:gd name="T18" fmla="*/ 600 w 614"/>
                  <a:gd name="T19" fmla="*/ 218 h 613"/>
                  <a:gd name="T20" fmla="*/ 610 w 614"/>
                  <a:gd name="T21" fmla="*/ 262 h 613"/>
                  <a:gd name="T22" fmla="*/ 614 w 614"/>
                  <a:gd name="T23" fmla="*/ 307 h 613"/>
                  <a:gd name="T24" fmla="*/ 610 w 614"/>
                  <a:gd name="T25" fmla="*/ 353 h 613"/>
                  <a:gd name="T26" fmla="*/ 600 w 614"/>
                  <a:gd name="T27" fmla="*/ 395 h 613"/>
                  <a:gd name="T28" fmla="*/ 585 w 614"/>
                  <a:gd name="T29" fmla="*/ 436 h 613"/>
                  <a:gd name="T30" fmla="*/ 564 w 614"/>
                  <a:gd name="T31" fmla="*/ 474 h 613"/>
                  <a:gd name="T32" fmla="*/ 538 w 614"/>
                  <a:gd name="T33" fmla="*/ 509 h 613"/>
                  <a:gd name="T34" fmla="*/ 508 w 614"/>
                  <a:gd name="T35" fmla="*/ 538 h 613"/>
                  <a:gd name="T36" fmla="*/ 473 w 614"/>
                  <a:gd name="T37" fmla="*/ 565 h 613"/>
                  <a:gd name="T38" fmla="*/ 435 w 614"/>
                  <a:gd name="T39" fmla="*/ 585 h 613"/>
                  <a:gd name="T40" fmla="*/ 395 w 614"/>
                  <a:gd name="T41" fmla="*/ 601 h 613"/>
                  <a:gd name="T42" fmla="*/ 352 w 614"/>
                  <a:gd name="T43" fmla="*/ 611 h 613"/>
                  <a:gd name="T44" fmla="*/ 307 w 614"/>
                  <a:gd name="T45" fmla="*/ 613 h 613"/>
                  <a:gd name="T46" fmla="*/ 261 w 614"/>
                  <a:gd name="T47" fmla="*/ 611 h 613"/>
                  <a:gd name="T48" fmla="*/ 218 w 614"/>
                  <a:gd name="T49" fmla="*/ 601 h 613"/>
                  <a:gd name="T50" fmla="*/ 177 w 614"/>
                  <a:gd name="T51" fmla="*/ 585 h 613"/>
                  <a:gd name="T52" fmla="*/ 140 w 614"/>
                  <a:gd name="T53" fmla="*/ 565 h 613"/>
                  <a:gd name="T54" fmla="*/ 105 w 614"/>
                  <a:gd name="T55" fmla="*/ 538 h 613"/>
                  <a:gd name="T56" fmla="*/ 75 w 614"/>
                  <a:gd name="T57" fmla="*/ 509 h 613"/>
                  <a:gd name="T58" fmla="*/ 49 w 614"/>
                  <a:gd name="T59" fmla="*/ 474 h 613"/>
                  <a:gd name="T60" fmla="*/ 28 w 614"/>
                  <a:gd name="T61" fmla="*/ 436 h 613"/>
                  <a:gd name="T62" fmla="*/ 13 w 614"/>
                  <a:gd name="T63" fmla="*/ 395 h 613"/>
                  <a:gd name="T64" fmla="*/ 3 w 614"/>
                  <a:gd name="T65" fmla="*/ 353 h 613"/>
                  <a:gd name="T66" fmla="*/ 0 w 614"/>
                  <a:gd name="T67" fmla="*/ 307 h 613"/>
                  <a:gd name="T68" fmla="*/ 3 w 614"/>
                  <a:gd name="T69" fmla="*/ 262 h 613"/>
                  <a:gd name="T70" fmla="*/ 13 w 614"/>
                  <a:gd name="T71" fmla="*/ 218 h 613"/>
                  <a:gd name="T72" fmla="*/ 28 w 614"/>
                  <a:gd name="T73" fmla="*/ 178 h 613"/>
                  <a:gd name="T74" fmla="*/ 49 w 614"/>
                  <a:gd name="T75" fmla="*/ 141 h 613"/>
                  <a:gd name="T76" fmla="*/ 75 w 614"/>
                  <a:gd name="T77" fmla="*/ 106 h 613"/>
                  <a:gd name="T78" fmla="*/ 105 w 614"/>
                  <a:gd name="T79" fmla="*/ 76 h 613"/>
                  <a:gd name="T80" fmla="*/ 140 w 614"/>
                  <a:gd name="T81" fmla="*/ 50 h 613"/>
                  <a:gd name="T82" fmla="*/ 177 w 614"/>
                  <a:gd name="T83" fmla="*/ 29 h 613"/>
                  <a:gd name="T84" fmla="*/ 218 w 614"/>
                  <a:gd name="T85" fmla="*/ 14 h 613"/>
                  <a:gd name="T86" fmla="*/ 261 w 614"/>
                  <a:gd name="T87" fmla="*/ 4 h 613"/>
                  <a:gd name="T88" fmla="*/ 307 w 614"/>
                  <a:gd name="T89"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4" h="613">
                    <a:moveTo>
                      <a:pt x="307" y="0"/>
                    </a:moveTo>
                    <a:lnTo>
                      <a:pt x="352" y="4"/>
                    </a:lnTo>
                    <a:lnTo>
                      <a:pt x="395" y="14"/>
                    </a:lnTo>
                    <a:lnTo>
                      <a:pt x="435" y="29"/>
                    </a:lnTo>
                    <a:lnTo>
                      <a:pt x="473" y="50"/>
                    </a:lnTo>
                    <a:lnTo>
                      <a:pt x="508" y="76"/>
                    </a:lnTo>
                    <a:lnTo>
                      <a:pt x="538" y="106"/>
                    </a:lnTo>
                    <a:lnTo>
                      <a:pt x="564" y="141"/>
                    </a:lnTo>
                    <a:lnTo>
                      <a:pt x="585" y="178"/>
                    </a:lnTo>
                    <a:lnTo>
                      <a:pt x="600" y="218"/>
                    </a:lnTo>
                    <a:lnTo>
                      <a:pt x="610" y="262"/>
                    </a:lnTo>
                    <a:lnTo>
                      <a:pt x="614" y="307"/>
                    </a:lnTo>
                    <a:lnTo>
                      <a:pt x="610" y="353"/>
                    </a:lnTo>
                    <a:lnTo>
                      <a:pt x="600" y="395"/>
                    </a:lnTo>
                    <a:lnTo>
                      <a:pt x="585" y="436"/>
                    </a:lnTo>
                    <a:lnTo>
                      <a:pt x="564" y="474"/>
                    </a:lnTo>
                    <a:lnTo>
                      <a:pt x="538" y="509"/>
                    </a:lnTo>
                    <a:lnTo>
                      <a:pt x="508" y="538"/>
                    </a:lnTo>
                    <a:lnTo>
                      <a:pt x="473" y="565"/>
                    </a:lnTo>
                    <a:lnTo>
                      <a:pt x="435" y="585"/>
                    </a:lnTo>
                    <a:lnTo>
                      <a:pt x="395" y="601"/>
                    </a:lnTo>
                    <a:lnTo>
                      <a:pt x="352" y="611"/>
                    </a:lnTo>
                    <a:lnTo>
                      <a:pt x="307" y="613"/>
                    </a:lnTo>
                    <a:lnTo>
                      <a:pt x="261" y="611"/>
                    </a:lnTo>
                    <a:lnTo>
                      <a:pt x="218" y="601"/>
                    </a:lnTo>
                    <a:lnTo>
                      <a:pt x="177" y="585"/>
                    </a:lnTo>
                    <a:lnTo>
                      <a:pt x="140" y="565"/>
                    </a:lnTo>
                    <a:lnTo>
                      <a:pt x="105" y="538"/>
                    </a:lnTo>
                    <a:lnTo>
                      <a:pt x="75" y="509"/>
                    </a:lnTo>
                    <a:lnTo>
                      <a:pt x="49" y="474"/>
                    </a:lnTo>
                    <a:lnTo>
                      <a:pt x="28" y="436"/>
                    </a:lnTo>
                    <a:lnTo>
                      <a:pt x="13" y="395"/>
                    </a:lnTo>
                    <a:lnTo>
                      <a:pt x="3" y="353"/>
                    </a:lnTo>
                    <a:lnTo>
                      <a:pt x="0" y="307"/>
                    </a:lnTo>
                    <a:lnTo>
                      <a:pt x="3" y="262"/>
                    </a:lnTo>
                    <a:lnTo>
                      <a:pt x="13" y="218"/>
                    </a:lnTo>
                    <a:lnTo>
                      <a:pt x="28" y="178"/>
                    </a:lnTo>
                    <a:lnTo>
                      <a:pt x="49" y="141"/>
                    </a:lnTo>
                    <a:lnTo>
                      <a:pt x="75" y="106"/>
                    </a:lnTo>
                    <a:lnTo>
                      <a:pt x="105" y="76"/>
                    </a:lnTo>
                    <a:lnTo>
                      <a:pt x="140" y="50"/>
                    </a:lnTo>
                    <a:lnTo>
                      <a:pt x="177" y="29"/>
                    </a:lnTo>
                    <a:lnTo>
                      <a:pt x="218" y="14"/>
                    </a:lnTo>
                    <a:lnTo>
                      <a:pt x="261" y="4"/>
                    </a:lnTo>
                    <a:lnTo>
                      <a:pt x="307"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99" name="Freeform 552"/>
              <p:cNvSpPr>
                <a:spLocks noEditPoints="1"/>
              </p:cNvSpPr>
              <p:nvPr/>
            </p:nvSpPr>
            <p:spPr bwMode="auto">
              <a:xfrm>
                <a:off x="1845" y="2830"/>
                <a:ext cx="853" cy="881"/>
              </a:xfrm>
              <a:custGeom>
                <a:avLst/>
                <a:gdLst>
                  <a:gd name="T0" fmla="*/ 743 w 1706"/>
                  <a:gd name="T1" fmla="*/ 451 h 1763"/>
                  <a:gd name="T2" fmla="*/ 599 w 1706"/>
                  <a:gd name="T3" fmla="*/ 517 h 1763"/>
                  <a:gd name="T4" fmla="*/ 488 w 1706"/>
                  <a:gd name="T5" fmla="*/ 628 h 1763"/>
                  <a:gd name="T6" fmla="*/ 422 w 1706"/>
                  <a:gd name="T7" fmla="*/ 772 h 1763"/>
                  <a:gd name="T8" fmla="*/ 412 w 1706"/>
                  <a:gd name="T9" fmla="*/ 937 h 1763"/>
                  <a:gd name="T10" fmla="*/ 460 w 1706"/>
                  <a:gd name="T11" fmla="*/ 1090 h 1763"/>
                  <a:gd name="T12" fmla="*/ 558 w 1706"/>
                  <a:gd name="T13" fmla="*/ 1213 h 1763"/>
                  <a:gd name="T14" fmla="*/ 692 w 1706"/>
                  <a:gd name="T15" fmla="*/ 1296 h 1763"/>
                  <a:gd name="T16" fmla="*/ 853 w 1706"/>
                  <a:gd name="T17" fmla="*/ 1325 h 1763"/>
                  <a:gd name="T18" fmla="*/ 1012 w 1706"/>
                  <a:gd name="T19" fmla="*/ 1296 h 1763"/>
                  <a:gd name="T20" fmla="*/ 1147 w 1706"/>
                  <a:gd name="T21" fmla="*/ 1213 h 1763"/>
                  <a:gd name="T22" fmla="*/ 1244 w 1706"/>
                  <a:gd name="T23" fmla="*/ 1090 h 1763"/>
                  <a:gd name="T24" fmla="*/ 1293 w 1706"/>
                  <a:gd name="T25" fmla="*/ 937 h 1763"/>
                  <a:gd name="T26" fmla="*/ 1283 w 1706"/>
                  <a:gd name="T27" fmla="*/ 772 h 1763"/>
                  <a:gd name="T28" fmla="*/ 1217 w 1706"/>
                  <a:gd name="T29" fmla="*/ 628 h 1763"/>
                  <a:gd name="T30" fmla="*/ 1106 w 1706"/>
                  <a:gd name="T31" fmla="*/ 517 h 1763"/>
                  <a:gd name="T32" fmla="*/ 961 w 1706"/>
                  <a:gd name="T33" fmla="*/ 451 h 1763"/>
                  <a:gd name="T34" fmla="*/ 706 w 1706"/>
                  <a:gd name="T35" fmla="*/ 0 h 1763"/>
                  <a:gd name="T36" fmla="*/ 1051 w 1706"/>
                  <a:gd name="T37" fmla="*/ 12 h 1763"/>
                  <a:gd name="T38" fmla="*/ 1107 w 1706"/>
                  <a:gd name="T39" fmla="*/ 67 h 1763"/>
                  <a:gd name="T40" fmla="*/ 1120 w 1706"/>
                  <a:gd name="T41" fmla="*/ 244 h 1763"/>
                  <a:gd name="T42" fmla="*/ 1268 w 1706"/>
                  <a:gd name="T43" fmla="*/ 334 h 1763"/>
                  <a:gd name="T44" fmla="*/ 1418 w 1706"/>
                  <a:gd name="T45" fmla="*/ 255 h 1763"/>
                  <a:gd name="T46" fmla="*/ 1486 w 1706"/>
                  <a:gd name="T47" fmla="*/ 264 h 1763"/>
                  <a:gd name="T48" fmla="*/ 1542 w 1706"/>
                  <a:gd name="T49" fmla="*/ 314 h 1763"/>
                  <a:gd name="T50" fmla="*/ 1704 w 1706"/>
                  <a:gd name="T51" fmla="*/ 612 h 1763"/>
                  <a:gd name="T52" fmla="*/ 1693 w 1706"/>
                  <a:gd name="T53" fmla="*/ 680 h 1763"/>
                  <a:gd name="T54" fmla="*/ 1644 w 1706"/>
                  <a:gd name="T55" fmla="*/ 731 h 1763"/>
                  <a:gd name="T56" fmla="*/ 1543 w 1706"/>
                  <a:gd name="T57" fmla="*/ 881 h 1763"/>
                  <a:gd name="T58" fmla="*/ 1644 w 1706"/>
                  <a:gd name="T59" fmla="*/ 1030 h 1763"/>
                  <a:gd name="T60" fmla="*/ 1697 w 1706"/>
                  <a:gd name="T61" fmla="*/ 1091 h 1763"/>
                  <a:gd name="T62" fmla="*/ 1701 w 1706"/>
                  <a:gd name="T63" fmla="*/ 1170 h 1763"/>
                  <a:gd name="T64" fmla="*/ 1529 w 1706"/>
                  <a:gd name="T65" fmla="*/ 1468 h 1763"/>
                  <a:gd name="T66" fmla="*/ 1470 w 1706"/>
                  <a:gd name="T67" fmla="*/ 1505 h 1763"/>
                  <a:gd name="T68" fmla="*/ 1398 w 1706"/>
                  <a:gd name="T69" fmla="*/ 1501 h 1763"/>
                  <a:gd name="T70" fmla="*/ 1222 w 1706"/>
                  <a:gd name="T71" fmla="*/ 1463 h 1763"/>
                  <a:gd name="T72" fmla="*/ 1120 w 1706"/>
                  <a:gd name="T73" fmla="*/ 1642 h 1763"/>
                  <a:gd name="T74" fmla="*/ 1092 w 1706"/>
                  <a:gd name="T75" fmla="*/ 1718 h 1763"/>
                  <a:gd name="T76" fmla="*/ 1026 w 1706"/>
                  <a:gd name="T77" fmla="*/ 1759 h 1763"/>
                  <a:gd name="T78" fmla="*/ 678 w 1706"/>
                  <a:gd name="T79" fmla="*/ 1759 h 1763"/>
                  <a:gd name="T80" fmla="*/ 612 w 1706"/>
                  <a:gd name="T81" fmla="*/ 1718 h 1763"/>
                  <a:gd name="T82" fmla="*/ 586 w 1706"/>
                  <a:gd name="T83" fmla="*/ 1642 h 1763"/>
                  <a:gd name="T84" fmla="*/ 484 w 1706"/>
                  <a:gd name="T85" fmla="*/ 1463 h 1763"/>
                  <a:gd name="T86" fmla="*/ 338 w 1706"/>
                  <a:gd name="T87" fmla="*/ 1455 h 1763"/>
                  <a:gd name="T88" fmla="*/ 361 w 1706"/>
                  <a:gd name="T89" fmla="*/ 1377 h 1763"/>
                  <a:gd name="T90" fmla="*/ 396 w 1706"/>
                  <a:gd name="T91" fmla="*/ 1263 h 1763"/>
                  <a:gd name="T92" fmla="*/ 378 w 1706"/>
                  <a:gd name="T93" fmla="*/ 1125 h 1763"/>
                  <a:gd name="T94" fmla="*/ 221 w 1706"/>
                  <a:gd name="T95" fmla="*/ 851 h 1763"/>
                  <a:gd name="T96" fmla="*/ 170 w 1706"/>
                  <a:gd name="T97" fmla="*/ 795 h 1763"/>
                  <a:gd name="T98" fmla="*/ 60 w 1706"/>
                  <a:gd name="T99" fmla="*/ 731 h 1763"/>
                  <a:gd name="T100" fmla="*/ 8 w 1706"/>
                  <a:gd name="T101" fmla="*/ 671 h 1763"/>
                  <a:gd name="T102" fmla="*/ 4 w 1706"/>
                  <a:gd name="T103" fmla="*/ 593 h 1763"/>
                  <a:gd name="T104" fmla="*/ 176 w 1706"/>
                  <a:gd name="T105" fmla="*/ 295 h 1763"/>
                  <a:gd name="T106" fmla="*/ 235 w 1706"/>
                  <a:gd name="T107" fmla="*/ 258 h 1763"/>
                  <a:gd name="T108" fmla="*/ 307 w 1706"/>
                  <a:gd name="T109" fmla="*/ 262 h 1763"/>
                  <a:gd name="T110" fmla="*/ 484 w 1706"/>
                  <a:gd name="T111" fmla="*/ 300 h 1763"/>
                  <a:gd name="T112" fmla="*/ 586 w 1706"/>
                  <a:gd name="T113" fmla="*/ 121 h 1763"/>
                  <a:gd name="T114" fmla="*/ 612 w 1706"/>
                  <a:gd name="T115" fmla="*/ 45 h 1763"/>
                  <a:gd name="T116" fmla="*/ 678 w 1706"/>
                  <a:gd name="T117" fmla="*/ 4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 h="1763">
                    <a:moveTo>
                      <a:pt x="853" y="437"/>
                    </a:moveTo>
                    <a:lnTo>
                      <a:pt x="797" y="441"/>
                    </a:lnTo>
                    <a:lnTo>
                      <a:pt x="743" y="451"/>
                    </a:lnTo>
                    <a:lnTo>
                      <a:pt x="692" y="467"/>
                    </a:lnTo>
                    <a:lnTo>
                      <a:pt x="644" y="490"/>
                    </a:lnTo>
                    <a:lnTo>
                      <a:pt x="599" y="517"/>
                    </a:lnTo>
                    <a:lnTo>
                      <a:pt x="558" y="549"/>
                    </a:lnTo>
                    <a:lnTo>
                      <a:pt x="520" y="587"/>
                    </a:lnTo>
                    <a:lnTo>
                      <a:pt x="488" y="628"/>
                    </a:lnTo>
                    <a:lnTo>
                      <a:pt x="460" y="673"/>
                    </a:lnTo>
                    <a:lnTo>
                      <a:pt x="438" y="721"/>
                    </a:lnTo>
                    <a:lnTo>
                      <a:pt x="422" y="772"/>
                    </a:lnTo>
                    <a:lnTo>
                      <a:pt x="412" y="826"/>
                    </a:lnTo>
                    <a:lnTo>
                      <a:pt x="408" y="881"/>
                    </a:lnTo>
                    <a:lnTo>
                      <a:pt x="412" y="937"/>
                    </a:lnTo>
                    <a:lnTo>
                      <a:pt x="422" y="990"/>
                    </a:lnTo>
                    <a:lnTo>
                      <a:pt x="438" y="1041"/>
                    </a:lnTo>
                    <a:lnTo>
                      <a:pt x="460" y="1090"/>
                    </a:lnTo>
                    <a:lnTo>
                      <a:pt x="488" y="1135"/>
                    </a:lnTo>
                    <a:lnTo>
                      <a:pt x="520" y="1176"/>
                    </a:lnTo>
                    <a:lnTo>
                      <a:pt x="558" y="1213"/>
                    </a:lnTo>
                    <a:lnTo>
                      <a:pt x="599" y="1246"/>
                    </a:lnTo>
                    <a:lnTo>
                      <a:pt x="644" y="1273"/>
                    </a:lnTo>
                    <a:lnTo>
                      <a:pt x="692" y="1296"/>
                    </a:lnTo>
                    <a:lnTo>
                      <a:pt x="743" y="1312"/>
                    </a:lnTo>
                    <a:lnTo>
                      <a:pt x="797" y="1322"/>
                    </a:lnTo>
                    <a:lnTo>
                      <a:pt x="853" y="1325"/>
                    </a:lnTo>
                    <a:lnTo>
                      <a:pt x="908" y="1322"/>
                    </a:lnTo>
                    <a:lnTo>
                      <a:pt x="961" y="1312"/>
                    </a:lnTo>
                    <a:lnTo>
                      <a:pt x="1012" y="1296"/>
                    </a:lnTo>
                    <a:lnTo>
                      <a:pt x="1061" y="1273"/>
                    </a:lnTo>
                    <a:lnTo>
                      <a:pt x="1106" y="1246"/>
                    </a:lnTo>
                    <a:lnTo>
                      <a:pt x="1147" y="1213"/>
                    </a:lnTo>
                    <a:lnTo>
                      <a:pt x="1184" y="1176"/>
                    </a:lnTo>
                    <a:lnTo>
                      <a:pt x="1217" y="1135"/>
                    </a:lnTo>
                    <a:lnTo>
                      <a:pt x="1244" y="1090"/>
                    </a:lnTo>
                    <a:lnTo>
                      <a:pt x="1267" y="1041"/>
                    </a:lnTo>
                    <a:lnTo>
                      <a:pt x="1283" y="990"/>
                    </a:lnTo>
                    <a:lnTo>
                      <a:pt x="1293" y="937"/>
                    </a:lnTo>
                    <a:lnTo>
                      <a:pt x="1297" y="881"/>
                    </a:lnTo>
                    <a:lnTo>
                      <a:pt x="1293" y="826"/>
                    </a:lnTo>
                    <a:lnTo>
                      <a:pt x="1283" y="772"/>
                    </a:lnTo>
                    <a:lnTo>
                      <a:pt x="1267" y="721"/>
                    </a:lnTo>
                    <a:lnTo>
                      <a:pt x="1244" y="673"/>
                    </a:lnTo>
                    <a:lnTo>
                      <a:pt x="1217" y="628"/>
                    </a:lnTo>
                    <a:lnTo>
                      <a:pt x="1184" y="587"/>
                    </a:lnTo>
                    <a:lnTo>
                      <a:pt x="1147" y="549"/>
                    </a:lnTo>
                    <a:lnTo>
                      <a:pt x="1106" y="517"/>
                    </a:lnTo>
                    <a:lnTo>
                      <a:pt x="1061" y="490"/>
                    </a:lnTo>
                    <a:lnTo>
                      <a:pt x="1012" y="467"/>
                    </a:lnTo>
                    <a:lnTo>
                      <a:pt x="961" y="451"/>
                    </a:lnTo>
                    <a:lnTo>
                      <a:pt x="908" y="441"/>
                    </a:lnTo>
                    <a:lnTo>
                      <a:pt x="853" y="437"/>
                    </a:lnTo>
                    <a:close/>
                    <a:moveTo>
                      <a:pt x="706" y="0"/>
                    </a:moveTo>
                    <a:lnTo>
                      <a:pt x="999" y="0"/>
                    </a:lnTo>
                    <a:lnTo>
                      <a:pt x="1026" y="4"/>
                    </a:lnTo>
                    <a:lnTo>
                      <a:pt x="1051" y="12"/>
                    </a:lnTo>
                    <a:lnTo>
                      <a:pt x="1074" y="26"/>
                    </a:lnTo>
                    <a:lnTo>
                      <a:pt x="1092" y="45"/>
                    </a:lnTo>
                    <a:lnTo>
                      <a:pt x="1107" y="67"/>
                    </a:lnTo>
                    <a:lnTo>
                      <a:pt x="1116" y="92"/>
                    </a:lnTo>
                    <a:lnTo>
                      <a:pt x="1120" y="121"/>
                    </a:lnTo>
                    <a:lnTo>
                      <a:pt x="1120" y="244"/>
                    </a:lnTo>
                    <a:lnTo>
                      <a:pt x="1172" y="269"/>
                    </a:lnTo>
                    <a:lnTo>
                      <a:pt x="1221" y="300"/>
                    </a:lnTo>
                    <a:lnTo>
                      <a:pt x="1268" y="334"/>
                    </a:lnTo>
                    <a:lnTo>
                      <a:pt x="1379" y="270"/>
                    </a:lnTo>
                    <a:lnTo>
                      <a:pt x="1398" y="260"/>
                    </a:lnTo>
                    <a:lnTo>
                      <a:pt x="1418" y="255"/>
                    </a:lnTo>
                    <a:lnTo>
                      <a:pt x="1439" y="254"/>
                    </a:lnTo>
                    <a:lnTo>
                      <a:pt x="1464" y="257"/>
                    </a:lnTo>
                    <a:lnTo>
                      <a:pt x="1486" y="264"/>
                    </a:lnTo>
                    <a:lnTo>
                      <a:pt x="1509" y="276"/>
                    </a:lnTo>
                    <a:lnTo>
                      <a:pt x="1527" y="293"/>
                    </a:lnTo>
                    <a:lnTo>
                      <a:pt x="1542" y="314"/>
                    </a:lnTo>
                    <a:lnTo>
                      <a:pt x="1689" y="567"/>
                    </a:lnTo>
                    <a:lnTo>
                      <a:pt x="1699" y="589"/>
                    </a:lnTo>
                    <a:lnTo>
                      <a:pt x="1704" y="612"/>
                    </a:lnTo>
                    <a:lnTo>
                      <a:pt x="1706" y="635"/>
                    </a:lnTo>
                    <a:lnTo>
                      <a:pt x="1701" y="659"/>
                    </a:lnTo>
                    <a:lnTo>
                      <a:pt x="1693" y="680"/>
                    </a:lnTo>
                    <a:lnTo>
                      <a:pt x="1681" y="700"/>
                    </a:lnTo>
                    <a:lnTo>
                      <a:pt x="1664" y="718"/>
                    </a:lnTo>
                    <a:lnTo>
                      <a:pt x="1644" y="731"/>
                    </a:lnTo>
                    <a:lnTo>
                      <a:pt x="1535" y="795"/>
                    </a:lnTo>
                    <a:lnTo>
                      <a:pt x="1540" y="838"/>
                    </a:lnTo>
                    <a:lnTo>
                      <a:pt x="1543" y="881"/>
                    </a:lnTo>
                    <a:lnTo>
                      <a:pt x="1540" y="924"/>
                    </a:lnTo>
                    <a:lnTo>
                      <a:pt x="1535" y="967"/>
                    </a:lnTo>
                    <a:lnTo>
                      <a:pt x="1644" y="1030"/>
                    </a:lnTo>
                    <a:lnTo>
                      <a:pt x="1667" y="1048"/>
                    </a:lnTo>
                    <a:lnTo>
                      <a:pt x="1684" y="1068"/>
                    </a:lnTo>
                    <a:lnTo>
                      <a:pt x="1697" y="1091"/>
                    </a:lnTo>
                    <a:lnTo>
                      <a:pt x="1704" y="1117"/>
                    </a:lnTo>
                    <a:lnTo>
                      <a:pt x="1706" y="1144"/>
                    </a:lnTo>
                    <a:lnTo>
                      <a:pt x="1701" y="1170"/>
                    </a:lnTo>
                    <a:lnTo>
                      <a:pt x="1689" y="1195"/>
                    </a:lnTo>
                    <a:lnTo>
                      <a:pt x="1542" y="1449"/>
                    </a:lnTo>
                    <a:lnTo>
                      <a:pt x="1529" y="1468"/>
                    </a:lnTo>
                    <a:lnTo>
                      <a:pt x="1512" y="1484"/>
                    </a:lnTo>
                    <a:lnTo>
                      <a:pt x="1492" y="1496"/>
                    </a:lnTo>
                    <a:lnTo>
                      <a:pt x="1470" y="1505"/>
                    </a:lnTo>
                    <a:lnTo>
                      <a:pt x="1439" y="1509"/>
                    </a:lnTo>
                    <a:lnTo>
                      <a:pt x="1418" y="1507"/>
                    </a:lnTo>
                    <a:lnTo>
                      <a:pt x="1398" y="1501"/>
                    </a:lnTo>
                    <a:lnTo>
                      <a:pt x="1379" y="1492"/>
                    </a:lnTo>
                    <a:lnTo>
                      <a:pt x="1268" y="1429"/>
                    </a:lnTo>
                    <a:lnTo>
                      <a:pt x="1222" y="1463"/>
                    </a:lnTo>
                    <a:lnTo>
                      <a:pt x="1172" y="1492"/>
                    </a:lnTo>
                    <a:lnTo>
                      <a:pt x="1120" y="1519"/>
                    </a:lnTo>
                    <a:lnTo>
                      <a:pt x="1120" y="1642"/>
                    </a:lnTo>
                    <a:lnTo>
                      <a:pt x="1116" y="1669"/>
                    </a:lnTo>
                    <a:lnTo>
                      <a:pt x="1107" y="1696"/>
                    </a:lnTo>
                    <a:lnTo>
                      <a:pt x="1092" y="1718"/>
                    </a:lnTo>
                    <a:lnTo>
                      <a:pt x="1074" y="1737"/>
                    </a:lnTo>
                    <a:lnTo>
                      <a:pt x="1051" y="1750"/>
                    </a:lnTo>
                    <a:lnTo>
                      <a:pt x="1026" y="1759"/>
                    </a:lnTo>
                    <a:lnTo>
                      <a:pt x="999" y="1763"/>
                    </a:lnTo>
                    <a:lnTo>
                      <a:pt x="706" y="1763"/>
                    </a:lnTo>
                    <a:lnTo>
                      <a:pt x="678" y="1759"/>
                    </a:lnTo>
                    <a:lnTo>
                      <a:pt x="654" y="1750"/>
                    </a:lnTo>
                    <a:lnTo>
                      <a:pt x="631" y="1737"/>
                    </a:lnTo>
                    <a:lnTo>
                      <a:pt x="612" y="1718"/>
                    </a:lnTo>
                    <a:lnTo>
                      <a:pt x="597" y="1696"/>
                    </a:lnTo>
                    <a:lnTo>
                      <a:pt x="589" y="1669"/>
                    </a:lnTo>
                    <a:lnTo>
                      <a:pt x="586" y="1642"/>
                    </a:lnTo>
                    <a:lnTo>
                      <a:pt x="586" y="1519"/>
                    </a:lnTo>
                    <a:lnTo>
                      <a:pt x="533" y="1492"/>
                    </a:lnTo>
                    <a:lnTo>
                      <a:pt x="484" y="1463"/>
                    </a:lnTo>
                    <a:lnTo>
                      <a:pt x="437" y="1429"/>
                    </a:lnTo>
                    <a:lnTo>
                      <a:pt x="352" y="1477"/>
                    </a:lnTo>
                    <a:lnTo>
                      <a:pt x="338" y="1455"/>
                    </a:lnTo>
                    <a:lnTo>
                      <a:pt x="321" y="1434"/>
                    </a:lnTo>
                    <a:lnTo>
                      <a:pt x="343" y="1406"/>
                    </a:lnTo>
                    <a:lnTo>
                      <a:pt x="361" y="1377"/>
                    </a:lnTo>
                    <a:lnTo>
                      <a:pt x="376" y="1345"/>
                    </a:lnTo>
                    <a:lnTo>
                      <a:pt x="387" y="1311"/>
                    </a:lnTo>
                    <a:lnTo>
                      <a:pt x="396" y="1263"/>
                    </a:lnTo>
                    <a:lnTo>
                      <a:pt x="397" y="1217"/>
                    </a:lnTo>
                    <a:lnTo>
                      <a:pt x="392" y="1170"/>
                    </a:lnTo>
                    <a:lnTo>
                      <a:pt x="378" y="1125"/>
                    </a:lnTo>
                    <a:lnTo>
                      <a:pt x="358" y="1083"/>
                    </a:lnTo>
                    <a:lnTo>
                      <a:pt x="241" y="881"/>
                    </a:lnTo>
                    <a:lnTo>
                      <a:pt x="221" y="851"/>
                    </a:lnTo>
                    <a:lnTo>
                      <a:pt x="196" y="825"/>
                    </a:lnTo>
                    <a:lnTo>
                      <a:pt x="170" y="800"/>
                    </a:lnTo>
                    <a:lnTo>
                      <a:pt x="170" y="795"/>
                    </a:lnTo>
                    <a:lnTo>
                      <a:pt x="141" y="779"/>
                    </a:lnTo>
                    <a:lnTo>
                      <a:pt x="118" y="765"/>
                    </a:lnTo>
                    <a:lnTo>
                      <a:pt x="60" y="731"/>
                    </a:lnTo>
                    <a:lnTo>
                      <a:pt x="38" y="715"/>
                    </a:lnTo>
                    <a:lnTo>
                      <a:pt x="20" y="695"/>
                    </a:lnTo>
                    <a:lnTo>
                      <a:pt x="8" y="671"/>
                    </a:lnTo>
                    <a:lnTo>
                      <a:pt x="0" y="645"/>
                    </a:lnTo>
                    <a:lnTo>
                      <a:pt x="0" y="619"/>
                    </a:lnTo>
                    <a:lnTo>
                      <a:pt x="4" y="593"/>
                    </a:lnTo>
                    <a:lnTo>
                      <a:pt x="15" y="567"/>
                    </a:lnTo>
                    <a:lnTo>
                      <a:pt x="162" y="314"/>
                    </a:lnTo>
                    <a:lnTo>
                      <a:pt x="176" y="295"/>
                    </a:lnTo>
                    <a:lnTo>
                      <a:pt x="192" y="279"/>
                    </a:lnTo>
                    <a:lnTo>
                      <a:pt x="212" y="267"/>
                    </a:lnTo>
                    <a:lnTo>
                      <a:pt x="235" y="258"/>
                    </a:lnTo>
                    <a:lnTo>
                      <a:pt x="266" y="254"/>
                    </a:lnTo>
                    <a:lnTo>
                      <a:pt x="287" y="255"/>
                    </a:lnTo>
                    <a:lnTo>
                      <a:pt x="307" y="262"/>
                    </a:lnTo>
                    <a:lnTo>
                      <a:pt x="327" y="270"/>
                    </a:lnTo>
                    <a:lnTo>
                      <a:pt x="437" y="334"/>
                    </a:lnTo>
                    <a:lnTo>
                      <a:pt x="484" y="300"/>
                    </a:lnTo>
                    <a:lnTo>
                      <a:pt x="533" y="269"/>
                    </a:lnTo>
                    <a:lnTo>
                      <a:pt x="586" y="244"/>
                    </a:lnTo>
                    <a:lnTo>
                      <a:pt x="586" y="121"/>
                    </a:lnTo>
                    <a:lnTo>
                      <a:pt x="589" y="92"/>
                    </a:lnTo>
                    <a:lnTo>
                      <a:pt x="597" y="67"/>
                    </a:lnTo>
                    <a:lnTo>
                      <a:pt x="612" y="45"/>
                    </a:lnTo>
                    <a:lnTo>
                      <a:pt x="631" y="26"/>
                    </a:lnTo>
                    <a:lnTo>
                      <a:pt x="654" y="12"/>
                    </a:lnTo>
                    <a:lnTo>
                      <a:pt x="678" y="4"/>
                    </a:lnTo>
                    <a:lnTo>
                      <a:pt x="706"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100" name="Freeform 553"/>
              <p:cNvSpPr>
                <a:spLocks noEditPoints="1"/>
              </p:cNvSpPr>
              <p:nvPr/>
            </p:nvSpPr>
            <p:spPr bwMode="auto">
              <a:xfrm>
                <a:off x="1264" y="3197"/>
                <a:ext cx="677" cy="700"/>
              </a:xfrm>
              <a:custGeom>
                <a:avLst/>
                <a:gdLst>
                  <a:gd name="T0" fmla="*/ 594 w 1354"/>
                  <a:gd name="T1" fmla="*/ 448 h 1399"/>
                  <a:gd name="T2" fmla="*/ 492 w 1354"/>
                  <a:gd name="T3" fmla="*/ 513 h 1399"/>
                  <a:gd name="T4" fmla="*/ 427 w 1354"/>
                  <a:gd name="T5" fmla="*/ 615 h 1399"/>
                  <a:gd name="T6" fmla="*/ 417 w 1354"/>
                  <a:gd name="T7" fmla="*/ 741 h 1399"/>
                  <a:gd name="T8" fmla="*/ 464 w 1354"/>
                  <a:gd name="T9" fmla="*/ 855 h 1399"/>
                  <a:gd name="T10" fmla="*/ 556 w 1354"/>
                  <a:gd name="T11" fmla="*/ 933 h 1399"/>
                  <a:gd name="T12" fmla="*/ 677 w 1354"/>
                  <a:gd name="T13" fmla="*/ 963 h 1399"/>
                  <a:gd name="T14" fmla="*/ 798 w 1354"/>
                  <a:gd name="T15" fmla="*/ 933 h 1399"/>
                  <a:gd name="T16" fmla="*/ 890 w 1354"/>
                  <a:gd name="T17" fmla="*/ 855 h 1399"/>
                  <a:gd name="T18" fmla="*/ 938 w 1354"/>
                  <a:gd name="T19" fmla="*/ 741 h 1399"/>
                  <a:gd name="T20" fmla="*/ 928 w 1354"/>
                  <a:gd name="T21" fmla="*/ 615 h 1399"/>
                  <a:gd name="T22" fmla="*/ 864 w 1354"/>
                  <a:gd name="T23" fmla="*/ 513 h 1399"/>
                  <a:gd name="T24" fmla="*/ 761 w 1354"/>
                  <a:gd name="T25" fmla="*/ 448 h 1399"/>
                  <a:gd name="T26" fmla="*/ 561 w 1354"/>
                  <a:gd name="T27" fmla="*/ 0 h 1399"/>
                  <a:gd name="T28" fmla="*/ 842 w 1354"/>
                  <a:gd name="T29" fmla="*/ 12 h 1399"/>
                  <a:gd name="T30" fmla="*/ 885 w 1354"/>
                  <a:gd name="T31" fmla="*/ 70 h 1399"/>
                  <a:gd name="T32" fmla="*/ 930 w 1354"/>
                  <a:gd name="T33" fmla="*/ 214 h 1399"/>
                  <a:gd name="T34" fmla="*/ 1095 w 1354"/>
                  <a:gd name="T35" fmla="*/ 214 h 1399"/>
                  <a:gd name="T36" fmla="*/ 1162 w 1354"/>
                  <a:gd name="T37" fmla="*/ 203 h 1399"/>
                  <a:gd name="T38" fmla="*/ 1213 w 1354"/>
                  <a:gd name="T39" fmla="*/ 232 h 1399"/>
                  <a:gd name="T40" fmla="*/ 1352 w 1354"/>
                  <a:gd name="T41" fmla="*/ 473 h 1399"/>
                  <a:gd name="T42" fmla="*/ 1342 w 1354"/>
                  <a:gd name="T43" fmla="*/ 546 h 1399"/>
                  <a:gd name="T44" fmla="*/ 1218 w 1354"/>
                  <a:gd name="T45" fmla="*/ 630 h 1399"/>
                  <a:gd name="T46" fmla="*/ 1223 w 1354"/>
                  <a:gd name="T47" fmla="*/ 734 h 1399"/>
                  <a:gd name="T48" fmla="*/ 1324 w 1354"/>
                  <a:gd name="T49" fmla="*/ 831 h 1399"/>
                  <a:gd name="T50" fmla="*/ 1353 w 1354"/>
                  <a:gd name="T51" fmla="*/ 886 h 1399"/>
                  <a:gd name="T52" fmla="*/ 1342 w 1354"/>
                  <a:gd name="T53" fmla="*/ 948 h 1399"/>
                  <a:gd name="T54" fmla="*/ 1191 w 1354"/>
                  <a:gd name="T55" fmla="*/ 1185 h 1399"/>
                  <a:gd name="T56" fmla="*/ 1119 w 1354"/>
                  <a:gd name="T57" fmla="*/ 1193 h 1399"/>
                  <a:gd name="T58" fmla="*/ 970 w 1354"/>
                  <a:gd name="T59" fmla="*/ 1161 h 1399"/>
                  <a:gd name="T60" fmla="*/ 889 w 1354"/>
                  <a:gd name="T61" fmla="*/ 1303 h 1399"/>
                  <a:gd name="T62" fmla="*/ 861 w 1354"/>
                  <a:gd name="T63" fmla="*/ 1370 h 1399"/>
                  <a:gd name="T64" fmla="*/ 793 w 1354"/>
                  <a:gd name="T65" fmla="*/ 1399 h 1399"/>
                  <a:gd name="T66" fmla="*/ 513 w 1354"/>
                  <a:gd name="T67" fmla="*/ 1385 h 1399"/>
                  <a:gd name="T68" fmla="*/ 469 w 1354"/>
                  <a:gd name="T69" fmla="*/ 1328 h 1399"/>
                  <a:gd name="T70" fmla="*/ 424 w 1354"/>
                  <a:gd name="T71" fmla="*/ 1185 h 1399"/>
                  <a:gd name="T72" fmla="*/ 260 w 1354"/>
                  <a:gd name="T73" fmla="*/ 1185 h 1399"/>
                  <a:gd name="T74" fmla="*/ 187 w 1354"/>
                  <a:gd name="T75" fmla="*/ 1193 h 1399"/>
                  <a:gd name="T76" fmla="*/ 129 w 1354"/>
                  <a:gd name="T77" fmla="*/ 1150 h 1399"/>
                  <a:gd name="T78" fmla="*/ 0 w 1354"/>
                  <a:gd name="T79" fmla="*/ 907 h 1399"/>
                  <a:gd name="T80" fmla="*/ 17 w 1354"/>
                  <a:gd name="T81" fmla="*/ 847 h 1399"/>
                  <a:gd name="T82" fmla="*/ 136 w 1354"/>
                  <a:gd name="T83" fmla="*/ 767 h 1399"/>
                  <a:gd name="T84" fmla="*/ 131 w 1354"/>
                  <a:gd name="T85" fmla="*/ 665 h 1399"/>
                  <a:gd name="T86" fmla="*/ 30 w 1354"/>
                  <a:gd name="T87" fmla="*/ 567 h 1399"/>
                  <a:gd name="T88" fmla="*/ 2 w 1354"/>
                  <a:gd name="T89" fmla="*/ 512 h 1399"/>
                  <a:gd name="T90" fmla="*/ 13 w 1354"/>
                  <a:gd name="T91" fmla="*/ 450 h 1399"/>
                  <a:gd name="T92" fmla="*/ 164 w 1354"/>
                  <a:gd name="T93" fmla="*/ 214 h 1399"/>
                  <a:gd name="T94" fmla="*/ 237 w 1354"/>
                  <a:gd name="T95" fmla="*/ 204 h 1399"/>
                  <a:gd name="T96" fmla="*/ 384 w 1354"/>
                  <a:gd name="T97" fmla="*/ 238 h 1399"/>
                  <a:gd name="T98" fmla="*/ 465 w 1354"/>
                  <a:gd name="T99" fmla="*/ 95 h 1399"/>
                  <a:gd name="T100" fmla="*/ 494 w 1354"/>
                  <a:gd name="T101" fmla="*/ 27 h 1399"/>
                  <a:gd name="T102" fmla="*/ 561 w 1354"/>
                  <a:gd name="T103" fmla="*/ 0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4" h="1399">
                    <a:moveTo>
                      <a:pt x="677" y="436"/>
                    </a:moveTo>
                    <a:lnTo>
                      <a:pt x="635" y="438"/>
                    </a:lnTo>
                    <a:lnTo>
                      <a:pt x="594" y="448"/>
                    </a:lnTo>
                    <a:lnTo>
                      <a:pt x="556" y="465"/>
                    </a:lnTo>
                    <a:lnTo>
                      <a:pt x="521" y="487"/>
                    </a:lnTo>
                    <a:lnTo>
                      <a:pt x="492" y="513"/>
                    </a:lnTo>
                    <a:lnTo>
                      <a:pt x="464" y="543"/>
                    </a:lnTo>
                    <a:lnTo>
                      <a:pt x="443" y="578"/>
                    </a:lnTo>
                    <a:lnTo>
                      <a:pt x="427" y="615"/>
                    </a:lnTo>
                    <a:lnTo>
                      <a:pt x="417" y="657"/>
                    </a:lnTo>
                    <a:lnTo>
                      <a:pt x="414" y="699"/>
                    </a:lnTo>
                    <a:lnTo>
                      <a:pt x="417" y="741"/>
                    </a:lnTo>
                    <a:lnTo>
                      <a:pt x="427" y="782"/>
                    </a:lnTo>
                    <a:lnTo>
                      <a:pt x="443" y="820"/>
                    </a:lnTo>
                    <a:lnTo>
                      <a:pt x="464" y="855"/>
                    </a:lnTo>
                    <a:lnTo>
                      <a:pt x="492" y="886"/>
                    </a:lnTo>
                    <a:lnTo>
                      <a:pt x="521" y="912"/>
                    </a:lnTo>
                    <a:lnTo>
                      <a:pt x="556" y="933"/>
                    </a:lnTo>
                    <a:lnTo>
                      <a:pt x="594" y="949"/>
                    </a:lnTo>
                    <a:lnTo>
                      <a:pt x="635" y="959"/>
                    </a:lnTo>
                    <a:lnTo>
                      <a:pt x="677" y="963"/>
                    </a:lnTo>
                    <a:lnTo>
                      <a:pt x="720" y="959"/>
                    </a:lnTo>
                    <a:lnTo>
                      <a:pt x="761" y="949"/>
                    </a:lnTo>
                    <a:lnTo>
                      <a:pt x="798" y="933"/>
                    </a:lnTo>
                    <a:lnTo>
                      <a:pt x="833" y="912"/>
                    </a:lnTo>
                    <a:lnTo>
                      <a:pt x="864" y="886"/>
                    </a:lnTo>
                    <a:lnTo>
                      <a:pt x="890" y="855"/>
                    </a:lnTo>
                    <a:lnTo>
                      <a:pt x="912" y="820"/>
                    </a:lnTo>
                    <a:lnTo>
                      <a:pt x="928" y="782"/>
                    </a:lnTo>
                    <a:lnTo>
                      <a:pt x="938" y="741"/>
                    </a:lnTo>
                    <a:lnTo>
                      <a:pt x="942" y="699"/>
                    </a:lnTo>
                    <a:lnTo>
                      <a:pt x="938" y="657"/>
                    </a:lnTo>
                    <a:lnTo>
                      <a:pt x="928" y="615"/>
                    </a:lnTo>
                    <a:lnTo>
                      <a:pt x="912" y="578"/>
                    </a:lnTo>
                    <a:lnTo>
                      <a:pt x="890" y="543"/>
                    </a:lnTo>
                    <a:lnTo>
                      <a:pt x="864" y="513"/>
                    </a:lnTo>
                    <a:lnTo>
                      <a:pt x="833" y="487"/>
                    </a:lnTo>
                    <a:lnTo>
                      <a:pt x="798" y="465"/>
                    </a:lnTo>
                    <a:lnTo>
                      <a:pt x="761" y="448"/>
                    </a:lnTo>
                    <a:lnTo>
                      <a:pt x="720" y="438"/>
                    </a:lnTo>
                    <a:lnTo>
                      <a:pt x="677" y="436"/>
                    </a:lnTo>
                    <a:close/>
                    <a:moveTo>
                      <a:pt x="561" y="0"/>
                    </a:moveTo>
                    <a:lnTo>
                      <a:pt x="793" y="0"/>
                    </a:lnTo>
                    <a:lnTo>
                      <a:pt x="818" y="2"/>
                    </a:lnTo>
                    <a:lnTo>
                      <a:pt x="842" y="12"/>
                    </a:lnTo>
                    <a:lnTo>
                      <a:pt x="861" y="27"/>
                    </a:lnTo>
                    <a:lnTo>
                      <a:pt x="875" y="47"/>
                    </a:lnTo>
                    <a:lnTo>
                      <a:pt x="885" y="70"/>
                    </a:lnTo>
                    <a:lnTo>
                      <a:pt x="889" y="95"/>
                    </a:lnTo>
                    <a:lnTo>
                      <a:pt x="889" y="193"/>
                    </a:lnTo>
                    <a:lnTo>
                      <a:pt x="930" y="214"/>
                    </a:lnTo>
                    <a:lnTo>
                      <a:pt x="970" y="238"/>
                    </a:lnTo>
                    <a:lnTo>
                      <a:pt x="1008" y="264"/>
                    </a:lnTo>
                    <a:lnTo>
                      <a:pt x="1095" y="214"/>
                    </a:lnTo>
                    <a:lnTo>
                      <a:pt x="1119" y="204"/>
                    </a:lnTo>
                    <a:lnTo>
                      <a:pt x="1142" y="201"/>
                    </a:lnTo>
                    <a:lnTo>
                      <a:pt x="1162" y="203"/>
                    </a:lnTo>
                    <a:lnTo>
                      <a:pt x="1181" y="209"/>
                    </a:lnTo>
                    <a:lnTo>
                      <a:pt x="1198" y="219"/>
                    </a:lnTo>
                    <a:lnTo>
                      <a:pt x="1213" y="232"/>
                    </a:lnTo>
                    <a:lnTo>
                      <a:pt x="1226" y="249"/>
                    </a:lnTo>
                    <a:lnTo>
                      <a:pt x="1342" y="450"/>
                    </a:lnTo>
                    <a:lnTo>
                      <a:pt x="1352" y="473"/>
                    </a:lnTo>
                    <a:lnTo>
                      <a:pt x="1354" y="497"/>
                    </a:lnTo>
                    <a:lnTo>
                      <a:pt x="1352" y="522"/>
                    </a:lnTo>
                    <a:lnTo>
                      <a:pt x="1342" y="546"/>
                    </a:lnTo>
                    <a:lnTo>
                      <a:pt x="1327" y="566"/>
                    </a:lnTo>
                    <a:lnTo>
                      <a:pt x="1307" y="581"/>
                    </a:lnTo>
                    <a:lnTo>
                      <a:pt x="1218" y="630"/>
                    </a:lnTo>
                    <a:lnTo>
                      <a:pt x="1223" y="665"/>
                    </a:lnTo>
                    <a:lnTo>
                      <a:pt x="1226" y="699"/>
                    </a:lnTo>
                    <a:lnTo>
                      <a:pt x="1223" y="734"/>
                    </a:lnTo>
                    <a:lnTo>
                      <a:pt x="1218" y="767"/>
                    </a:lnTo>
                    <a:lnTo>
                      <a:pt x="1307" y="818"/>
                    </a:lnTo>
                    <a:lnTo>
                      <a:pt x="1324" y="831"/>
                    </a:lnTo>
                    <a:lnTo>
                      <a:pt x="1338" y="847"/>
                    </a:lnTo>
                    <a:lnTo>
                      <a:pt x="1348" y="866"/>
                    </a:lnTo>
                    <a:lnTo>
                      <a:pt x="1353" y="886"/>
                    </a:lnTo>
                    <a:lnTo>
                      <a:pt x="1354" y="907"/>
                    </a:lnTo>
                    <a:lnTo>
                      <a:pt x="1350" y="928"/>
                    </a:lnTo>
                    <a:lnTo>
                      <a:pt x="1342" y="948"/>
                    </a:lnTo>
                    <a:lnTo>
                      <a:pt x="1226" y="1150"/>
                    </a:lnTo>
                    <a:lnTo>
                      <a:pt x="1210" y="1169"/>
                    </a:lnTo>
                    <a:lnTo>
                      <a:pt x="1191" y="1185"/>
                    </a:lnTo>
                    <a:lnTo>
                      <a:pt x="1167" y="1193"/>
                    </a:lnTo>
                    <a:lnTo>
                      <a:pt x="1142" y="1197"/>
                    </a:lnTo>
                    <a:lnTo>
                      <a:pt x="1119" y="1193"/>
                    </a:lnTo>
                    <a:lnTo>
                      <a:pt x="1095" y="1185"/>
                    </a:lnTo>
                    <a:lnTo>
                      <a:pt x="1008" y="1134"/>
                    </a:lnTo>
                    <a:lnTo>
                      <a:pt x="970" y="1161"/>
                    </a:lnTo>
                    <a:lnTo>
                      <a:pt x="930" y="1185"/>
                    </a:lnTo>
                    <a:lnTo>
                      <a:pt x="889" y="1205"/>
                    </a:lnTo>
                    <a:lnTo>
                      <a:pt x="889" y="1303"/>
                    </a:lnTo>
                    <a:lnTo>
                      <a:pt x="885" y="1328"/>
                    </a:lnTo>
                    <a:lnTo>
                      <a:pt x="875" y="1352"/>
                    </a:lnTo>
                    <a:lnTo>
                      <a:pt x="861" y="1370"/>
                    </a:lnTo>
                    <a:lnTo>
                      <a:pt x="842" y="1385"/>
                    </a:lnTo>
                    <a:lnTo>
                      <a:pt x="818" y="1395"/>
                    </a:lnTo>
                    <a:lnTo>
                      <a:pt x="793" y="1399"/>
                    </a:lnTo>
                    <a:lnTo>
                      <a:pt x="561" y="1399"/>
                    </a:lnTo>
                    <a:lnTo>
                      <a:pt x="535" y="1395"/>
                    </a:lnTo>
                    <a:lnTo>
                      <a:pt x="513" y="1385"/>
                    </a:lnTo>
                    <a:lnTo>
                      <a:pt x="494" y="1370"/>
                    </a:lnTo>
                    <a:lnTo>
                      <a:pt x="479" y="1352"/>
                    </a:lnTo>
                    <a:lnTo>
                      <a:pt x="469" y="1328"/>
                    </a:lnTo>
                    <a:lnTo>
                      <a:pt x="465" y="1303"/>
                    </a:lnTo>
                    <a:lnTo>
                      <a:pt x="465" y="1205"/>
                    </a:lnTo>
                    <a:lnTo>
                      <a:pt x="424" y="1185"/>
                    </a:lnTo>
                    <a:lnTo>
                      <a:pt x="384" y="1161"/>
                    </a:lnTo>
                    <a:lnTo>
                      <a:pt x="347" y="1134"/>
                    </a:lnTo>
                    <a:lnTo>
                      <a:pt x="260" y="1185"/>
                    </a:lnTo>
                    <a:lnTo>
                      <a:pt x="237" y="1193"/>
                    </a:lnTo>
                    <a:lnTo>
                      <a:pt x="212" y="1197"/>
                    </a:lnTo>
                    <a:lnTo>
                      <a:pt x="187" y="1193"/>
                    </a:lnTo>
                    <a:lnTo>
                      <a:pt x="164" y="1185"/>
                    </a:lnTo>
                    <a:lnTo>
                      <a:pt x="145" y="1169"/>
                    </a:lnTo>
                    <a:lnTo>
                      <a:pt x="129" y="1150"/>
                    </a:lnTo>
                    <a:lnTo>
                      <a:pt x="13" y="948"/>
                    </a:lnTo>
                    <a:lnTo>
                      <a:pt x="4" y="928"/>
                    </a:lnTo>
                    <a:lnTo>
                      <a:pt x="0" y="907"/>
                    </a:lnTo>
                    <a:lnTo>
                      <a:pt x="2" y="886"/>
                    </a:lnTo>
                    <a:lnTo>
                      <a:pt x="7" y="866"/>
                    </a:lnTo>
                    <a:lnTo>
                      <a:pt x="17" y="847"/>
                    </a:lnTo>
                    <a:lnTo>
                      <a:pt x="30" y="831"/>
                    </a:lnTo>
                    <a:lnTo>
                      <a:pt x="48" y="817"/>
                    </a:lnTo>
                    <a:lnTo>
                      <a:pt x="136" y="767"/>
                    </a:lnTo>
                    <a:lnTo>
                      <a:pt x="131" y="734"/>
                    </a:lnTo>
                    <a:lnTo>
                      <a:pt x="129" y="699"/>
                    </a:lnTo>
                    <a:lnTo>
                      <a:pt x="131" y="665"/>
                    </a:lnTo>
                    <a:lnTo>
                      <a:pt x="136" y="630"/>
                    </a:lnTo>
                    <a:lnTo>
                      <a:pt x="48" y="581"/>
                    </a:lnTo>
                    <a:lnTo>
                      <a:pt x="30" y="567"/>
                    </a:lnTo>
                    <a:lnTo>
                      <a:pt x="17" y="551"/>
                    </a:lnTo>
                    <a:lnTo>
                      <a:pt x="7" y="532"/>
                    </a:lnTo>
                    <a:lnTo>
                      <a:pt x="2" y="512"/>
                    </a:lnTo>
                    <a:lnTo>
                      <a:pt x="0" y="491"/>
                    </a:lnTo>
                    <a:lnTo>
                      <a:pt x="4" y="470"/>
                    </a:lnTo>
                    <a:lnTo>
                      <a:pt x="13" y="450"/>
                    </a:lnTo>
                    <a:lnTo>
                      <a:pt x="129" y="249"/>
                    </a:lnTo>
                    <a:lnTo>
                      <a:pt x="145" y="229"/>
                    </a:lnTo>
                    <a:lnTo>
                      <a:pt x="164" y="214"/>
                    </a:lnTo>
                    <a:lnTo>
                      <a:pt x="187" y="204"/>
                    </a:lnTo>
                    <a:lnTo>
                      <a:pt x="212" y="201"/>
                    </a:lnTo>
                    <a:lnTo>
                      <a:pt x="237" y="204"/>
                    </a:lnTo>
                    <a:lnTo>
                      <a:pt x="260" y="214"/>
                    </a:lnTo>
                    <a:lnTo>
                      <a:pt x="347" y="264"/>
                    </a:lnTo>
                    <a:lnTo>
                      <a:pt x="384" y="238"/>
                    </a:lnTo>
                    <a:lnTo>
                      <a:pt x="424" y="214"/>
                    </a:lnTo>
                    <a:lnTo>
                      <a:pt x="465" y="193"/>
                    </a:lnTo>
                    <a:lnTo>
                      <a:pt x="465" y="95"/>
                    </a:lnTo>
                    <a:lnTo>
                      <a:pt x="469" y="70"/>
                    </a:lnTo>
                    <a:lnTo>
                      <a:pt x="479" y="47"/>
                    </a:lnTo>
                    <a:lnTo>
                      <a:pt x="494" y="27"/>
                    </a:lnTo>
                    <a:lnTo>
                      <a:pt x="513" y="12"/>
                    </a:lnTo>
                    <a:lnTo>
                      <a:pt x="535" y="2"/>
                    </a:lnTo>
                    <a:lnTo>
                      <a:pt x="56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sp>
          <p:nvSpPr>
            <p:cNvPr id="88" name="Freeform 606"/>
            <p:cNvSpPr>
              <a:spLocks noEditPoints="1"/>
            </p:cNvSpPr>
            <p:nvPr/>
          </p:nvSpPr>
          <p:spPr bwMode="auto">
            <a:xfrm>
              <a:off x="4260572" y="3038341"/>
              <a:ext cx="420910" cy="296657"/>
            </a:xfrm>
            <a:custGeom>
              <a:avLst/>
              <a:gdLst>
                <a:gd name="T0" fmla="*/ 1032 w 4126"/>
                <a:gd name="T1" fmla="*/ 1874 h 2908"/>
                <a:gd name="T2" fmla="*/ 1022 w 4126"/>
                <a:gd name="T3" fmla="*/ 2004 h 2908"/>
                <a:gd name="T4" fmla="*/ 1290 w 4126"/>
                <a:gd name="T5" fmla="*/ 2118 h 2908"/>
                <a:gd name="T6" fmla="*/ 1551 w 4126"/>
                <a:gd name="T7" fmla="*/ 2464 h 2908"/>
                <a:gd name="T8" fmla="*/ 1949 w 4126"/>
                <a:gd name="T9" fmla="*/ 2636 h 2908"/>
                <a:gd name="T10" fmla="*/ 2404 w 4126"/>
                <a:gd name="T11" fmla="*/ 2600 h 2908"/>
                <a:gd name="T12" fmla="*/ 2765 w 4126"/>
                <a:gd name="T13" fmla="*/ 2361 h 2908"/>
                <a:gd name="T14" fmla="*/ 2950 w 4126"/>
                <a:gd name="T15" fmla="*/ 2009 h 2908"/>
                <a:gd name="T16" fmla="*/ 2879 w 4126"/>
                <a:gd name="T17" fmla="*/ 1876 h 2908"/>
                <a:gd name="T18" fmla="*/ 2727 w 4126"/>
                <a:gd name="T19" fmla="*/ 1891 h 2908"/>
                <a:gd name="T20" fmla="*/ 2612 w 4126"/>
                <a:gd name="T21" fmla="*/ 2110 h 2908"/>
                <a:gd name="T22" fmla="*/ 2395 w 4126"/>
                <a:gd name="T23" fmla="*/ 2304 h 2908"/>
                <a:gd name="T24" fmla="*/ 2143 w 4126"/>
                <a:gd name="T25" fmla="*/ 2372 h 2908"/>
                <a:gd name="T26" fmla="*/ 1874 w 4126"/>
                <a:gd name="T27" fmla="*/ 2331 h 2908"/>
                <a:gd name="T28" fmla="*/ 1622 w 4126"/>
                <a:gd name="T29" fmla="*/ 2146 h 2908"/>
                <a:gd name="T30" fmla="*/ 1684 w 4126"/>
                <a:gd name="T31" fmla="*/ 2022 h 2908"/>
                <a:gd name="T32" fmla="*/ 1705 w 4126"/>
                <a:gd name="T33" fmla="*/ 1893 h 2908"/>
                <a:gd name="T34" fmla="*/ 1362 w 4126"/>
                <a:gd name="T35" fmla="*/ 1604 h 2908"/>
                <a:gd name="T36" fmla="*/ 1696 w 4126"/>
                <a:gd name="T37" fmla="*/ 720 h 2908"/>
                <a:gd name="T38" fmla="*/ 1358 w 4126"/>
                <a:gd name="T39" fmla="*/ 989 h 2908"/>
                <a:gd name="T40" fmla="*/ 1219 w 4126"/>
                <a:gd name="T41" fmla="*/ 1311 h 2908"/>
                <a:gd name="T42" fmla="*/ 1315 w 4126"/>
                <a:gd name="T43" fmla="*/ 1429 h 2908"/>
                <a:gd name="T44" fmla="*/ 1462 w 4126"/>
                <a:gd name="T45" fmla="*/ 1385 h 2908"/>
                <a:gd name="T46" fmla="*/ 1587 w 4126"/>
                <a:gd name="T47" fmla="*/ 1141 h 2908"/>
                <a:gd name="T48" fmla="*/ 1816 w 4126"/>
                <a:gd name="T49" fmla="*/ 971 h 2908"/>
                <a:gd name="T50" fmla="*/ 2066 w 4126"/>
                <a:gd name="T51" fmla="*/ 919 h 2908"/>
                <a:gd name="T52" fmla="*/ 2341 w 4126"/>
                <a:gd name="T53" fmla="*/ 982 h 2908"/>
                <a:gd name="T54" fmla="*/ 2579 w 4126"/>
                <a:gd name="T55" fmla="*/ 1195 h 2908"/>
                <a:gd name="T56" fmla="*/ 2469 w 4126"/>
                <a:gd name="T57" fmla="*/ 1289 h 2908"/>
                <a:gd name="T58" fmla="*/ 2479 w 4126"/>
                <a:gd name="T59" fmla="*/ 1420 h 2908"/>
                <a:gd name="T60" fmla="*/ 2835 w 4126"/>
                <a:gd name="T61" fmla="*/ 1687 h 2908"/>
                <a:gd name="T62" fmla="*/ 3161 w 4126"/>
                <a:gd name="T63" fmla="*/ 1380 h 2908"/>
                <a:gd name="T64" fmla="*/ 3111 w 4126"/>
                <a:gd name="T65" fmla="*/ 1259 h 2908"/>
                <a:gd name="T66" fmla="*/ 2811 w 4126"/>
                <a:gd name="T67" fmla="*/ 1045 h 2908"/>
                <a:gd name="T68" fmla="*/ 2498 w 4126"/>
                <a:gd name="T69" fmla="*/ 752 h 2908"/>
                <a:gd name="T70" fmla="*/ 2066 w 4126"/>
                <a:gd name="T71" fmla="*/ 644 h 2908"/>
                <a:gd name="T72" fmla="*/ 2408 w 4126"/>
                <a:gd name="T73" fmla="*/ 95 h 2908"/>
                <a:gd name="T74" fmla="*/ 2865 w 4126"/>
                <a:gd name="T75" fmla="*/ 423 h 2908"/>
                <a:gd name="T76" fmla="*/ 3133 w 4126"/>
                <a:gd name="T77" fmla="*/ 919 h 2908"/>
                <a:gd name="T78" fmla="*/ 3509 w 4126"/>
                <a:gd name="T79" fmla="*/ 1073 h 2908"/>
                <a:gd name="T80" fmla="*/ 3903 w 4126"/>
                <a:gd name="T81" fmla="*/ 1351 h 2908"/>
                <a:gd name="T82" fmla="*/ 4110 w 4126"/>
                <a:gd name="T83" fmla="*/ 1790 h 2908"/>
                <a:gd name="T84" fmla="*/ 4066 w 4126"/>
                <a:gd name="T85" fmla="*/ 2291 h 2908"/>
                <a:gd name="T86" fmla="*/ 3788 w 4126"/>
                <a:gd name="T87" fmla="*/ 2685 h 2908"/>
                <a:gd name="T88" fmla="*/ 3349 w 4126"/>
                <a:gd name="T89" fmla="*/ 2893 h 2908"/>
                <a:gd name="T90" fmla="*/ 426 w 4126"/>
                <a:gd name="T91" fmla="*/ 2863 h 2908"/>
                <a:gd name="T92" fmla="*/ 119 w 4126"/>
                <a:gd name="T93" fmla="*/ 2616 h 2908"/>
                <a:gd name="T94" fmla="*/ 0 w 4126"/>
                <a:gd name="T95" fmla="*/ 2227 h 2908"/>
                <a:gd name="T96" fmla="*/ 117 w 4126"/>
                <a:gd name="T97" fmla="*/ 1847 h 2908"/>
                <a:gd name="T98" fmla="*/ 416 w 4126"/>
                <a:gd name="T99" fmla="*/ 1600 h 2908"/>
                <a:gd name="T100" fmla="*/ 720 w 4126"/>
                <a:gd name="T101" fmla="*/ 1551 h 2908"/>
                <a:gd name="T102" fmla="*/ 695 w 4126"/>
                <a:gd name="T103" fmla="*/ 1055 h 2908"/>
                <a:gd name="T104" fmla="*/ 901 w 4126"/>
                <a:gd name="T105" fmla="*/ 540 h 2908"/>
                <a:gd name="T106" fmla="*/ 1299 w 4126"/>
                <a:gd name="T107" fmla="*/ 170 h 2908"/>
                <a:gd name="T108" fmla="*/ 1831 w 4126"/>
                <a:gd name="T109" fmla="*/ 3 h 2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26" h="2908">
                  <a:moveTo>
                    <a:pt x="1362" y="1604"/>
                  </a:moveTo>
                  <a:lnTo>
                    <a:pt x="1334" y="1606"/>
                  </a:lnTo>
                  <a:lnTo>
                    <a:pt x="1308" y="1614"/>
                  </a:lnTo>
                  <a:lnTo>
                    <a:pt x="1284" y="1628"/>
                  </a:lnTo>
                  <a:lnTo>
                    <a:pt x="1261" y="1645"/>
                  </a:lnTo>
                  <a:lnTo>
                    <a:pt x="1032" y="1874"/>
                  </a:lnTo>
                  <a:lnTo>
                    <a:pt x="1017" y="1893"/>
                  </a:lnTo>
                  <a:lnTo>
                    <a:pt x="1008" y="1914"/>
                  </a:lnTo>
                  <a:lnTo>
                    <a:pt x="1003" y="1937"/>
                  </a:lnTo>
                  <a:lnTo>
                    <a:pt x="1005" y="1961"/>
                  </a:lnTo>
                  <a:lnTo>
                    <a:pt x="1011" y="1984"/>
                  </a:lnTo>
                  <a:lnTo>
                    <a:pt x="1022" y="2004"/>
                  </a:lnTo>
                  <a:lnTo>
                    <a:pt x="1039" y="2022"/>
                  </a:lnTo>
                  <a:lnTo>
                    <a:pt x="1059" y="2036"/>
                  </a:lnTo>
                  <a:lnTo>
                    <a:pt x="1080" y="2043"/>
                  </a:lnTo>
                  <a:lnTo>
                    <a:pt x="1105" y="2046"/>
                  </a:lnTo>
                  <a:lnTo>
                    <a:pt x="1265" y="2046"/>
                  </a:lnTo>
                  <a:lnTo>
                    <a:pt x="1290" y="2118"/>
                  </a:lnTo>
                  <a:lnTo>
                    <a:pt x="1322" y="2186"/>
                  </a:lnTo>
                  <a:lnTo>
                    <a:pt x="1358" y="2250"/>
                  </a:lnTo>
                  <a:lnTo>
                    <a:pt x="1399" y="2310"/>
                  </a:lnTo>
                  <a:lnTo>
                    <a:pt x="1446" y="2365"/>
                  </a:lnTo>
                  <a:lnTo>
                    <a:pt x="1496" y="2416"/>
                  </a:lnTo>
                  <a:lnTo>
                    <a:pt x="1551" y="2464"/>
                  </a:lnTo>
                  <a:lnTo>
                    <a:pt x="1609" y="2505"/>
                  </a:lnTo>
                  <a:lnTo>
                    <a:pt x="1671" y="2543"/>
                  </a:lnTo>
                  <a:lnTo>
                    <a:pt x="1736" y="2574"/>
                  </a:lnTo>
                  <a:lnTo>
                    <a:pt x="1804" y="2600"/>
                  </a:lnTo>
                  <a:lnTo>
                    <a:pt x="1875" y="2621"/>
                  </a:lnTo>
                  <a:lnTo>
                    <a:pt x="1949" y="2636"/>
                  </a:lnTo>
                  <a:lnTo>
                    <a:pt x="2024" y="2646"/>
                  </a:lnTo>
                  <a:lnTo>
                    <a:pt x="2103" y="2649"/>
                  </a:lnTo>
                  <a:lnTo>
                    <a:pt x="2182" y="2645"/>
                  </a:lnTo>
                  <a:lnTo>
                    <a:pt x="2259" y="2636"/>
                  </a:lnTo>
                  <a:lnTo>
                    <a:pt x="2333" y="2621"/>
                  </a:lnTo>
                  <a:lnTo>
                    <a:pt x="2404" y="2600"/>
                  </a:lnTo>
                  <a:lnTo>
                    <a:pt x="2473" y="2573"/>
                  </a:lnTo>
                  <a:lnTo>
                    <a:pt x="2539" y="2540"/>
                  </a:lnTo>
                  <a:lnTo>
                    <a:pt x="2602" y="2503"/>
                  </a:lnTo>
                  <a:lnTo>
                    <a:pt x="2660" y="2460"/>
                  </a:lnTo>
                  <a:lnTo>
                    <a:pt x="2715" y="2412"/>
                  </a:lnTo>
                  <a:lnTo>
                    <a:pt x="2765" y="2361"/>
                  </a:lnTo>
                  <a:lnTo>
                    <a:pt x="2811" y="2304"/>
                  </a:lnTo>
                  <a:lnTo>
                    <a:pt x="2852" y="2243"/>
                  </a:lnTo>
                  <a:lnTo>
                    <a:pt x="2889" y="2178"/>
                  </a:lnTo>
                  <a:lnTo>
                    <a:pt x="2920" y="2110"/>
                  </a:lnTo>
                  <a:lnTo>
                    <a:pt x="2945" y="2037"/>
                  </a:lnTo>
                  <a:lnTo>
                    <a:pt x="2950" y="2009"/>
                  </a:lnTo>
                  <a:lnTo>
                    <a:pt x="2950" y="1982"/>
                  </a:lnTo>
                  <a:lnTo>
                    <a:pt x="2945" y="1957"/>
                  </a:lnTo>
                  <a:lnTo>
                    <a:pt x="2935" y="1932"/>
                  </a:lnTo>
                  <a:lnTo>
                    <a:pt x="2920" y="1911"/>
                  </a:lnTo>
                  <a:lnTo>
                    <a:pt x="2901" y="1892"/>
                  </a:lnTo>
                  <a:lnTo>
                    <a:pt x="2879" y="1876"/>
                  </a:lnTo>
                  <a:lnTo>
                    <a:pt x="2854" y="1865"/>
                  </a:lnTo>
                  <a:lnTo>
                    <a:pt x="2826" y="1860"/>
                  </a:lnTo>
                  <a:lnTo>
                    <a:pt x="2799" y="1860"/>
                  </a:lnTo>
                  <a:lnTo>
                    <a:pt x="2774" y="1865"/>
                  </a:lnTo>
                  <a:lnTo>
                    <a:pt x="2748" y="1876"/>
                  </a:lnTo>
                  <a:lnTo>
                    <a:pt x="2727" y="1891"/>
                  </a:lnTo>
                  <a:lnTo>
                    <a:pt x="2707" y="1909"/>
                  </a:lnTo>
                  <a:lnTo>
                    <a:pt x="2692" y="1932"/>
                  </a:lnTo>
                  <a:lnTo>
                    <a:pt x="2682" y="1957"/>
                  </a:lnTo>
                  <a:lnTo>
                    <a:pt x="2662" y="2012"/>
                  </a:lnTo>
                  <a:lnTo>
                    <a:pt x="2638" y="2063"/>
                  </a:lnTo>
                  <a:lnTo>
                    <a:pt x="2612" y="2110"/>
                  </a:lnTo>
                  <a:lnTo>
                    <a:pt x="2582" y="2152"/>
                  </a:lnTo>
                  <a:lnTo>
                    <a:pt x="2548" y="2190"/>
                  </a:lnTo>
                  <a:lnTo>
                    <a:pt x="2513" y="2225"/>
                  </a:lnTo>
                  <a:lnTo>
                    <a:pt x="2475" y="2255"/>
                  </a:lnTo>
                  <a:lnTo>
                    <a:pt x="2435" y="2281"/>
                  </a:lnTo>
                  <a:lnTo>
                    <a:pt x="2395" y="2304"/>
                  </a:lnTo>
                  <a:lnTo>
                    <a:pt x="2353" y="2324"/>
                  </a:lnTo>
                  <a:lnTo>
                    <a:pt x="2311" y="2340"/>
                  </a:lnTo>
                  <a:lnTo>
                    <a:pt x="2269" y="2352"/>
                  </a:lnTo>
                  <a:lnTo>
                    <a:pt x="2226" y="2362"/>
                  </a:lnTo>
                  <a:lnTo>
                    <a:pt x="2184" y="2369"/>
                  </a:lnTo>
                  <a:lnTo>
                    <a:pt x="2143" y="2372"/>
                  </a:lnTo>
                  <a:lnTo>
                    <a:pt x="2103" y="2374"/>
                  </a:lnTo>
                  <a:lnTo>
                    <a:pt x="2059" y="2372"/>
                  </a:lnTo>
                  <a:lnTo>
                    <a:pt x="2013" y="2367"/>
                  </a:lnTo>
                  <a:lnTo>
                    <a:pt x="1967" y="2360"/>
                  </a:lnTo>
                  <a:lnTo>
                    <a:pt x="1920" y="2347"/>
                  </a:lnTo>
                  <a:lnTo>
                    <a:pt x="1874" y="2331"/>
                  </a:lnTo>
                  <a:lnTo>
                    <a:pt x="1828" y="2311"/>
                  </a:lnTo>
                  <a:lnTo>
                    <a:pt x="1783" y="2287"/>
                  </a:lnTo>
                  <a:lnTo>
                    <a:pt x="1739" y="2258"/>
                  </a:lnTo>
                  <a:lnTo>
                    <a:pt x="1697" y="2226"/>
                  </a:lnTo>
                  <a:lnTo>
                    <a:pt x="1659" y="2188"/>
                  </a:lnTo>
                  <a:lnTo>
                    <a:pt x="1622" y="2146"/>
                  </a:lnTo>
                  <a:lnTo>
                    <a:pt x="1590" y="2098"/>
                  </a:lnTo>
                  <a:lnTo>
                    <a:pt x="1561" y="2046"/>
                  </a:lnTo>
                  <a:lnTo>
                    <a:pt x="1619" y="2046"/>
                  </a:lnTo>
                  <a:lnTo>
                    <a:pt x="1642" y="2043"/>
                  </a:lnTo>
                  <a:lnTo>
                    <a:pt x="1664" y="2036"/>
                  </a:lnTo>
                  <a:lnTo>
                    <a:pt x="1684" y="2022"/>
                  </a:lnTo>
                  <a:lnTo>
                    <a:pt x="1700" y="2004"/>
                  </a:lnTo>
                  <a:lnTo>
                    <a:pt x="1711" y="1984"/>
                  </a:lnTo>
                  <a:lnTo>
                    <a:pt x="1717" y="1961"/>
                  </a:lnTo>
                  <a:lnTo>
                    <a:pt x="1719" y="1937"/>
                  </a:lnTo>
                  <a:lnTo>
                    <a:pt x="1715" y="1914"/>
                  </a:lnTo>
                  <a:lnTo>
                    <a:pt x="1705" y="1893"/>
                  </a:lnTo>
                  <a:lnTo>
                    <a:pt x="1690" y="1874"/>
                  </a:lnTo>
                  <a:lnTo>
                    <a:pt x="1461" y="1645"/>
                  </a:lnTo>
                  <a:lnTo>
                    <a:pt x="1439" y="1628"/>
                  </a:lnTo>
                  <a:lnTo>
                    <a:pt x="1414" y="1614"/>
                  </a:lnTo>
                  <a:lnTo>
                    <a:pt x="1388" y="1606"/>
                  </a:lnTo>
                  <a:lnTo>
                    <a:pt x="1362" y="1604"/>
                  </a:lnTo>
                  <a:close/>
                  <a:moveTo>
                    <a:pt x="2066" y="644"/>
                  </a:moveTo>
                  <a:lnTo>
                    <a:pt x="1987" y="648"/>
                  </a:lnTo>
                  <a:lnTo>
                    <a:pt x="1910" y="657"/>
                  </a:lnTo>
                  <a:lnTo>
                    <a:pt x="1836" y="673"/>
                  </a:lnTo>
                  <a:lnTo>
                    <a:pt x="1765" y="694"/>
                  </a:lnTo>
                  <a:lnTo>
                    <a:pt x="1696" y="720"/>
                  </a:lnTo>
                  <a:lnTo>
                    <a:pt x="1630" y="753"/>
                  </a:lnTo>
                  <a:lnTo>
                    <a:pt x="1567" y="790"/>
                  </a:lnTo>
                  <a:lnTo>
                    <a:pt x="1510" y="833"/>
                  </a:lnTo>
                  <a:lnTo>
                    <a:pt x="1454" y="881"/>
                  </a:lnTo>
                  <a:lnTo>
                    <a:pt x="1404" y="933"/>
                  </a:lnTo>
                  <a:lnTo>
                    <a:pt x="1358" y="989"/>
                  </a:lnTo>
                  <a:lnTo>
                    <a:pt x="1317" y="1051"/>
                  </a:lnTo>
                  <a:lnTo>
                    <a:pt x="1280" y="1116"/>
                  </a:lnTo>
                  <a:lnTo>
                    <a:pt x="1249" y="1185"/>
                  </a:lnTo>
                  <a:lnTo>
                    <a:pt x="1224" y="1257"/>
                  </a:lnTo>
                  <a:lnTo>
                    <a:pt x="1219" y="1284"/>
                  </a:lnTo>
                  <a:lnTo>
                    <a:pt x="1219" y="1311"/>
                  </a:lnTo>
                  <a:lnTo>
                    <a:pt x="1224" y="1337"/>
                  </a:lnTo>
                  <a:lnTo>
                    <a:pt x="1234" y="1361"/>
                  </a:lnTo>
                  <a:lnTo>
                    <a:pt x="1249" y="1384"/>
                  </a:lnTo>
                  <a:lnTo>
                    <a:pt x="1268" y="1402"/>
                  </a:lnTo>
                  <a:lnTo>
                    <a:pt x="1290" y="1417"/>
                  </a:lnTo>
                  <a:lnTo>
                    <a:pt x="1315" y="1429"/>
                  </a:lnTo>
                  <a:lnTo>
                    <a:pt x="1343" y="1434"/>
                  </a:lnTo>
                  <a:lnTo>
                    <a:pt x="1370" y="1434"/>
                  </a:lnTo>
                  <a:lnTo>
                    <a:pt x="1397" y="1429"/>
                  </a:lnTo>
                  <a:lnTo>
                    <a:pt x="1421" y="1417"/>
                  </a:lnTo>
                  <a:lnTo>
                    <a:pt x="1443" y="1404"/>
                  </a:lnTo>
                  <a:lnTo>
                    <a:pt x="1462" y="1385"/>
                  </a:lnTo>
                  <a:lnTo>
                    <a:pt x="1477" y="1362"/>
                  </a:lnTo>
                  <a:lnTo>
                    <a:pt x="1487" y="1336"/>
                  </a:lnTo>
                  <a:lnTo>
                    <a:pt x="1507" y="1281"/>
                  </a:lnTo>
                  <a:lnTo>
                    <a:pt x="1531" y="1230"/>
                  </a:lnTo>
                  <a:lnTo>
                    <a:pt x="1557" y="1183"/>
                  </a:lnTo>
                  <a:lnTo>
                    <a:pt x="1587" y="1141"/>
                  </a:lnTo>
                  <a:lnTo>
                    <a:pt x="1621" y="1103"/>
                  </a:lnTo>
                  <a:lnTo>
                    <a:pt x="1656" y="1070"/>
                  </a:lnTo>
                  <a:lnTo>
                    <a:pt x="1694" y="1040"/>
                  </a:lnTo>
                  <a:lnTo>
                    <a:pt x="1734" y="1012"/>
                  </a:lnTo>
                  <a:lnTo>
                    <a:pt x="1774" y="989"/>
                  </a:lnTo>
                  <a:lnTo>
                    <a:pt x="1816" y="971"/>
                  </a:lnTo>
                  <a:lnTo>
                    <a:pt x="1858" y="954"/>
                  </a:lnTo>
                  <a:lnTo>
                    <a:pt x="1900" y="942"/>
                  </a:lnTo>
                  <a:lnTo>
                    <a:pt x="1943" y="932"/>
                  </a:lnTo>
                  <a:lnTo>
                    <a:pt x="1986" y="924"/>
                  </a:lnTo>
                  <a:lnTo>
                    <a:pt x="2026" y="921"/>
                  </a:lnTo>
                  <a:lnTo>
                    <a:pt x="2066" y="919"/>
                  </a:lnTo>
                  <a:lnTo>
                    <a:pt x="2110" y="921"/>
                  </a:lnTo>
                  <a:lnTo>
                    <a:pt x="2156" y="926"/>
                  </a:lnTo>
                  <a:lnTo>
                    <a:pt x="2202" y="934"/>
                  </a:lnTo>
                  <a:lnTo>
                    <a:pt x="2249" y="947"/>
                  </a:lnTo>
                  <a:lnTo>
                    <a:pt x="2295" y="962"/>
                  </a:lnTo>
                  <a:lnTo>
                    <a:pt x="2341" y="982"/>
                  </a:lnTo>
                  <a:lnTo>
                    <a:pt x="2386" y="1006"/>
                  </a:lnTo>
                  <a:lnTo>
                    <a:pt x="2430" y="1034"/>
                  </a:lnTo>
                  <a:lnTo>
                    <a:pt x="2472" y="1067"/>
                  </a:lnTo>
                  <a:lnTo>
                    <a:pt x="2510" y="1105"/>
                  </a:lnTo>
                  <a:lnTo>
                    <a:pt x="2547" y="1147"/>
                  </a:lnTo>
                  <a:lnTo>
                    <a:pt x="2579" y="1195"/>
                  </a:lnTo>
                  <a:lnTo>
                    <a:pt x="2608" y="1247"/>
                  </a:lnTo>
                  <a:lnTo>
                    <a:pt x="2551" y="1247"/>
                  </a:lnTo>
                  <a:lnTo>
                    <a:pt x="2527" y="1250"/>
                  </a:lnTo>
                  <a:lnTo>
                    <a:pt x="2505" y="1259"/>
                  </a:lnTo>
                  <a:lnTo>
                    <a:pt x="2485" y="1271"/>
                  </a:lnTo>
                  <a:lnTo>
                    <a:pt x="2469" y="1289"/>
                  </a:lnTo>
                  <a:lnTo>
                    <a:pt x="2458" y="1310"/>
                  </a:lnTo>
                  <a:lnTo>
                    <a:pt x="2452" y="1332"/>
                  </a:lnTo>
                  <a:lnTo>
                    <a:pt x="2450" y="1356"/>
                  </a:lnTo>
                  <a:lnTo>
                    <a:pt x="2454" y="1380"/>
                  </a:lnTo>
                  <a:lnTo>
                    <a:pt x="2464" y="1401"/>
                  </a:lnTo>
                  <a:lnTo>
                    <a:pt x="2479" y="1420"/>
                  </a:lnTo>
                  <a:lnTo>
                    <a:pt x="2708" y="1649"/>
                  </a:lnTo>
                  <a:lnTo>
                    <a:pt x="2730" y="1667"/>
                  </a:lnTo>
                  <a:lnTo>
                    <a:pt x="2755" y="1679"/>
                  </a:lnTo>
                  <a:lnTo>
                    <a:pt x="2781" y="1687"/>
                  </a:lnTo>
                  <a:lnTo>
                    <a:pt x="2807" y="1689"/>
                  </a:lnTo>
                  <a:lnTo>
                    <a:pt x="2835" y="1687"/>
                  </a:lnTo>
                  <a:lnTo>
                    <a:pt x="2861" y="1679"/>
                  </a:lnTo>
                  <a:lnTo>
                    <a:pt x="2885" y="1667"/>
                  </a:lnTo>
                  <a:lnTo>
                    <a:pt x="2908" y="1649"/>
                  </a:lnTo>
                  <a:lnTo>
                    <a:pt x="3137" y="1420"/>
                  </a:lnTo>
                  <a:lnTo>
                    <a:pt x="3151" y="1401"/>
                  </a:lnTo>
                  <a:lnTo>
                    <a:pt x="3161" y="1380"/>
                  </a:lnTo>
                  <a:lnTo>
                    <a:pt x="3166" y="1356"/>
                  </a:lnTo>
                  <a:lnTo>
                    <a:pt x="3164" y="1332"/>
                  </a:lnTo>
                  <a:lnTo>
                    <a:pt x="3158" y="1310"/>
                  </a:lnTo>
                  <a:lnTo>
                    <a:pt x="3147" y="1289"/>
                  </a:lnTo>
                  <a:lnTo>
                    <a:pt x="3131" y="1271"/>
                  </a:lnTo>
                  <a:lnTo>
                    <a:pt x="3111" y="1259"/>
                  </a:lnTo>
                  <a:lnTo>
                    <a:pt x="3089" y="1250"/>
                  </a:lnTo>
                  <a:lnTo>
                    <a:pt x="3064" y="1247"/>
                  </a:lnTo>
                  <a:lnTo>
                    <a:pt x="2904" y="1247"/>
                  </a:lnTo>
                  <a:lnTo>
                    <a:pt x="2879" y="1176"/>
                  </a:lnTo>
                  <a:lnTo>
                    <a:pt x="2847" y="1108"/>
                  </a:lnTo>
                  <a:lnTo>
                    <a:pt x="2811" y="1045"/>
                  </a:lnTo>
                  <a:lnTo>
                    <a:pt x="2770" y="984"/>
                  </a:lnTo>
                  <a:lnTo>
                    <a:pt x="2723" y="928"/>
                  </a:lnTo>
                  <a:lnTo>
                    <a:pt x="2673" y="877"/>
                  </a:lnTo>
                  <a:lnTo>
                    <a:pt x="2618" y="831"/>
                  </a:lnTo>
                  <a:lnTo>
                    <a:pt x="2561" y="788"/>
                  </a:lnTo>
                  <a:lnTo>
                    <a:pt x="2498" y="752"/>
                  </a:lnTo>
                  <a:lnTo>
                    <a:pt x="2433" y="719"/>
                  </a:lnTo>
                  <a:lnTo>
                    <a:pt x="2365" y="693"/>
                  </a:lnTo>
                  <a:lnTo>
                    <a:pt x="2294" y="672"/>
                  </a:lnTo>
                  <a:lnTo>
                    <a:pt x="2220" y="657"/>
                  </a:lnTo>
                  <a:lnTo>
                    <a:pt x="2145" y="648"/>
                  </a:lnTo>
                  <a:lnTo>
                    <a:pt x="2066" y="644"/>
                  </a:lnTo>
                  <a:close/>
                  <a:moveTo>
                    <a:pt x="1929" y="0"/>
                  </a:moveTo>
                  <a:lnTo>
                    <a:pt x="2031" y="3"/>
                  </a:lnTo>
                  <a:lnTo>
                    <a:pt x="2128" y="16"/>
                  </a:lnTo>
                  <a:lnTo>
                    <a:pt x="2225" y="35"/>
                  </a:lnTo>
                  <a:lnTo>
                    <a:pt x="2318" y="61"/>
                  </a:lnTo>
                  <a:lnTo>
                    <a:pt x="2408" y="95"/>
                  </a:lnTo>
                  <a:lnTo>
                    <a:pt x="2494" y="135"/>
                  </a:lnTo>
                  <a:lnTo>
                    <a:pt x="2577" y="181"/>
                  </a:lnTo>
                  <a:lnTo>
                    <a:pt x="2656" y="232"/>
                  </a:lnTo>
                  <a:lnTo>
                    <a:pt x="2730" y="291"/>
                  </a:lnTo>
                  <a:lnTo>
                    <a:pt x="2800" y="354"/>
                  </a:lnTo>
                  <a:lnTo>
                    <a:pt x="2865" y="423"/>
                  </a:lnTo>
                  <a:lnTo>
                    <a:pt x="2925" y="495"/>
                  </a:lnTo>
                  <a:lnTo>
                    <a:pt x="2979" y="573"/>
                  </a:lnTo>
                  <a:lnTo>
                    <a:pt x="3027" y="654"/>
                  </a:lnTo>
                  <a:lnTo>
                    <a:pt x="3069" y="739"/>
                  </a:lnTo>
                  <a:lnTo>
                    <a:pt x="3104" y="828"/>
                  </a:lnTo>
                  <a:lnTo>
                    <a:pt x="3133" y="919"/>
                  </a:lnTo>
                  <a:lnTo>
                    <a:pt x="3156" y="1014"/>
                  </a:lnTo>
                  <a:lnTo>
                    <a:pt x="3178" y="1013"/>
                  </a:lnTo>
                  <a:lnTo>
                    <a:pt x="3265" y="1017"/>
                  </a:lnTo>
                  <a:lnTo>
                    <a:pt x="3349" y="1029"/>
                  </a:lnTo>
                  <a:lnTo>
                    <a:pt x="3430" y="1047"/>
                  </a:lnTo>
                  <a:lnTo>
                    <a:pt x="3509" y="1073"/>
                  </a:lnTo>
                  <a:lnTo>
                    <a:pt x="3584" y="1105"/>
                  </a:lnTo>
                  <a:lnTo>
                    <a:pt x="3657" y="1143"/>
                  </a:lnTo>
                  <a:lnTo>
                    <a:pt x="3724" y="1187"/>
                  </a:lnTo>
                  <a:lnTo>
                    <a:pt x="3788" y="1236"/>
                  </a:lnTo>
                  <a:lnTo>
                    <a:pt x="3848" y="1291"/>
                  </a:lnTo>
                  <a:lnTo>
                    <a:pt x="3903" y="1351"/>
                  </a:lnTo>
                  <a:lnTo>
                    <a:pt x="3952" y="1415"/>
                  </a:lnTo>
                  <a:lnTo>
                    <a:pt x="3996" y="1483"/>
                  </a:lnTo>
                  <a:lnTo>
                    <a:pt x="4035" y="1555"/>
                  </a:lnTo>
                  <a:lnTo>
                    <a:pt x="4066" y="1630"/>
                  </a:lnTo>
                  <a:lnTo>
                    <a:pt x="4091" y="1709"/>
                  </a:lnTo>
                  <a:lnTo>
                    <a:pt x="4110" y="1790"/>
                  </a:lnTo>
                  <a:lnTo>
                    <a:pt x="4121" y="1874"/>
                  </a:lnTo>
                  <a:lnTo>
                    <a:pt x="4126" y="1961"/>
                  </a:lnTo>
                  <a:lnTo>
                    <a:pt x="4121" y="2047"/>
                  </a:lnTo>
                  <a:lnTo>
                    <a:pt x="4110" y="2131"/>
                  </a:lnTo>
                  <a:lnTo>
                    <a:pt x="4091" y="2212"/>
                  </a:lnTo>
                  <a:lnTo>
                    <a:pt x="4066" y="2291"/>
                  </a:lnTo>
                  <a:lnTo>
                    <a:pt x="4035" y="2366"/>
                  </a:lnTo>
                  <a:lnTo>
                    <a:pt x="3996" y="2439"/>
                  </a:lnTo>
                  <a:lnTo>
                    <a:pt x="3952" y="2506"/>
                  </a:lnTo>
                  <a:lnTo>
                    <a:pt x="3903" y="2571"/>
                  </a:lnTo>
                  <a:lnTo>
                    <a:pt x="3848" y="2630"/>
                  </a:lnTo>
                  <a:lnTo>
                    <a:pt x="3788" y="2685"/>
                  </a:lnTo>
                  <a:lnTo>
                    <a:pt x="3724" y="2734"/>
                  </a:lnTo>
                  <a:lnTo>
                    <a:pt x="3657" y="2778"/>
                  </a:lnTo>
                  <a:lnTo>
                    <a:pt x="3584" y="2817"/>
                  </a:lnTo>
                  <a:lnTo>
                    <a:pt x="3509" y="2848"/>
                  </a:lnTo>
                  <a:lnTo>
                    <a:pt x="3430" y="2874"/>
                  </a:lnTo>
                  <a:lnTo>
                    <a:pt x="3349" y="2893"/>
                  </a:lnTo>
                  <a:lnTo>
                    <a:pt x="3265" y="2904"/>
                  </a:lnTo>
                  <a:lnTo>
                    <a:pt x="3178" y="2908"/>
                  </a:lnTo>
                  <a:lnTo>
                    <a:pt x="628" y="2908"/>
                  </a:lnTo>
                  <a:lnTo>
                    <a:pt x="557" y="2899"/>
                  </a:lnTo>
                  <a:lnTo>
                    <a:pt x="491" y="2884"/>
                  </a:lnTo>
                  <a:lnTo>
                    <a:pt x="426" y="2863"/>
                  </a:lnTo>
                  <a:lnTo>
                    <a:pt x="365" y="2834"/>
                  </a:lnTo>
                  <a:lnTo>
                    <a:pt x="307" y="2800"/>
                  </a:lnTo>
                  <a:lnTo>
                    <a:pt x="253" y="2762"/>
                  </a:lnTo>
                  <a:lnTo>
                    <a:pt x="204" y="2718"/>
                  </a:lnTo>
                  <a:lnTo>
                    <a:pt x="159" y="2669"/>
                  </a:lnTo>
                  <a:lnTo>
                    <a:pt x="119" y="2616"/>
                  </a:lnTo>
                  <a:lnTo>
                    <a:pt x="84" y="2559"/>
                  </a:lnTo>
                  <a:lnTo>
                    <a:pt x="55" y="2499"/>
                  </a:lnTo>
                  <a:lnTo>
                    <a:pt x="31" y="2435"/>
                  </a:lnTo>
                  <a:lnTo>
                    <a:pt x="14" y="2367"/>
                  </a:lnTo>
                  <a:lnTo>
                    <a:pt x="4" y="2299"/>
                  </a:lnTo>
                  <a:lnTo>
                    <a:pt x="0" y="2227"/>
                  </a:lnTo>
                  <a:lnTo>
                    <a:pt x="4" y="2158"/>
                  </a:lnTo>
                  <a:lnTo>
                    <a:pt x="14" y="2091"/>
                  </a:lnTo>
                  <a:lnTo>
                    <a:pt x="30" y="2026"/>
                  </a:lnTo>
                  <a:lnTo>
                    <a:pt x="54" y="1963"/>
                  </a:lnTo>
                  <a:lnTo>
                    <a:pt x="83" y="1903"/>
                  </a:lnTo>
                  <a:lnTo>
                    <a:pt x="117" y="1847"/>
                  </a:lnTo>
                  <a:lnTo>
                    <a:pt x="155" y="1794"/>
                  </a:lnTo>
                  <a:lnTo>
                    <a:pt x="199" y="1747"/>
                  </a:lnTo>
                  <a:lnTo>
                    <a:pt x="248" y="1703"/>
                  </a:lnTo>
                  <a:lnTo>
                    <a:pt x="301" y="1663"/>
                  </a:lnTo>
                  <a:lnTo>
                    <a:pt x="356" y="1629"/>
                  </a:lnTo>
                  <a:lnTo>
                    <a:pt x="416" y="1600"/>
                  </a:lnTo>
                  <a:lnTo>
                    <a:pt x="479" y="1578"/>
                  </a:lnTo>
                  <a:lnTo>
                    <a:pt x="544" y="1561"/>
                  </a:lnTo>
                  <a:lnTo>
                    <a:pt x="611" y="1550"/>
                  </a:lnTo>
                  <a:lnTo>
                    <a:pt x="681" y="1548"/>
                  </a:lnTo>
                  <a:lnTo>
                    <a:pt x="700" y="1549"/>
                  </a:lnTo>
                  <a:lnTo>
                    <a:pt x="720" y="1551"/>
                  </a:lnTo>
                  <a:lnTo>
                    <a:pt x="704" y="1478"/>
                  </a:lnTo>
                  <a:lnTo>
                    <a:pt x="692" y="1402"/>
                  </a:lnTo>
                  <a:lnTo>
                    <a:pt x="684" y="1325"/>
                  </a:lnTo>
                  <a:lnTo>
                    <a:pt x="681" y="1247"/>
                  </a:lnTo>
                  <a:lnTo>
                    <a:pt x="685" y="1150"/>
                  </a:lnTo>
                  <a:lnTo>
                    <a:pt x="695" y="1055"/>
                  </a:lnTo>
                  <a:lnTo>
                    <a:pt x="714" y="961"/>
                  </a:lnTo>
                  <a:lnTo>
                    <a:pt x="739" y="871"/>
                  </a:lnTo>
                  <a:lnTo>
                    <a:pt x="770" y="783"/>
                  </a:lnTo>
                  <a:lnTo>
                    <a:pt x="808" y="699"/>
                  </a:lnTo>
                  <a:lnTo>
                    <a:pt x="852" y="618"/>
                  </a:lnTo>
                  <a:lnTo>
                    <a:pt x="901" y="540"/>
                  </a:lnTo>
                  <a:lnTo>
                    <a:pt x="955" y="466"/>
                  </a:lnTo>
                  <a:lnTo>
                    <a:pt x="1015" y="397"/>
                  </a:lnTo>
                  <a:lnTo>
                    <a:pt x="1080" y="334"/>
                  </a:lnTo>
                  <a:lnTo>
                    <a:pt x="1149" y="274"/>
                  </a:lnTo>
                  <a:lnTo>
                    <a:pt x="1221" y="220"/>
                  </a:lnTo>
                  <a:lnTo>
                    <a:pt x="1299" y="170"/>
                  </a:lnTo>
                  <a:lnTo>
                    <a:pt x="1381" y="126"/>
                  </a:lnTo>
                  <a:lnTo>
                    <a:pt x="1464" y="88"/>
                  </a:lnTo>
                  <a:lnTo>
                    <a:pt x="1552" y="57"/>
                  </a:lnTo>
                  <a:lnTo>
                    <a:pt x="1644" y="33"/>
                  </a:lnTo>
                  <a:lnTo>
                    <a:pt x="1736" y="15"/>
                  </a:lnTo>
                  <a:lnTo>
                    <a:pt x="1831" y="3"/>
                  </a:lnTo>
                  <a:lnTo>
                    <a:pt x="1929" y="0"/>
                  </a:lnTo>
                  <a:close/>
                </a:path>
              </a:pathLst>
            </a:custGeom>
            <a:solidFill>
              <a:schemeClr val="bg1"/>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nvGrpSpPr>
            <p:cNvPr id="89" name="Group 634"/>
            <p:cNvGrpSpPr>
              <a:grpSpLocks noChangeAspect="1"/>
            </p:cNvGrpSpPr>
            <p:nvPr/>
          </p:nvGrpSpPr>
          <p:grpSpPr bwMode="auto">
            <a:xfrm>
              <a:off x="4220632" y="4412980"/>
              <a:ext cx="282349" cy="287792"/>
              <a:chOff x="1052" y="3415"/>
              <a:chExt cx="415" cy="423"/>
            </a:xfrm>
            <a:solidFill>
              <a:schemeClr val="bg1"/>
            </a:solidFill>
          </p:grpSpPr>
          <p:sp>
            <p:nvSpPr>
              <p:cNvPr id="90" name="Freeform 636"/>
              <p:cNvSpPr/>
              <p:nvPr/>
            </p:nvSpPr>
            <p:spPr bwMode="auto">
              <a:xfrm>
                <a:off x="1108" y="3470"/>
                <a:ext cx="310" cy="312"/>
              </a:xfrm>
              <a:custGeom>
                <a:avLst/>
                <a:gdLst>
                  <a:gd name="T0" fmla="*/ 1241 w 2482"/>
                  <a:gd name="T1" fmla="*/ 1202 h 2492"/>
                  <a:gd name="T2" fmla="*/ 2482 w 2482"/>
                  <a:gd name="T3" fmla="*/ 1246 h 2492"/>
                  <a:gd name="T4" fmla="*/ 2471 w 2482"/>
                  <a:gd name="T5" fmla="*/ 1423 h 2492"/>
                  <a:gd name="T6" fmla="*/ 2434 w 2482"/>
                  <a:gd name="T7" fmla="*/ 1591 h 2492"/>
                  <a:gd name="T8" fmla="*/ 2377 w 2482"/>
                  <a:gd name="T9" fmla="*/ 1750 h 2492"/>
                  <a:gd name="T10" fmla="*/ 2298 w 2482"/>
                  <a:gd name="T11" fmla="*/ 1898 h 2492"/>
                  <a:gd name="T12" fmla="*/ 2202 w 2482"/>
                  <a:gd name="T13" fmla="*/ 2034 h 2492"/>
                  <a:gd name="T14" fmla="*/ 2089 w 2482"/>
                  <a:gd name="T15" fmla="*/ 2156 h 2492"/>
                  <a:gd name="T16" fmla="*/ 1960 w 2482"/>
                  <a:gd name="T17" fmla="*/ 2262 h 2492"/>
                  <a:gd name="T18" fmla="*/ 1819 w 2482"/>
                  <a:gd name="T19" fmla="*/ 2348 h 2492"/>
                  <a:gd name="T20" fmla="*/ 1665 w 2482"/>
                  <a:gd name="T21" fmla="*/ 2417 h 2492"/>
                  <a:gd name="T22" fmla="*/ 1502 w 2482"/>
                  <a:gd name="T23" fmla="*/ 2464 h 2492"/>
                  <a:gd name="T24" fmla="*/ 1330 w 2482"/>
                  <a:gd name="T25" fmla="*/ 2489 h 2492"/>
                  <a:gd name="T26" fmla="*/ 1153 w 2482"/>
                  <a:gd name="T27" fmla="*/ 2489 h 2492"/>
                  <a:gd name="T28" fmla="*/ 980 w 2482"/>
                  <a:gd name="T29" fmla="*/ 2464 h 2492"/>
                  <a:gd name="T30" fmla="*/ 817 w 2482"/>
                  <a:gd name="T31" fmla="*/ 2417 h 2492"/>
                  <a:gd name="T32" fmla="*/ 663 w 2482"/>
                  <a:gd name="T33" fmla="*/ 2348 h 2492"/>
                  <a:gd name="T34" fmla="*/ 521 w 2482"/>
                  <a:gd name="T35" fmla="*/ 2262 h 2492"/>
                  <a:gd name="T36" fmla="*/ 393 w 2482"/>
                  <a:gd name="T37" fmla="*/ 2156 h 2492"/>
                  <a:gd name="T38" fmla="*/ 280 w 2482"/>
                  <a:gd name="T39" fmla="*/ 2034 h 2492"/>
                  <a:gd name="T40" fmla="*/ 183 w 2482"/>
                  <a:gd name="T41" fmla="*/ 1898 h 2492"/>
                  <a:gd name="T42" fmla="*/ 106 w 2482"/>
                  <a:gd name="T43" fmla="*/ 1750 h 2492"/>
                  <a:gd name="T44" fmla="*/ 49 w 2482"/>
                  <a:gd name="T45" fmla="*/ 1591 h 2492"/>
                  <a:gd name="T46" fmla="*/ 12 w 2482"/>
                  <a:gd name="T47" fmla="*/ 1423 h 2492"/>
                  <a:gd name="T48" fmla="*/ 0 w 2482"/>
                  <a:gd name="T49" fmla="*/ 1246 h 2492"/>
                  <a:gd name="T50" fmla="*/ 12 w 2482"/>
                  <a:gd name="T51" fmla="*/ 1070 h 2492"/>
                  <a:gd name="T52" fmla="*/ 49 w 2482"/>
                  <a:gd name="T53" fmla="*/ 901 h 2492"/>
                  <a:gd name="T54" fmla="*/ 106 w 2482"/>
                  <a:gd name="T55" fmla="*/ 742 h 2492"/>
                  <a:gd name="T56" fmla="*/ 183 w 2482"/>
                  <a:gd name="T57" fmla="*/ 593 h 2492"/>
                  <a:gd name="T58" fmla="*/ 280 w 2482"/>
                  <a:gd name="T59" fmla="*/ 457 h 2492"/>
                  <a:gd name="T60" fmla="*/ 393 w 2482"/>
                  <a:gd name="T61" fmla="*/ 337 h 2492"/>
                  <a:gd name="T62" fmla="*/ 521 w 2482"/>
                  <a:gd name="T63" fmla="*/ 231 h 2492"/>
                  <a:gd name="T64" fmla="*/ 663 w 2482"/>
                  <a:gd name="T65" fmla="*/ 143 h 2492"/>
                  <a:gd name="T66" fmla="*/ 817 w 2482"/>
                  <a:gd name="T67" fmla="*/ 75 h 2492"/>
                  <a:gd name="T68" fmla="*/ 980 w 2482"/>
                  <a:gd name="T69" fmla="*/ 28 h 2492"/>
                  <a:gd name="T70" fmla="*/ 1153 w 2482"/>
                  <a:gd name="T71" fmla="*/ 4 h 2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82" h="2492">
                    <a:moveTo>
                      <a:pt x="1241" y="0"/>
                    </a:moveTo>
                    <a:lnTo>
                      <a:pt x="1241" y="1202"/>
                    </a:lnTo>
                    <a:lnTo>
                      <a:pt x="2481" y="1202"/>
                    </a:lnTo>
                    <a:lnTo>
                      <a:pt x="2482" y="1246"/>
                    </a:lnTo>
                    <a:lnTo>
                      <a:pt x="2479" y="1335"/>
                    </a:lnTo>
                    <a:lnTo>
                      <a:pt x="2471" y="1423"/>
                    </a:lnTo>
                    <a:lnTo>
                      <a:pt x="2455" y="1507"/>
                    </a:lnTo>
                    <a:lnTo>
                      <a:pt x="2434" y="1591"/>
                    </a:lnTo>
                    <a:lnTo>
                      <a:pt x="2408" y="1672"/>
                    </a:lnTo>
                    <a:lnTo>
                      <a:pt x="2377" y="1750"/>
                    </a:lnTo>
                    <a:lnTo>
                      <a:pt x="2340" y="1826"/>
                    </a:lnTo>
                    <a:lnTo>
                      <a:pt x="2298" y="1898"/>
                    </a:lnTo>
                    <a:lnTo>
                      <a:pt x="2252" y="1968"/>
                    </a:lnTo>
                    <a:lnTo>
                      <a:pt x="2202" y="2034"/>
                    </a:lnTo>
                    <a:lnTo>
                      <a:pt x="2148" y="2097"/>
                    </a:lnTo>
                    <a:lnTo>
                      <a:pt x="2089" y="2156"/>
                    </a:lnTo>
                    <a:lnTo>
                      <a:pt x="2027" y="2210"/>
                    </a:lnTo>
                    <a:lnTo>
                      <a:pt x="1960" y="2262"/>
                    </a:lnTo>
                    <a:lnTo>
                      <a:pt x="1891" y="2308"/>
                    </a:lnTo>
                    <a:lnTo>
                      <a:pt x="1819" y="2348"/>
                    </a:lnTo>
                    <a:lnTo>
                      <a:pt x="1743" y="2385"/>
                    </a:lnTo>
                    <a:lnTo>
                      <a:pt x="1665" y="2417"/>
                    </a:lnTo>
                    <a:lnTo>
                      <a:pt x="1585" y="2444"/>
                    </a:lnTo>
                    <a:lnTo>
                      <a:pt x="1502" y="2464"/>
                    </a:lnTo>
                    <a:lnTo>
                      <a:pt x="1417" y="2479"/>
                    </a:lnTo>
                    <a:lnTo>
                      <a:pt x="1330" y="2489"/>
                    </a:lnTo>
                    <a:lnTo>
                      <a:pt x="1241" y="2492"/>
                    </a:lnTo>
                    <a:lnTo>
                      <a:pt x="1153" y="2489"/>
                    </a:lnTo>
                    <a:lnTo>
                      <a:pt x="1066" y="2479"/>
                    </a:lnTo>
                    <a:lnTo>
                      <a:pt x="980" y="2464"/>
                    </a:lnTo>
                    <a:lnTo>
                      <a:pt x="898" y="2444"/>
                    </a:lnTo>
                    <a:lnTo>
                      <a:pt x="817" y="2417"/>
                    </a:lnTo>
                    <a:lnTo>
                      <a:pt x="738" y="2385"/>
                    </a:lnTo>
                    <a:lnTo>
                      <a:pt x="663" y="2348"/>
                    </a:lnTo>
                    <a:lnTo>
                      <a:pt x="591" y="2308"/>
                    </a:lnTo>
                    <a:lnTo>
                      <a:pt x="521" y="2262"/>
                    </a:lnTo>
                    <a:lnTo>
                      <a:pt x="456" y="2210"/>
                    </a:lnTo>
                    <a:lnTo>
                      <a:pt x="393" y="2156"/>
                    </a:lnTo>
                    <a:lnTo>
                      <a:pt x="335" y="2097"/>
                    </a:lnTo>
                    <a:lnTo>
                      <a:pt x="280" y="2034"/>
                    </a:lnTo>
                    <a:lnTo>
                      <a:pt x="229" y="1968"/>
                    </a:lnTo>
                    <a:lnTo>
                      <a:pt x="183" y="1898"/>
                    </a:lnTo>
                    <a:lnTo>
                      <a:pt x="143" y="1826"/>
                    </a:lnTo>
                    <a:lnTo>
                      <a:pt x="106" y="1750"/>
                    </a:lnTo>
                    <a:lnTo>
                      <a:pt x="75" y="1672"/>
                    </a:lnTo>
                    <a:lnTo>
                      <a:pt x="49" y="1591"/>
                    </a:lnTo>
                    <a:lnTo>
                      <a:pt x="28" y="1507"/>
                    </a:lnTo>
                    <a:lnTo>
                      <a:pt x="12" y="1423"/>
                    </a:lnTo>
                    <a:lnTo>
                      <a:pt x="3" y="1335"/>
                    </a:lnTo>
                    <a:lnTo>
                      <a:pt x="0" y="1246"/>
                    </a:lnTo>
                    <a:lnTo>
                      <a:pt x="3" y="1157"/>
                    </a:lnTo>
                    <a:lnTo>
                      <a:pt x="12" y="1070"/>
                    </a:lnTo>
                    <a:lnTo>
                      <a:pt x="28" y="984"/>
                    </a:lnTo>
                    <a:lnTo>
                      <a:pt x="49" y="901"/>
                    </a:lnTo>
                    <a:lnTo>
                      <a:pt x="75" y="820"/>
                    </a:lnTo>
                    <a:lnTo>
                      <a:pt x="106" y="742"/>
                    </a:lnTo>
                    <a:lnTo>
                      <a:pt x="143" y="665"/>
                    </a:lnTo>
                    <a:lnTo>
                      <a:pt x="183" y="593"/>
                    </a:lnTo>
                    <a:lnTo>
                      <a:pt x="229" y="524"/>
                    </a:lnTo>
                    <a:lnTo>
                      <a:pt x="280" y="457"/>
                    </a:lnTo>
                    <a:lnTo>
                      <a:pt x="335" y="395"/>
                    </a:lnTo>
                    <a:lnTo>
                      <a:pt x="393" y="337"/>
                    </a:lnTo>
                    <a:lnTo>
                      <a:pt x="456" y="281"/>
                    </a:lnTo>
                    <a:lnTo>
                      <a:pt x="521" y="231"/>
                    </a:lnTo>
                    <a:lnTo>
                      <a:pt x="591" y="185"/>
                    </a:lnTo>
                    <a:lnTo>
                      <a:pt x="663" y="143"/>
                    </a:lnTo>
                    <a:lnTo>
                      <a:pt x="738" y="106"/>
                    </a:lnTo>
                    <a:lnTo>
                      <a:pt x="817" y="75"/>
                    </a:lnTo>
                    <a:lnTo>
                      <a:pt x="898" y="49"/>
                    </a:lnTo>
                    <a:lnTo>
                      <a:pt x="980" y="28"/>
                    </a:lnTo>
                    <a:lnTo>
                      <a:pt x="1066" y="13"/>
                    </a:lnTo>
                    <a:lnTo>
                      <a:pt x="1153" y="4"/>
                    </a:lnTo>
                    <a:lnTo>
                      <a:pt x="124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91" name="Freeform 637"/>
              <p:cNvSpPr/>
              <p:nvPr/>
            </p:nvSpPr>
            <p:spPr bwMode="auto">
              <a:xfrm>
                <a:off x="1052" y="3415"/>
                <a:ext cx="362" cy="420"/>
              </a:xfrm>
              <a:custGeom>
                <a:avLst/>
                <a:gdLst>
                  <a:gd name="T0" fmla="*/ 1846 w 2898"/>
                  <a:gd name="T1" fmla="*/ 8 h 3364"/>
                  <a:gd name="T2" fmla="*/ 2116 w 2898"/>
                  <a:gd name="T3" fmla="*/ 56 h 3364"/>
                  <a:gd name="T4" fmla="*/ 2376 w 2898"/>
                  <a:gd name="T5" fmla="*/ 147 h 3364"/>
                  <a:gd name="T6" fmla="*/ 2621 w 2898"/>
                  <a:gd name="T7" fmla="*/ 283 h 3364"/>
                  <a:gd name="T8" fmla="*/ 2702 w 2898"/>
                  <a:gd name="T9" fmla="*/ 198 h 3364"/>
                  <a:gd name="T10" fmla="*/ 2736 w 2898"/>
                  <a:gd name="T11" fmla="*/ 144 h 3364"/>
                  <a:gd name="T12" fmla="*/ 2798 w 2898"/>
                  <a:gd name="T13" fmla="*/ 122 h 3364"/>
                  <a:gd name="T14" fmla="*/ 2860 w 2898"/>
                  <a:gd name="T15" fmla="*/ 144 h 3364"/>
                  <a:gd name="T16" fmla="*/ 2895 w 2898"/>
                  <a:gd name="T17" fmla="*/ 198 h 3364"/>
                  <a:gd name="T18" fmla="*/ 2896 w 2898"/>
                  <a:gd name="T19" fmla="*/ 624 h 3364"/>
                  <a:gd name="T20" fmla="*/ 2869 w 2898"/>
                  <a:gd name="T21" fmla="*/ 676 h 3364"/>
                  <a:gd name="T22" fmla="*/ 2817 w 2898"/>
                  <a:gd name="T23" fmla="*/ 703 h 3364"/>
                  <a:gd name="T24" fmla="*/ 2405 w 2898"/>
                  <a:gd name="T25" fmla="*/ 702 h 3364"/>
                  <a:gd name="T26" fmla="*/ 2351 w 2898"/>
                  <a:gd name="T27" fmla="*/ 667 h 3364"/>
                  <a:gd name="T28" fmla="*/ 2329 w 2898"/>
                  <a:gd name="T29" fmla="*/ 605 h 3364"/>
                  <a:gd name="T30" fmla="*/ 2351 w 2898"/>
                  <a:gd name="T31" fmla="*/ 542 h 3364"/>
                  <a:gd name="T32" fmla="*/ 2405 w 2898"/>
                  <a:gd name="T33" fmla="*/ 507 h 3364"/>
                  <a:gd name="T34" fmla="*/ 2461 w 2898"/>
                  <a:gd name="T35" fmla="*/ 456 h 3364"/>
                  <a:gd name="T36" fmla="*/ 2232 w 2898"/>
                  <a:gd name="T37" fmla="*/ 340 h 3364"/>
                  <a:gd name="T38" fmla="*/ 1990 w 2898"/>
                  <a:gd name="T39" fmla="*/ 265 h 3364"/>
                  <a:gd name="T40" fmla="*/ 1741 w 2898"/>
                  <a:gd name="T41" fmla="*/ 235 h 3364"/>
                  <a:gd name="T42" fmla="*/ 1490 w 2898"/>
                  <a:gd name="T43" fmla="*/ 246 h 3364"/>
                  <a:gd name="T44" fmla="*/ 1245 w 2898"/>
                  <a:gd name="T45" fmla="*/ 302 h 3364"/>
                  <a:gd name="T46" fmla="*/ 1009 w 2898"/>
                  <a:gd name="T47" fmla="*/ 400 h 3364"/>
                  <a:gd name="T48" fmla="*/ 791 w 2898"/>
                  <a:gd name="T49" fmla="*/ 542 h 3364"/>
                  <a:gd name="T50" fmla="*/ 597 w 2898"/>
                  <a:gd name="T51" fmla="*/ 725 h 3364"/>
                  <a:gd name="T52" fmla="*/ 440 w 2898"/>
                  <a:gd name="T53" fmla="*/ 939 h 3364"/>
                  <a:gd name="T54" fmla="*/ 326 w 2898"/>
                  <a:gd name="T55" fmla="*/ 1174 h 3364"/>
                  <a:gd name="T56" fmla="*/ 256 w 2898"/>
                  <a:gd name="T57" fmla="*/ 1428 h 3364"/>
                  <a:gd name="T58" fmla="*/ 232 w 2898"/>
                  <a:gd name="T59" fmla="*/ 1693 h 3364"/>
                  <a:gd name="T60" fmla="*/ 256 w 2898"/>
                  <a:gd name="T61" fmla="*/ 1959 h 3364"/>
                  <a:gd name="T62" fmla="*/ 326 w 2898"/>
                  <a:gd name="T63" fmla="*/ 2211 h 3364"/>
                  <a:gd name="T64" fmla="*/ 440 w 2898"/>
                  <a:gd name="T65" fmla="*/ 2447 h 3364"/>
                  <a:gd name="T66" fmla="*/ 597 w 2898"/>
                  <a:gd name="T67" fmla="*/ 2660 h 3364"/>
                  <a:gd name="T68" fmla="*/ 794 w 2898"/>
                  <a:gd name="T69" fmla="*/ 2847 h 3364"/>
                  <a:gd name="T70" fmla="*/ 1022 w 2898"/>
                  <a:gd name="T71" fmla="*/ 2992 h 3364"/>
                  <a:gd name="T72" fmla="*/ 1272 w 2898"/>
                  <a:gd name="T73" fmla="*/ 3093 h 3364"/>
                  <a:gd name="T74" fmla="*/ 1411 w 2898"/>
                  <a:gd name="T75" fmla="*/ 3364 h 3364"/>
                  <a:gd name="T76" fmla="*/ 1133 w 2898"/>
                  <a:gd name="T77" fmla="*/ 3293 h 3364"/>
                  <a:gd name="T78" fmla="*/ 873 w 2898"/>
                  <a:gd name="T79" fmla="*/ 3178 h 3364"/>
                  <a:gd name="T80" fmla="*/ 638 w 2898"/>
                  <a:gd name="T81" fmla="*/ 3019 h 3364"/>
                  <a:gd name="T82" fmla="*/ 428 w 2898"/>
                  <a:gd name="T83" fmla="*/ 2821 h 3364"/>
                  <a:gd name="T84" fmla="*/ 257 w 2898"/>
                  <a:gd name="T85" fmla="*/ 2592 h 3364"/>
                  <a:gd name="T86" fmla="*/ 127 w 2898"/>
                  <a:gd name="T87" fmla="*/ 2341 h 3364"/>
                  <a:gd name="T88" fmla="*/ 42 w 2898"/>
                  <a:gd name="T89" fmla="*/ 2072 h 3364"/>
                  <a:gd name="T90" fmla="*/ 2 w 2898"/>
                  <a:gd name="T91" fmla="*/ 1789 h 3364"/>
                  <a:gd name="T92" fmla="*/ 10 w 2898"/>
                  <a:gd name="T93" fmla="*/ 1501 h 3364"/>
                  <a:gd name="T94" fmla="*/ 66 w 2898"/>
                  <a:gd name="T95" fmla="*/ 1222 h 3364"/>
                  <a:gd name="T96" fmla="*/ 166 w 2898"/>
                  <a:gd name="T97" fmla="*/ 959 h 3364"/>
                  <a:gd name="T98" fmla="*/ 309 w 2898"/>
                  <a:gd name="T99" fmla="*/ 715 h 3364"/>
                  <a:gd name="T100" fmla="*/ 494 w 2898"/>
                  <a:gd name="T101" fmla="*/ 496 h 3364"/>
                  <a:gd name="T102" fmla="*/ 715 w 2898"/>
                  <a:gd name="T103" fmla="*/ 309 h 3364"/>
                  <a:gd name="T104" fmla="*/ 957 w 2898"/>
                  <a:gd name="T105" fmla="*/ 166 h 3364"/>
                  <a:gd name="T106" fmla="*/ 1215 w 2898"/>
                  <a:gd name="T107" fmla="*/ 67 h 3364"/>
                  <a:gd name="T108" fmla="*/ 1483 w 2898"/>
                  <a:gd name="T109" fmla="*/ 13 h 3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98" h="3364">
                    <a:moveTo>
                      <a:pt x="1664" y="0"/>
                    </a:moveTo>
                    <a:lnTo>
                      <a:pt x="1755" y="1"/>
                    </a:lnTo>
                    <a:lnTo>
                      <a:pt x="1846" y="8"/>
                    </a:lnTo>
                    <a:lnTo>
                      <a:pt x="1937" y="19"/>
                    </a:lnTo>
                    <a:lnTo>
                      <a:pt x="2026" y="35"/>
                    </a:lnTo>
                    <a:lnTo>
                      <a:pt x="2116" y="56"/>
                    </a:lnTo>
                    <a:lnTo>
                      <a:pt x="2204" y="81"/>
                    </a:lnTo>
                    <a:lnTo>
                      <a:pt x="2290" y="112"/>
                    </a:lnTo>
                    <a:lnTo>
                      <a:pt x="2376" y="147"/>
                    </a:lnTo>
                    <a:lnTo>
                      <a:pt x="2459" y="188"/>
                    </a:lnTo>
                    <a:lnTo>
                      <a:pt x="2541" y="233"/>
                    </a:lnTo>
                    <a:lnTo>
                      <a:pt x="2621" y="283"/>
                    </a:lnTo>
                    <a:lnTo>
                      <a:pt x="2698" y="337"/>
                    </a:lnTo>
                    <a:lnTo>
                      <a:pt x="2698" y="221"/>
                    </a:lnTo>
                    <a:lnTo>
                      <a:pt x="2702" y="198"/>
                    </a:lnTo>
                    <a:lnTo>
                      <a:pt x="2709" y="177"/>
                    </a:lnTo>
                    <a:lnTo>
                      <a:pt x="2720" y="159"/>
                    </a:lnTo>
                    <a:lnTo>
                      <a:pt x="2736" y="144"/>
                    </a:lnTo>
                    <a:lnTo>
                      <a:pt x="2755" y="132"/>
                    </a:lnTo>
                    <a:lnTo>
                      <a:pt x="2776" y="124"/>
                    </a:lnTo>
                    <a:lnTo>
                      <a:pt x="2798" y="122"/>
                    </a:lnTo>
                    <a:lnTo>
                      <a:pt x="2821" y="124"/>
                    </a:lnTo>
                    <a:lnTo>
                      <a:pt x="2841" y="132"/>
                    </a:lnTo>
                    <a:lnTo>
                      <a:pt x="2860" y="144"/>
                    </a:lnTo>
                    <a:lnTo>
                      <a:pt x="2876" y="159"/>
                    </a:lnTo>
                    <a:lnTo>
                      <a:pt x="2887" y="177"/>
                    </a:lnTo>
                    <a:lnTo>
                      <a:pt x="2895" y="198"/>
                    </a:lnTo>
                    <a:lnTo>
                      <a:pt x="2898" y="221"/>
                    </a:lnTo>
                    <a:lnTo>
                      <a:pt x="2898" y="605"/>
                    </a:lnTo>
                    <a:lnTo>
                      <a:pt x="2896" y="624"/>
                    </a:lnTo>
                    <a:lnTo>
                      <a:pt x="2890" y="643"/>
                    </a:lnTo>
                    <a:lnTo>
                      <a:pt x="2881" y="660"/>
                    </a:lnTo>
                    <a:lnTo>
                      <a:pt x="2869" y="676"/>
                    </a:lnTo>
                    <a:lnTo>
                      <a:pt x="2853" y="688"/>
                    </a:lnTo>
                    <a:lnTo>
                      <a:pt x="2836" y="697"/>
                    </a:lnTo>
                    <a:lnTo>
                      <a:pt x="2817" y="703"/>
                    </a:lnTo>
                    <a:lnTo>
                      <a:pt x="2798" y="705"/>
                    </a:lnTo>
                    <a:lnTo>
                      <a:pt x="2428" y="705"/>
                    </a:lnTo>
                    <a:lnTo>
                      <a:pt x="2405" y="702"/>
                    </a:lnTo>
                    <a:lnTo>
                      <a:pt x="2384" y="695"/>
                    </a:lnTo>
                    <a:lnTo>
                      <a:pt x="2366" y="683"/>
                    </a:lnTo>
                    <a:lnTo>
                      <a:pt x="2351" y="667"/>
                    </a:lnTo>
                    <a:lnTo>
                      <a:pt x="2338" y="649"/>
                    </a:lnTo>
                    <a:lnTo>
                      <a:pt x="2331" y="628"/>
                    </a:lnTo>
                    <a:lnTo>
                      <a:pt x="2329" y="605"/>
                    </a:lnTo>
                    <a:lnTo>
                      <a:pt x="2331" y="582"/>
                    </a:lnTo>
                    <a:lnTo>
                      <a:pt x="2338" y="561"/>
                    </a:lnTo>
                    <a:lnTo>
                      <a:pt x="2351" y="542"/>
                    </a:lnTo>
                    <a:lnTo>
                      <a:pt x="2366" y="527"/>
                    </a:lnTo>
                    <a:lnTo>
                      <a:pt x="2384" y="514"/>
                    </a:lnTo>
                    <a:lnTo>
                      <a:pt x="2405" y="507"/>
                    </a:lnTo>
                    <a:lnTo>
                      <a:pt x="2428" y="505"/>
                    </a:lnTo>
                    <a:lnTo>
                      <a:pt x="2533" y="505"/>
                    </a:lnTo>
                    <a:lnTo>
                      <a:pt x="2461" y="456"/>
                    </a:lnTo>
                    <a:lnTo>
                      <a:pt x="2386" y="413"/>
                    </a:lnTo>
                    <a:lnTo>
                      <a:pt x="2310" y="373"/>
                    </a:lnTo>
                    <a:lnTo>
                      <a:pt x="2232" y="340"/>
                    </a:lnTo>
                    <a:lnTo>
                      <a:pt x="2153" y="310"/>
                    </a:lnTo>
                    <a:lnTo>
                      <a:pt x="2072" y="285"/>
                    </a:lnTo>
                    <a:lnTo>
                      <a:pt x="1990" y="265"/>
                    </a:lnTo>
                    <a:lnTo>
                      <a:pt x="1907" y="251"/>
                    </a:lnTo>
                    <a:lnTo>
                      <a:pt x="1824" y="240"/>
                    </a:lnTo>
                    <a:lnTo>
                      <a:pt x="1741" y="235"/>
                    </a:lnTo>
                    <a:lnTo>
                      <a:pt x="1657" y="234"/>
                    </a:lnTo>
                    <a:lnTo>
                      <a:pt x="1574" y="238"/>
                    </a:lnTo>
                    <a:lnTo>
                      <a:pt x="1490" y="246"/>
                    </a:lnTo>
                    <a:lnTo>
                      <a:pt x="1408" y="260"/>
                    </a:lnTo>
                    <a:lnTo>
                      <a:pt x="1325" y="279"/>
                    </a:lnTo>
                    <a:lnTo>
                      <a:pt x="1245" y="302"/>
                    </a:lnTo>
                    <a:lnTo>
                      <a:pt x="1165" y="330"/>
                    </a:lnTo>
                    <a:lnTo>
                      <a:pt x="1086" y="363"/>
                    </a:lnTo>
                    <a:lnTo>
                      <a:pt x="1009" y="400"/>
                    </a:lnTo>
                    <a:lnTo>
                      <a:pt x="935" y="443"/>
                    </a:lnTo>
                    <a:lnTo>
                      <a:pt x="862" y="490"/>
                    </a:lnTo>
                    <a:lnTo>
                      <a:pt x="791" y="542"/>
                    </a:lnTo>
                    <a:lnTo>
                      <a:pt x="723" y="598"/>
                    </a:lnTo>
                    <a:lnTo>
                      <a:pt x="658" y="660"/>
                    </a:lnTo>
                    <a:lnTo>
                      <a:pt x="597" y="725"/>
                    </a:lnTo>
                    <a:lnTo>
                      <a:pt x="541" y="794"/>
                    </a:lnTo>
                    <a:lnTo>
                      <a:pt x="488" y="865"/>
                    </a:lnTo>
                    <a:lnTo>
                      <a:pt x="440" y="939"/>
                    </a:lnTo>
                    <a:lnTo>
                      <a:pt x="398" y="1015"/>
                    </a:lnTo>
                    <a:lnTo>
                      <a:pt x="359" y="1094"/>
                    </a:lnTo>
                    <a:lnTo>
                      <a:pt x="326" y="1174"/>
                    </a:lnTo>
                    <a:lnTo>
                      <a:pt x="297" y="1257"/>
                    </a:lnTo>
                    <a:lnTo>
                      <a:pt x="274" y="1342"/>
                    </a:lnTo>
                    <a:lnTo>
                      <a:pt x="256" y="1428"/>
                    </a:lnTo>
                    <a:lnTo>
                      <a:pt x="243" y="1515"/>
                    </a:lnTo>
                    <a:lnTo>
                      <a:pt x="235" y="1604"/>
                    </a:lnTo>
                    <a:lnTo>
                      <a:pt x="232" y="1693"/>
                    </a:lnTo>
                    <a:lnTo>
                      <a:pt x="235" y="1783"/>
                    </a:lnTo>
                    <a:lnTo>
                      <a:pt x="243" y="1871"/>
                    </a:lnTo>
                    <a:lnTo>
                      <a:pt x="256" y="1959"/>
                    </a:lnTo>
                    <a:lnTo>
                      <a:pt x="274" y="2045"/>
                    </a:lnTo>
                    <a:lnTo>
                      <a:pt x="297" y="2128"/>
                    </a:lnTo>
                    <a:lnTo>
                      <a:pt x="326" y="2211"/>
                    </a:lnTo>
                    <a:lnTo>
                      <a:pt x="359" y="2292"/>
                    </a:lnTo>
                    <a:lnTo>
                      <a:pt x="398" y="2370"/>
                    </a:lnTo>
                    <a:lnTo>
                      <a:pt x="440" y="2447"/>
                    </a:lnTo>
                    <a:lnTo>
                      <a:pt x="488" y="2521"/>
                    </a:lnTo>
                    <a:lnTo>
                      <a:pt x="541" y="2592"/>
                    </a:lnTo>
                    <a:lnTo>
                      <a:pt x="597" y="2660"/>
                    </a:lnTo>
                    <a:lnTo>
                      <a:pt x="658" y="2725"/>
                    </a:lnTo>
                    <a:lnTo>
                      <a:pt x="725" y="2788"/>
                    </a:lnTo>
                    <a:lnTo>
                      <a:pt x="794" y="2847"/>
                    </a:lnTo>
                    <a:lnTo>
                      <a:pt x="867" y="2900"/>
                    </a:lnTo>
                    <a:lnTo>
                      <a:pt x="943" y="2948"/>
                    </a:lnTo>
                    <a:lnTo>
                      <a:pt x="1022" y="2992"/>
                    </a:lnTo>
                    <a:lnTo>
                      <a:pt x="1103" y="3031"/>
                    </a:lnTo>
                    <a:lnTo>
                      <a:pt x="1186" y="3065"/>
                    </a:lnTo>
                    <a:lnTo>
                      <a:pt x="1272" y="3093"/>
                    </a:lnTo>
                    <a:lnTo>
                      <a:pt x="1359" y="3116"/>
                    </a:lnTo>
                    <a:lnTo>
                      <a:pt x="1448" y="3134"/>
                    </a:lnTo>
                    <a:lnTo>
                      <a:pt x="1411" y="3364"/>
                    </a:lnTo>
                    <a:lnTo>
                      <a:pt x="1316" y="3345"/>
                    </a:lnTo>
                    <a:lnTo>
                      <a:pt x="1224" y="3322"/>
                    </a:lnTo>
                    <a:lnTo>
                      <a:pt x="1133" y="3293"/>
                    </a:lnTo>
                    <a:lnTo>
                      <a:pt x="1045" y="3259"/>
                    </a:lnTo>
                    <a:lnTo>
                      <a:pt x="958" y="3221"/>
                    </a:lnTo>
                    <a:lnTo>
                      <a:pt x="873" y="3178"/>
                    </a:lnTo>
                    <a:lnTo>
                      <a:pt x="792" y="3130"/>
                    </a:lnTo>
                    <a:lnTo>
                      <a:pt x="713" y="3076"/>
                    </a:lnTo>
                    <a:lnTo>
                      <a:pt x="638" y="3019"/>
                    </a:lnTo>
                    <a:lnTo>
                      <a:pt x="563" y="2957"/>
                    </a:lnTo>
                    <a:lnTo>
                      <a:pt x="494" y="2891"/>
                    </a:lnTo>
                    <a:lnTo>
                      <a:pt x="428" y="2821"/>
                    </a:lnTo>
                    <a:lnTo>
                      <a:pt x="366" y="2747"/>
                    </a:lnTo>
                    <a:lnTo>
                      <a:pt x="309" y="2671"/>
                    </a:lnTo>
                    <a:lnTo>
                      <a:pt x="257" y="2592"/>
                    </a:lnTo>
                    <a:lnTo>
                      <a:pt x="209" y="2511"/>
                    </a:lnTo>
                    <a:lnTo>
                      <a:pt x="166" y="2427"/>
                    </a:lnTo>
                    <a:lnTo>
                      <a:pt x="127" y="2341"/>
                    </a:lnTo>
                    <a:lnTo>
                      <a:pt x="94" y="2253"/>
                    </a:lnTo>
                    <a:lnTo>
                      <a:pt x="66" y="2164"/>
                    </a:lnTo>
                    <a:lnTo>
                      <a:pt x="42" y="2072"/>
                    </a:lnTo>
                    <a:lnTo>
                      <a:pt x="24" y="1980"/>
                    </a:lnTo>
                    <a:lnTo>
                      <a:pt x="10" y="1885"/>
                    </a:lnTo>
                    <a:lnTo>
                      <a:pt x="2" y="1789"/>
                    </a:lnTo>
                    <a:lnTo>
                      <a:pt x="0" y="1693"/>
                    </a:lnTo>
                    <a:lnTo>
                      <a:pt x="2" y="1596"/>
                    </a:lnTo>
                    <a:lnTo>
                      <a:pt x="10" y="1501"/>
                    </a:lnTo>
                    <a:lnTo>
                      <a:pt x="24" y="1407"/>
                    </a:lnTo>
                    <a:lnTo>
                      <a:pt x="42" y="1314"/>
                    </a:lnTo>
                    <a:lnTo>
                      <a:pt x="66" y="1222"/>
                    </a:lnTo>
                    <a:lnTo>
                      <a:pt x="94" y="1132"/>
                    </a:lnTo>
                    <a:lnTo>
                      <a:pt x="127" y="1044"/>
                    </a:lnTo>
                    <a:lnTo>
                      <a:pt x="166" y="959"/>
                    </a:lnTo>
                    <a:lnTo>
                      <a:pt x="209" y="875"/>
                    </a:lnTo>
                    <a:lnTo>
                      <a:pt x="257" y="794"/>
                    </a:lnTo>
                    <a:lnTo>
                      <a:pt x="309" y="715"/>
                    </a:lnTo>
                    <a:lnTo>
                      <a:pt x="366" y="639"/>
                    </a:lnTo>
                    <a:lnTo>
                      <a:pt x="428" y="566"/>
                    </a:lnTo>
                    <a:lnTo>
                      <a:pt x="494" y="496"/>
                    </a:lnTo>
                    <a:lnTo>
                      <a:pt x="565" y="429"/>
                    </a:lnTo>
                    <a:lnTo>
                      <a:pt x="639" y="366"/>
                    </a:lnTo>
                    <a:lnTo>
                      <a:pt x="715" y="309"/>
                    </a:lnTo>
                    <a:lnTo>
                      <a:pt x="793" y="257"/>
                    </a:lnTo>
                    <a:lnTo>
                      <a:pt x="873" y="209"/>
                    </a:lnTo>
                    <a:lnTo>
                      <a:pt x="957" y="166"/>
                    </a:lnTo>
                    <a:lnTo>
                      <a:pt x="1041" y="128"/>
                    </a:lnTo>
                    <a:lnTo>
                      <a:pt x="1127" y="96"/>
                    </a:lnTo>
                    <a:lnTo>
                      <a:pt x="1215" y="67"/>
                    </a:lnTo>
                    <a:lnTo>
                      <a:pt x="1303" y="44"/>
                    </a:lnTo>
                    <a:lnTo>
                      <a:pt x="1393" y="26"/>
                    </a:lnTo>
                    <a:lnTo>
                      <a:pt x="1483" y="13"/>
                    </a:lnTo>
                    <a:lnTo>
                      <a:pt x="1574" y="4"/>
                    </a:lnTo>
                    <a:lnTo>
                      <a:pt x="1664"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92" name="Freeform 638"/>
              <p:cNvSpPr/>
              <p:nvPr/>
            </p:nvSpPr>
            <p:spPr bwMode="auto">
              <a:xfrm>
                <a:off x="1253" y="3796"/>
                <a:ext cx="88" cy="42"/>
              </a:xfrm>
              <a:custGeom>
                <a:avLst/>
                <a:gdLst>
                  <a:gd name="T0" fmla="*/ 614 w 699"/>
                  <a:gd name="T1" fmla="*/ 0 h 335"/>
                  <a:gd name="T2" fmla="*/ 699 w 699"/>
                  <a:gd name="T3" fmla="*/ 217 h 335"/>
                  <a:gd name="T4" fmla="*/ 624 w 699"/>
                  <a:gd name="T5" fmla="*/ 244 h 335"/>
                  <a:gd name="T6" fmla="*/ 548 w 699"/>
                  <a:gd name="T7" fmla="*/ 268 h 335"/>
                  <a:gd name="T8" fmla="*/ 456 w 699"/>
                  <a:gd name="T9" fmla="*/ 292 h 335"/>
                  <a:gd name="T10" fmla="*/ 362 w 699"/>
                  <a:gd name="T11" fmla="*/ 311 h 335"/>
                  <a:gd name="T12" fmla="*/ 268 w 699"/>
                  <a:gd name="T13" fmla="*/ 325 h 335"/>
                  <a:gd name="T14" fmla="*/ 173 w 699"/>
                  <a:gd name="T15" fmla="*/ 333 h 335"/>
                  <a:gd name="T16" fmla="*/ 77 w 699"/>
                  <a:gd name="T17" fmla="*/ 335 h 335"/>
                  <a:gd name="T18" fmla="*/ 0 w 699"/>
                  <a:gd name="T19" fmla="*/ 333 h 335"/>
                  <a:gd name="T20" fmla="*/ 11 w 699"/>
                  <a:gd name="T21" fmla="*/ 101 h 335"/>
                  <a:gd name="T22" fmla="*/ 107 w 699"/>
                  <a:gd name="T23" fmla="*/ 102 h 335"/>
                  <a:gd name="T24" fmla="*/ 201 w 699"/>
                  <a:gd name="T25" fmla="*/ 96 h 335"/>
                  <a:gd name="T26" fmla="*/ 296 w 699"/>
                  <a:gd name="T27" fmla="*/ 86 h 335"/>
                  <a:gd name="T28" fmla="*/ 390 w 699"/>
                  <a:gd name="T29" fmla="*/ 68 h 335"/>
                  <a:gd name="T30" fmla="*/ 483 w 699"/>
                  <a:gd name="T31" fmla="*/ 44 h 335"/>
                  <a:gd name="T32" fmla="*/ 549 w 699"/>
                  <a:gd name="T33" fmla="*/ 24 h 335"/>
                  <a:gd name="T34" fmla="*/ 614 w 699"/>
                  <a:gd name="T35"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9" h="335">
                    <a:moveTo>
                      <a:pt x="614" y="0"/>
                    </a:moveTo>
                    <a:lnTo>
                      <a:pt x="699" y="217"/>
                    </a:lnTo>
                    <a:lnTo>
                      <a:pt x="624" y="244"/>
                    </a:lnTo>
                    <a:lnTo>
                      <a:pt x="548" y="268"/>
                    </a:lnTo>
                    <a:lnTo>
                      <a:pt x="456" y="292"/>
                    </a:lnTo>
                    <a:lnTo>
                      <a:pt x="362" y="311"/>
                    </a:lnTo>
                    <a:lnTo>
                      <a:pt x="268" y="325"/>
                    </a:lnTo>
                    <a:lnTo>
                      <a:pt x="173" y="333"/>
                    </a:lnTo>
                    <a:lnTo>
                      <a:pt x="77" y="335"/>
                    </a:lnTo>
                    <a:lnTo>
                      <a:pt x="0" y="333"/>
                    </a:lnTo>
                    <a:lnTo>
                      <a:pt x="11" y="101"/>
                    </a:lnTo>
                    <a:lnTo>
                      <a:pt x="107" y="102"/>
                    </a:lnTo>
                    <a:lnTo>
                      <a:pt x="201" y="96"/>
                    </a:lnTo>
                    <a:lnTo>
                      <a:pt x="296" y="86"/>
                    </a:lnTo>
                    <a:lnTo>
                      <a:pt x="390" y="68"/>
                    </a:lnTo>
                    <a:lnTo>
                      <a:pt x="483" y="44"/>
                    </a:lnTo>
                    <a:lnTo>
                      <a:pt x="549" y="24"/>
                    </a:lnTo>
                    <a:lnTo>
                      <a:pt x="614"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93" name="Freeform 639"/>
              <p:cNvSpPr/>
              <p:nvPr/>
            </p:nvSpPr>
            <p:spPr bwMode="auto">
              <a:xfrm>
                <a:off x="1341" y="3755"/>
                <a:ext cx="71" cy="62"/>
              </a:xfrm>
              <a:custGeom>
                <a:avLst/>
                <a:gdLst>
                  <a:gd name="T0" fmla="*/ 401 w 565"/>
                  <a:gd name="T1" fmla="*/ 0 h 496"/>
                  <a:gd name="T2" fmla="*/ 565 w 565"/>
                  <a:gd name="T3" fmla="*/ 166 h 496"/>
                  <a:gd name="T4" fmla="*/ 494 w 565"/>
                  <a:gd name="T5" fmla="*/ 233 h 496"/>
                  <a:gd name="T6" fmla="*/ 420 w 565"/>
                  <a:gd name="T7" fmla="*/ 296 h 496"/>
                  <a:gd name="T8" fmla="*/ 343 w 565"/>
                  <a:gd name="T9" fmla="*/ 353 h 496"/>
                  <a:gd name="T10" fmla="*/ 264 w 565"/>
                  <a:gd name="T11" fmla="*/ 406 h 496"/>
                  <a:gd name="T12" fmla="*/ 184 w 565"/>
                  <a:gd name="T13" fmla="*/ 453 h 496"/>
                  <a:gd name="T14" fmla="*/ 101 w 565"/>
                  <a:gd name="T15" fmla="*/ 496 h 496"/>
                  <a:gd name="T16" fmla="*/ 0 w 565"/>
                  <a:gd name="T17" fmla="*/ 285 h 496"/>
                  <a:gd name="T18" fmla="*/ 72 w 565"/>
                  <a:gd name="T19" fmla="*/ 248 h 496"/>
                  <a:gd name="T20" fmla="*/ 141 w 565"/>
                  <a:gd name="T21" fmla="*/ 208 h 496"/>
                  <a:gd name="T22" fmla="*/ 209 w 565"/>
                  <a:gd name="T23" fmla="*/ 163 h 496"/>
                  <a:gd name="T24" fmla="*/ 276 w 565"/>
                  <a:gd name="T25" fmla="*/ 112 h 496"/>
                  <a:gd name="T26" fmla="*/ 340 w 565"/>
                  <a:gd name="T27" fmla="*/ 59 h 496"/>
                  <a:gd name="T28" fmla="*/ 401 w 565"/>
                  <a:gd name="T29"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5" h="496">
                    <a:moveTo>
                      <a:pt x="401" y="0"/>
                    </a:moveTo>
                    <a:lnTo>
                      <a:pt x="565" y="166"/>
                    </a:lnTo>
                    <a:lnTo>
                      <a:pt x="494" y="233"/>
                    </a:lnTo>
                    <a:lnTo>
                      <a:pt x="420" y="296"/>
                    </a:lnTo>
                    <a:lnTo>
                      <a:pt x="343" y="353"/>
                    </a:lnTo>
                    <a:lnTo>
                      <a:pt x="264" y="406"/>
                    </a:lnTo>
                    <a:lnTo>
                      <a:pt x="184" y="453"/>
                    </a:lnTo>
                    <a:lnTo>
                      <a:pt x="101" y="496"/>
                    </a:lnTo>
                    <a:lnTo>
                      <a:pt x="0" y="285"/>
                    </a:lnTo>
                    <a:lnTo>
                      <a:pt x="72" y="248"/>
                    </a:lnTo>
                    <a:lnTo>
                      <a:pt x="141" y="208"/>
                    </a:lnTo>
                    <a:lnTo>
                      <a:pt x="209" y="163"/>
                    </a:lnTo>
                    <a:lnTo>
                      <a:pt x="276" y="112"/>
                    </a:lnTo>
                    <a:lnTo>
                      <a:pt x="340" y="59"/>
                    </a:lnTo>
                    <a:lnTo>
                      <a:pt x="40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94" name="Freeform 640"/>
              <p:cNvSpPr/>
              <p:nvPr/>
            </p:nvSpPr>
            <p:spPr bwMode="auto">
              <a:xfrm>
                <a:off x="1402" y="3705"/>
                <a:ext cx="51" cy="58"/>
              </a:xfrm>
              <a:custGeom>
                <a:avLst/>
                <a:gdLst>
                  <a:gd name="T0" fmla="*/ 201 w 410"/>
                  <a:gd name="T1" fmla="*/ 0 h 461"/>
                  <a:gd name="T2" fmla="*/ 410 w 410"/>
                  <a:gd name="T3" fmla="*/ 102 h 461"/>
                  <a:gd name="T4" fmla="*/ 369 w 410"/>
                  <a:gd name="T5" fmla="*/ 183 h 461"/>
                  <a:gd name="T6" fmla="*/ 323 w 410"/>
                  <a:gd name="T7" fmla="*/ 261 h 461"/>
                  <a:gd name="T8" fmla="*/ 278 w 410"/>
                  <a:gd name="T9" fmla="*/ 329 h 461"/>
                  <a:gd name="T10" fmla="*/ 231 w 410"/>
                  <a:gd name="T11" fmla="*/ 393 h 461"/>
                  <a:gd name="T12" fmla="*/ 177 w 410"/>
                  <a:gd name="T13" fmla="*/ 461 h 461"/>
                  <a:gd name="T14" fmla="*/ 0 w 410"/>
                  <a:gd name="T15" fmla="*/ 310 h 461"/>
                  <a:gd name="T16" fmla="*/ 46 w 410"/>
                  <a:gd name="T17" fmla="*/ 252 h 461"/>
                  <a:gd name="T18" fmla="*/ 87 w 410"/>
                  <a:gd name="T19" fmla="*/ 196 h 461"/>
                  <a:gd name="T20" fmla="*/ 126 w 410"/>
                  <a:gd name="T21" fmla="*/ 138 h 461"/>
                  <a:gd name="T22" fmla="*/ 165 w 410"/>
                  <a:gd name="T23" fmla="*/ 70 h 461"/>
                  <a:gd name="T24" fmla="*/ 201 w 410"/>
                  <a:gd name="T25"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461">
                    <a:moveTo>
                      <a:pt x="201" y="0"/>
                    </a:moveTo>
                    <a:lnTo>
                      <a:pt x="410" y="102"/>
                    </a:lnTo>
                    <a:lnTo>
                      <a:pt x="369" y="183"/>
                    </a:lnTo>
                    <a:lnTo>
                      <a:pt x="323" y="261"/>
                    </a:lnTo>
                    <a:lnTo>
                      <a:pt x="278" y="329"/>
                    </a:lnTo>
                    <a:lnTo>
                      <a:pt x="231" y="393"/>
                    </a:lnTo>
                    <a:lnTo>
                      <a:pt x="177" y="461"/>
                    </a:lnTo>
                    <a:lnTo>
                      <a:pt x="0" y="310"/>
                    </a:lnTo>
                    <a:lnTo>
                      <a:pt x="46" y="252"/>
                    </a:lnTo>
                    <a:lnTo>
                      <a:pt x="87" y="196"/>
                    </a:lnTo>
                    <a:lnTo>
                      <a:pt x="126" y="138"/>
                    </a:lnTo>
                    <a:lnTo>
                      <a:pt x="165" y="70"/>
                    </a:lnTo>
                    <a:lnTo>
                      <a:pt x="201"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95" name="Freeform 641"/>
              <p:cNvSpPr/>
              <p:nvPr/>
            </p:nvSpPr>
            <p:spPr bwMode="auto">
              <a:xfrm>
                <a:off x="1431" y="3671"/>
                <a:ext cx="36" cy="35"/>
              </a:xfrm>
              <a:custGeom>
                <a:avLst/>
                <a:gdLst>
                  <a:gd name="T0" fmla="*/ 64 w 289"/>
                  <a:gd name="T1" fmla="*/ 0 h 282"/>
                  <a:gd name="T2" fmla="*/ 289 w 289"/>
                  <a:gd name="T3" fmla="*/ 58 h 282"/>
                  <a:gd name="T4" fmla="*/ 269 w 289"/>
                  <a:gd name="T5" fmla="*/ 133 h 282"/>
                  <a:gd name="T6" fmla="*/ 244 w 289"/>
                  <a:gd name="T7" fmla="*/ 208 h 282"/>
                  <a:gd name="T8" fmla="*/ 215 w 289"/>
                  <a:gd name="T9" fmla="*/ 282 h 282"/>
                  <a:gd name="T10" fmla="*/ 0 w 289"/>
                  <a:gd name="T11" fmla="*/ 194 h 282"/>
                  <a:gd name="T12" fmla="*/ 24 w 289"/>
                  <a:gd name="T13" fmla="*/ 131 h 282"/>
                  <a:gd name="T14" fmla="*/ 46 w 289"/>
                  <a:gd name="T15" fmla="*/ 66 h 282"/>
                  <a:gd name="T16" fmla="*/ 64 w 289"/>
                  <a:gd name="T17"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 h="282">
                    <a:moveTo>
                      <a:pt x="64" y="0"/>
                    </a:moveTo>
                    <a:lnTo>
                      <a:pt x="289" y="58"/>
                    </a:lnTo>
                    <a:lnTo>
                      <a:pt x="269" y="133"/>
                    </a:lnTo>
                    <a:lnTo>
                      <a:pt x="244" y="208"/>
                    </a:lnTo>
                    <a:lnTo>
                      <a:pt x="215" y="282"/>
                    </a:lnTo>
                    <a:lnTo>
                      <a:pt x="0" y="194"/>
                    </a:lnTo>
                    <a:lnTo>
                      <a:pt x="24" y="131"/>
                    </a:lnTo>
                    <a:lnTo>
                      <a:pt x="46" y="66"/>
                    </a:lnTo>
                    <a:lnTo>
                      <a:pt x="64" y="0"/>
                    </a:ln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sp>
        <p:nvSpPr>
          <p:cNvPr id="132" name="矩形 131"/>
          <p:cNvSpPr/>
          <p:nvPr/>
        </p:nvSpPr>
        <p:spPr>
          <a:xfrm>
            <a:off x="1221920" y="338508"/>
            <a:ext cx="3803649" cy="5656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threePt" dir="t"/>
            </a:scene3d>
            <a:sp3d contourW="12700"/>
          </a:bodyPr>
          <a:lstStyle/>
          <a:p>
            <a:pPr algn="ctr">
              <a:lnSpc>
                <a:spcPct val="120000"/>
              </a:lnSpc>
            </a:pPr>
            <a:r>
              <a:rPr lang="zh-CN" altLang="en-US" sz="2800" b="1" dirty="0">
                <a:solidFill>
                  <a:schemeClr val="bg1"/>
                </a:solidFill>
                <a:latin typeface="方正隶书简体" panose="02010601030101010101" pitchFamily="2" charset="-122"/>
                <a:ea typeface="方正隶书简体" panose="02010601030101010101" pitchFamily="2" charset="-122"/>
              </a:rPr>
              <a:t>为什么要有配置中心</a:t>
            </a:r>
            <a:endParaRPr lang="zh-CN" altLang="en-US" sz="2800" b="1" dirty="0">
              <a:solidFill>
                <a:schemeClr val="bg1"/>
              </a:solidFill>
              <a:latin typeface="方正隶书简体" panose="02010601030101010101" pitchFamily="2" charset="-122"/>
              <a:ea typeface="方正隶书简体" panose="02010601030101010101" pitchFamily="2" charset="-122"/>
            </a:endParaRPr>
          </a:p>
        </p:txBody>
      </p:sp>
      <p:grpSp>
        <p:nvGrpSpPr>
          <p:cNvPr id="7" name="组合 6"/>
          <p:cNvGrpSpPr/>
          <p:nvPr/>
        </p:nvGrpSpPr>
        <p:grpSpPr>
          <a:xfrm>
            <a:off x="5222875" y="4042410"/>
            <a:ext cx="3145155" cy="612140"/>
            <a:chOff x="8225" y="6366"/>
            <a:chExt cx="4953" cy="964"/>
          </a:xfrm>
        </p:grpSpPr>
        <p:grpSp>
          <p:nvGrpSpPr>
            <p:cNvPr id="26" name="组合 25"/>
            <p:cNvGrpSpPr/>
            <p:nvPr/>
          </p:nvGrpSpPr>
          <p:grpSpPr>
            <a:xfrm rot="0">
              <a:off x="9530" y="6366"/>
              <a:ext cx="3648" cy="964"/>
              <a:chOff x="2669126" y="4554613"/>
              <a:chExt cx="2316480" cy="612241"/>
            </a:xfrm>
          </p:grpSpPr>
          <p:sp>
            <p:nvSpPr>
              <p:cNvPr id="27" name="文本框 26"/>
              <p:cNvSpPr txBox="1"/>
              <p:nvPr/>
            </p:nvSpPr>
            <p:spPr>
              <a:xfrm>
                <a:off x="2669821" y="4554613"/>
                <a:ext cx="868680" cy="368300"/>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重复性</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669126" y="4860149"/>
                <a:ext cx="2316480" cy="306705"/>
              </a:xfrm>
              <a:prstGeom prst="rect">
                <a:avLst/>
              </a:prstGeom>
              <a:noFill/>
            </p:spPr>
            <p:txBody>
              <a:bodyPr wrap="none" rtlCol="0">
                <a:spAutoFit/>
              </a:bodyPr>
              <a:lstStyle/>
              <a:p>
                <a:pPr algn="l"/>
                <a:r>
                  <a:rPr lang="zh-CN" altLang="en-US" sz="1400" dirty="0">
                    <a:solidFill>
                      <a:schemeClr val="bg1">
                        <a:lumMod val="50000"/>
                      </a:schemeClr>
                    </a:solidFill>
                    <a:latin typeface="微软雅黑" panose="020B0503020204020204" pitchFamily="34" charset="-122"/>
                    <a:ea typeface="微软雅黑" panose="020B0503020204020204" pitchFamily="34" charset="-122"/>
                  </a:rPr>
                  <a:t>服务多节点部署时调整配置</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8225" y="6458"/>
              <a:ext cx="796" cy="796"/>
              <a:chOff x="5958" y="3639"/>
              <a:chExt cx="796" cy="796"/>
            </a:xfrm>
          </p:grpSpPr>
          <p:sp>
            <p:nvSpPr>
              <p:cNvPr id="10" name="Shape 2146"/>
              <p:cNvSpPr/>
              <p:nvPr/>
            </p:nvSpPr>
            <p:spPr>
              <a:xfrm>
                <a:off x="5958" y="3639"/>
                <a:ext cx="797" cy="797"/>
              </a:xfrm>
              <a:prstGeom prst="ellipse">
                <a:avLst/>
              </a:prstGeom>
              <a:solidFill>
                <a:schemeClr val="lt1"/>
              </a:solidFill>
              <a:ln w="9525" cap="flat" cmpd="sng">
                <a:solidFill>
                  <a:srgbClr val="7F7F7F"/>
                </a:solidFill>
                <a:prstDash val="solid"/>
                <a:miter/>
                <a:headEnd type="none" w="med" len="med"/>
                <a:tailEnd type="none" w="med" len="med"/>
              </a:ln>
            </p:spPr>
            <p:txBody>
              <a:bodyPr lIns="60942" tIns="30462" rIns="60942" bIns="30462" anchor="ctr" anchorCtr="0">
                <a:noAutofit/>
              </a:bodyPr>
              <a:p>
                <a:pPr marL="0" marR="0" lvl="0" indent="0" algn="ctr" rtl="0">
                  <a:spcBef>
                    <a:spcPts val="0"/>
                  </a:spcBef>
                  <a:spcAft>
                    <a:spcPts val="0"/>
                  </a:spcAft>
                  <a:buNone/>
                </a:pPr>
                <a:endParaRPr sz="1200">
                  <a:solidFill>
                    <a:srgbClr val="3F3F3F"/>
                  </a:solidFill>
                  <a:cs typeface="+mn-ea"/>
                  <a:sym typeface="+mn-lt"/>
                </a:endParaRPr>
              </a:p>
            </p:txBody>
          </p:sp>
          <p:sp>
            <p:nvSpPr>
              <p:cNvPr id="2" name="Shape 2148"/>
              <p:cNvSpPr/>
              <p:nvPr/>
            </p:nvSpPr>
            <p:spPr>
              <a:xfrm>
                <a:off x="6170" y="3860"/>
                <a:ext cx="383" cy="381"/>
              </a:xfrm>
              <a:custGeom>
                <a:avLst/>
                <a:gdLst/>
                <a:ahLst/>
                <a:cxnLst/>
                <a:rect l="0" t="0" r="0" b="0"/>
                <a:pathLst>
                  <a:path w="120000" h="120000" extrusionOk="0">
                    <a:moveTo>
                      <a:pt x="116917" y="5342"/>
                    </a:moveTo>
                    <a:lnTo>
                      <a:pt x="115890" y="5136"/>
                    </a:lnTo>
                    <a:lnTo>
                      <a:pt x="115273" y="5136"/>
                    </a:lnTo>
                    <a:lnTo>
                      <a:pt x="114657" y="4726"/>
                    </a:lnTo>
                    <a:lnTo>
                      <a:pt x="114041" y="5136"/>
                    </a:lnTo>
                    <a:lnTo>
                      <a:pt x="113424" y="5342"/>
                    </a:lnTo>
                    <a:lnTo>
                      <a:pt x="112602" y="5547"/>
                    </a:lnTo>
                    <a:lnTo>
                      <a:pt x="111986" y="5958"/>
                    </a:lnTo>
                    <a:lnTo>
                      <a:pt x="111369" y="6369"/>
                    </a:lnTo>
                    <a:lnTo>
                      <a:pt x="101301" y="16643"/>
                    </a:lnTo>
                    <a:lnTo>
                      <a:pt x="99041" y="14589"/>
                    </a:lnTo>
                    <a:lnTo>
                      <a:pt x="96986" y="12739"/>
                    </a:lnTo>
                    <a:lnTo>
                      <a:pt x="94726" y="11095"/>
                    </a:lnTo>
                    <a:lnTo>
                      <a:pt x="92260" y="9452"/>
                    </a:lnTo>
                    <a:lnTo>
                      <a:pt x="89794" y="8219"/>
                    </a:lnTo>
                    <a:lnTo>
                      <a:pt x="87328" y="6780"/>
                    </a:lnTo>
                    <a:lnTo>
                      <a:pt x="84657" y="5547"/>
                    </a:lnTo>
                    <a:lnTo>
                      <a:pt x="81986" y="4315"/>
                    </a:lnTo>
                    <a:lnTo>
                      <a:pt x="79315" y="3287"/>
                    </a:lnTo>
                    <a:lnTo>
                      <a:pt x="76643" y="2465"/>
                    </a:lnTo>
                    <a:lnTo>
                      <a:pt x="73972" y="1643"/>
                    </a:lnTo>
                    <a:lnTo>
                      <a:pt x="71095" y="1027"/>
                    </a:lnTo>
                    <a:lnTo>
                      <a:pt x="68424" y="616"/>
                    </a:lnTo>
                    <a:lnTo>
                      <a:pt x="65547" y="205"/>
                    </a:lnTo>
                    <a:lnTo>
                      <a:pt x="62671" y="0"/>
                    </a:lnTo>
                    <a:lnTo>
                      <a:pt x="59794" y="0"/>
                    </a:lnTo>
                    <a:lnTo>
                      <a:pt x="56917" y="205"/>
                    </a:lnTo>
                    <a:lnTo>
                      <a:pt x="53835" y="410"/>
                    </a:lnTo>
                    <a:lnTo>
                      <a:pt x="50958" y="616"/>
                    </a:lnTo>
                    <a:lnTo>
                      <a:pt x="47876" y="1232"/>
                    </a:lnTo>
                    <a:lnTo>
                      <a:pt x="45000" y="1849"/>
                    </a:lnTo>
                    <a:lnTo>
                      <a:pt x="42328" y="2671"/>
                    </a:lnTo>
                    <a:lnTo>
                      <a:pt x="39452" y="3698"/>
                    </a:lnTo>
                    <a:lnTo>
                      <a:pt x="36575" y="4726"/>
                    </a:lnTo>
                    <a:lnTo>
                      <a:pt x="33904" y="5958"/>
                    </a:lnTo>
                    <a:lnTo>
                      <a:pt x="31232" y="7191"/>
                    </a:lnTo>
                    <a:lnTo>
                      <a:pt x="28767" y="8835"/>
                    </a:lnTo>
                    <a:lnTo>
                      <a:pt x="26301" y="10273"/>
                    </a:lnTo>
                    <a:lnTo>
                      <a:pt x="23835" y="11917"/>
                    </a:lnTo>
                    <a:lnTo>
                      <a:pt x="21575" y="13767"/>
                    </a:lnTo>
                    <a:lnTo>
                      <a:pt x="19520" y="15616"/>
                    </a:lnTo>
                    <a:lnTo>
                      <a:pt x="17465" y="17465"/>
                    </a:lnTo>
                    <a:lnTo>
                      <a:pt x="15410" y="19726"/>
                    </a:lnTo>
                    <a:lnTo>
                      <a:pt x="13767" y="21780"/>
                    </a:lnTo>
                    <a:lnTo>
                      <a:pt x="11917" y="24041"/>
                    </a:lnTo>
                    <a:lnTo>
                      <a:pt x="10068" y="26301"/>
                    </a:lnTo>
                    <a:lnTo>
                      <a:pt x="8630" y="28767"/>
                    </a:lnTo>
                    <a:lnTo>
                      <a:pt x="7191" y="31438"/>
                    </a:lnTo>
                    <a:lnTo>
                      <a:pt x="5958" y="33904"/>
                    </a:lnTo>
                    <a:lnTo>
                      <a:pt x="4520" y="36780"/>
                    </a:lnTo>
                    <a:lnTo>
                      <a:pt x="3493" y="39452"/>
                    </a:lnTo>
                    <a:lnTo>
                      <a:pt x="2671" y="42328"/>
                    </a:lnTo>
                    <a:lnTo>
                      <a:pt x="1643" y="45205"/>
                    </a:lnTo>
                    <a:lnTo>
                      <a:pt x="1027" y="48082"/>
                    </a:lnTo>
                    <a:lnTo>
                      <a:pt x="616" y="50958"/>
                    </a:lnTo>
                    <a:lnTo>
                      <a:pt x="205" y="54041"/>
                    </a:lnTo>
                    <a:lnTo>
                      <a:pt x="0" y="56917"/>
                    </a:lnTo>
                    <a:lnTo>
                      <a:pt x="0" y="59999"/>
                    </a:lnTo>
                    <a:lnTo>
                      <a:pt x="0" y="62876"/>
                    </a:lnTo>
                    <a:lnTo>
                      <a:pt x="205" y="66164"/>
                    </a:lnTo>
                    <a:lnTo>
                      <a:pt x="616" y="69041"/>
                    </a:lnTo>
                    <a:lnTo>
                      <a:pt x="1027" y="72123"/>
                    </a:lnTo>
                    <a:lnTo>
                      <a:pt x="1643" y="75000"/>
                    </a:lnTo>
                    <a:lnTo>
                      <a:pt x="2671" y="77671"/>
                    </a:lnTo>
                    <a:lnTo>
                      <a:pt x="3493" y="80547"/>
                    </a:lnTo>
                    <a:lnTo>
                      <a:pt x="4520" y="83424"/>
                    </a:lnTo>
                    <a:lnTo>
                      <a:pt x="5958" y="86095"/>
                    </a:lnTo>
                    <a:lnTo>
                      <a:pt x="7191" y="88767"/>
                    </a:lnTo>
                    <a:lnTo>
                      <a:pt x="8630" y="91232"/>
                    </a:lnTo>
                    <a:lnTo>
                      <a:pt x="10068" y="93493"/>
                    </a:lnTo>
                    <a:lnTo>
                      <a:pt x="11917" y="95958"/>
                    </a:lnTo>
                    <a:lnTo>
                      <a:pt x="13767" y="98219"/>
                    </a:lnTo>
                    <a:lnTo>
                      <a:pt x="15410" y="100479"/>
                    </a:lnTo>
                    <a:lnTo>
                      <a:pt x="17465" y="102534"/>
                    </a:lnTo>
                    <a:lnTo>
                      <a:pt x="19520" y="104383"/>
                    </a:lnTo>
                    <a:lnTo>
                      <a:pt x="21575" y="106232"/>
                    </a:lnTo>
                    <a:lnTo>
                      <a:pt x="23835" y="108082"/>
                    </a:lnTo>
                    <a:lnTo>
                      <a:pt x="26301" y="109726"/>
                    </a:lnTo>
                    <a:lnTo>
                      <a:pt x="28767" y="111369"/>
                    </a:lnTo>
                    <a:lnTo>
                      <a:pt x="31232" y="112602"/>
                    </a:lnTo>
                    <a:lnTo>
                      <a:pt x="33904" y="114041"/>
                    </a:lnTo>
                    <a:lnTo>
                      <a:pt x="36575" y="115273"/>
                    </a:lnTo>
                    <a:lnTo>
                      <a:pt x="39452" y="116506"/>
                    </a:lnTo>
                    <a:lnTo>
                      <a:pt x="42328" y="117328"/>
                    </a:lnTo>
                    <a:lnTo>
                      <a:pt x="45000" y="118150"/>
                    </a:lnTo>
                    <a:lnTo>
                      <a:pt x="47876" y="118767"/>
                    </a:lnTo>
                    <a:lnTo>
                      <a:pt x="50958" y="119383"/>
                    </a:lnTo>
                    <a:lnTo>
                      <a:pt x="53835" y="119794"/>
                    </a:lnTo>
                    <a:lnTo>
                      <a:pt x="56917" y="119999"/>
                    </a:lnTo>
                    <a:lnTo>
                      <a:pt x="59794" y="119999"/>
                    </a:lnTo>
                    <a:lnTo>
                      <a:pt x="63082" y="119999"/>
                    </a:lnTo>
                    <a:lnTo>
                      <a:pt x="66575" y="119794"/>
                    </a:lnTo>
                    <a:lnTo>
                      <a:pt x="69863" y="119383"/>
                    </a:lnTo>
                    <a:lnTo>
                      <a:pt x="72945" y="118561"/>
                    </a:lnTo>
                    <a:lnTo>
                      <a:pt x="76232" y="117739"/>
                    </a:lnTo>
                    <a:lnTo>
                      <a:pt x="79315" y="116917"/>
                    </a:lnTo>
                    <a:lnTo>
                      <a:pt x="82397" y="115684"/>
                    </a:lnTo>
                    <a:lnTo>
                      <a:pt x="85273" y="114452"/>
                    </a:lnTo>
                    <a:lnTo>
                      <a:pt x="88561" y="112808"/>
                    </a:lnTo>
                    <a:lnTo>
                      <a:pt x="91438" y="111369"/>
                    </a:lnTo>
                    <a:lnTo>
                      <a:pt x="94109" y="109520"/>
                    </a:lnTo>
                    <a:lnTo>
                      <a:pt x="96780" y="107465"/>
                    </a:lnTo>
                    <a:lnTo>
                      <a:pt x="99041" y="105616"/>
                    </a:lnTo>
                    <a:lnTo>
                      <a:pt x="101506" y="103356"/>
                    </a:lnTo>
                    <a:lnTo>
                      <a:pt x="103972" y="100890"/>
                    </a:lnTo>
                    <a:lnTo>
                      <a:pt x="106027" y="98424"/>
                    </a:lnTo>
                    <a:lnTo>
                      <a:pt x="106438" y="97602"/>
                    </a:lnTo>
                    <a:lnTo>
                      <a:pt x="106643" y="96780"/>
                    </a:lnTo>
                    <a:lnTo>
                      <a:pt x="106438" y="95753"/>
                    </a:lnTo>
                    <a:lnTo>
                      <a:pt x="106027" y="95136"/>
                    </a:lnTo>
                    <a:lnTo>
                      <a:pt x="95136" y="84246"/>
                    </a:lnTo>
                    <a:lnTo>
                      <a:pt x="94315" y="83835"/>
                    </a:lnTo>
                    <a:lnTo>
                      <a:pt x="93287" y="83630"/>
                    </a:lnTo>
                    <a:lnTo>
                      <a:pt x="92260" y="83835"/>
                    </a:lnTo>
                    <a:lnTo>
                      <a:pt x="91643" y="84452"/>
                    </a:lnTo>
                    <a:lnTo>
                      <a:pt x="90000" y="86301"/>
                    </a:lnTo>
                    <a:lnTo>
                      <a:pt x="88561" y="87945"/>
                    </a:lnTo>
                    <a:lnTo>
                      <a:pt x="86917" y="89589"/>
                    </a:lnTo>
                    <a:lnTo>
                      <a:pt x="85068" y="91232"/>
                    </a:lnTo>
                    <a:lnTo>
                      <a:pt x="83424" y="92465"/>
                    </a:lnTo>
                    <a:lnTo>
                      <a:pt x="81369" y="93698"/>
                    </a:lnTo>
                    <a:lnTo>
                      <a:pt x="79520" y="94931"/>
                    </a:lnTo>
                    <a:lnTo>
                      <a:pt x="77465" y="95958"/>
                    </a:lnTo>
                    <a:lnTo>
                      <a:pt x="75410" y="96986"/>
                    </a:lnTo>
                    <a:lnTo>
                      <a:pt x="73356" y="97808"/>
                    </a:lnTo>
                    <a:lnTo>
                      <a:pt x="71095" y="98424"/>
                    </a:lnTo>
                    <a:lnTo>
                      <a:pt x="69041" y="99041"/>
                    </a:lnTo>
                    <a:lnTo>
                      <a:pt x="66780" y="99657"/>
                    </a:lnTo>
                    <a:lnTo>
                      <a:pt x="64520" y="99863"/>
                    </a:lnTo>
                    <a:lnTo>
                      <a:pt x="62260" y="100068"/>
                    </a:lnTo>
                    <a:lnTo>
                      <a:pt x="59794" y="100068"/>
                    </a:lnTo>
                    <a:lnTo>
                      <a:pt x="55890" y="99863"/>
                    </a:lnTo>
                    <a:lnTo>
                      <a:pt x="51780" y="99246"/>
                    </a:lnTo>
                    <a:lnTo>
                      <a:pt x="48082" y="98219"/>
                    </a:lnTo>
                    <a:lnTo>
                      <a:pt x="44383" y="96986"/>
                    </a:lnTo>
                    <a:lnTo>
                      <a:pt x="40684" y="95136"/>
                    </a:lnTo>
                    <a:lnTo>
                      <a:pt x="37397" y="93082"/>
                    </a:lnTo>
                    <a:lnTo>
                      <a:pt x="34315" y="90821"/>
                    </a:lnTo>
                    <a:lnTo>
                      <a:pt x="31643" y="88150"/>
                    </a:lnTo>
                    <a:lnTo>
                      <a:pt x="28972" y="85684"/>
                    </a:lnTo>
                    <a:lnTo>
                      <a:pt x="26712" y="82397"/>
                    </a:lnTo>
                    <a:lnTo>
                      <a:pt x="24863" y="79109"/>
                    </a:lnTo>
                    <a:lnTo>
                      <a:pt x="23013" y="75616"/>
                    </a:lnTo>
                    <a:lnTo>
                      <a:pt x="21575" y="71917"/>
                    </a:lnTo>
                    <a:lnTo>
                      <a:pt x="20547" y="68013"/>
                    </a:lnTo>
                    <a:lnTo>
                      <a:pt x="20136" y="64109"/>
                    </a:lnTo>
                    <a:lnTo>
                      <a:pt x="19931" y="59999"/>
                    </a:lnTo>
                    <a:lnTo>
                      <a:pt x="20136" y="56095"/>
                    </a:lnTo>
                    <a:lnTo>
                      <a:pt x="20547" y="51986"/>
                    </a:lnTo>
                    <a:lnTo>
                      <a:pt x="21575" y="48287"/>
                    </a:lnTo>
                    <a:lnTo>
                      <a:pt x="23013" y="44589"/>
                    </a:lnTo>
                    <a:lnTo>
                      <a:pt x="24863" y="40890"/>
                    </a:lnTo>
                    <a:lnTo>
                      <a:pt x="26712" y="37602"/>
                    </a:lnTo>
                    <a:lnTo>
                      <a:pt x="28972" y="34520"/>
                    </a:lnTo>
                    <a:lnTo>
                      <a:pt x="31643" y="31643"/>
                    </a:lnTo>
                    <a:lnTo>
                      <a:pt x="34315" y="29178"/>
                    </a:lnTo>
                    <a:lnTo>
                      <a:pt x="37397" y="26712"/>
                    </a:lnTo>
                    <a:lnTo>
                      <a:pt x="40684" y="24863"/>
                    </a:lnTo>
                    <a:lnTo>
                      <a:pt x="44383" y="23219"/>
                    </a:lnTo>
                    <a:lnTo>
                      <a:pt x="48082" y="21780"/>
                    </a:lnTo>
                    <a:lnTo>
                      <a:pt x="51780" y="20753"/>
                    </a:lnTo>
                    <a:lnTo>
                      <a:pt x="55890" y="20136"/>
                    </a:lnTo>
                    <a:lnTo>
                      <a:pt x="59794" y="19931"/>
                    </a:lnTo>
                    <a:lnTo>
                      <a:pt x="63904" y="20136"/>
                    </a:lnTo>
                    <a:lnTo>
                      <a:pt x="67397" y="20547"/>
                    </a:lnTo>
                    <a:lnTo>
                      <a:pt x="71095" y="21369"/>
                    </a:lnTo>
                    <a:lnTo>
                      <a:pt x="74589" y="22602"/>
                    </a:lnTo>
                    <a:lnTo>
                      <a:pt x="77876" y="24041"/>
                    </a:lnTo>
                    <a:lnTo>
                      <a:pt x="81164" y="26095"/>
                    </a:lnTo>
                    <a:lnTo>
                      <a:pt x="84246" y="28150"/>
                    </a:lnTo>
                    <a:lnTo>
                      <a:pt x="87123" y="30821"/>
                    </a:lnTo>
                    <a:lnTo>
                      <a:pt x="76438" y="41506"/>
                    </a:lnTo>
                    <a:lnTo>
                      <a:pt x="75821" y="42123"/>
                    </a:lnTo>
                    <a:lnTo>
                      <a:pt x="75410" y="42739"/>
                    </a:lnTo>
                    <a:lnTo>
                      <a:pt x="75205" y="43356"/>
                    </a:lnTo>
                    <a:lnTo>
                      <a:pt x="75000" y="44178"/>
                    </a:lnTo>
                    <a:lnTo>
                      <a:pt x="74794" y="44794"/>
                    </a:lnTo>
                    <a:lnTo>
                      <a:pt x="75000" y="45410"/>
                    </a:lnTo>
                    <a:lnTo>
                      <a:pt x="75000" y="46027"/>
                    </a:lnTo>
                    <a:lnTo>
                      <a:pt x="75410" y="47054"/>
                    </a:lnTo>
                    <a:lnTo>
                      <a:pt x="76027" y="48287"/>
                    </a:lnTo>
                    <a:lnTo>
                      <a:pt x="77054" y="49109"/>
                    </a:lnTo>
                    <a:lnTo>
                      <a:pt x="78493" y="49931"/>
                    </a:lnTo>
                    <a:lnTo>
                      <a:pt x="79726" y="50136"/>
                    </a:lnTo>
                    <a:lnTo>
                      <a:pt x="114863" y="50136"/>
                    </a:lnTo>
                    <a:lnTo>
                      <a:pt x="115890" y="49931"/>
                    </a:lnTo>
                    <a:lnTo>
                      <a:pt x="116917" y="49726"/>
                    </a:lnTo>
                    <a:lnTo>
                      <a:pt x="117739" y="49109"/>
                    </a:lnTo>
                    <a:lnTo>
                      <a:pt x="118356" y="48493"/>
                    </a:lnTo>
                    <a:lnTo>
                      <a:pt x="119178" y="47671"/>
                    </a:lnTo>
                    <a:lnTo>
                      <a:pt x="119589" y="47054"/>
                    </a:lnTo>
                    <a:lnTo>
                      <a:pt x="119794" y="46027"/>
                    </a:lnTo>
                    <a:lnTo>
                      <a:pt x="119999" y="45000"/>
                    </a:lnTo>
                    <a:lnTo>
                      <a:pt x="119999" y="9863"/>
                    </a:lnTo>
                    <a:lnTo>
                      <a:pt x="119794" y="8424"/>
                    </a:lnTo>
                    <a:lnTo>
                      <a:pt x="119178" y="7191"/>
                    </a:lnTo>
                    <a:lnTo>
                      <a:pt x="118150" y="6164"/>
                    </a:lnTo>
                    <a:lnTo>
                      <a:pt x="116917" y="5342"/>
                    </a:lnTo>
                    <a:close/>
                  </a:path>
                </a:pathLst>
              </a:custGeom>
              <a:solidFill>
                <a:srgbClr val="7F7F7F"/>
              </a:solidFill>
              <a:ln>
                <a:noFill/>
              </a:ln>
            </p:spPr>
            <p:txBody>
              <a:bodyPr lIns="121901" tIns="60942" rIns="121901" bIns="60942" anchor="t" anchorCtr="0">
                <a:noAutofit/>
              </a:bodyPr>
              <a:p>
                <a:pPr marL="0" marR="0" lvl="0" indent="0" algn="l" rtl="0">
                  <a:spcBef>
                    <a:spcPts val="0"/>
                  </a:spcBef>
                  <a:spcAft>
                    <a:spcPts val="0"/>
                  </a:spcAft>
                  <a:buNone/>
                </a:pPr>
                <a:endParaRPr sz="1200">
                  <a:solidFill>
                    <a:srgbClr val="3F3F3F"/>
                  </a:solidFill>
                  <a:cs typeface="+mn-ea"/>
                  <a:sym typeface="+mn-lt"/>
                </a:endParaRPr>
              </a:p>
            </p:txBody>
          </p:sp>
        </p:grpSp>
      </p:grpSp>
      <p:grpSp>
        <p:nvGrpSpPr>
          <p:cNvPr id="8" name="组合 7"/>
          <p:cNvGrpSpPr/>
          <p:nvPr/>
        </p:nvGrpSpPr>
        <p:grpSpPr>
          <a:xfrm>
            <a:off x="5222875" y="4997450"/>
            <a:ext cx="3857625" cy="618490"/>
            <a:chOff x="8269" y="7857"/>
            <a:chExt cx="6075" cy="974"/>
          </a:xfrm>
        </p:grpSpPr>
        <p:grpSp>
          <p:nvGrpSpPr>
            <p:cNvPr id="30" name="组合 29"/>
            <p:cNvGrpSpPr/>
            <p:nvPr/>
          </p:nvGrpSpPr>
          <p:grpSpPr>
            <a:xfrm rot="0">
              <a:off x="9530" y="7857"/>
              <a:ext cx="4815" cy="974"/>
              <a:chOff x="2669126" y="3302769"/>
              <a:chExt cx="3057247" cy="618605"/>
            </a:xfrm>
          </p:grpSpPr>
          <p:sp>
            <p:nvSpPr>
              <p:cNvPr id="31" name="文本框 30"/>
              <p:cNvSpPr txBox="1"/>
              <p:nvPr/>
            </p:nvSpPr>
            <p:spPr>
              <a:xfrm>
                <a:off x="2669821" y="3302769"/>
                <a:ext cx="877163"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时效性</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669126" y="3613597"/>
                <a:ext cx="3057247" cy="307777"/>
              </a:xfrm>
              <a:prstGeom prst="rect">
                <a:avLst/>
              </a:prstGeom>
              <a:noFill/>
            </p:spPr>
            <p:txBody>
              <a:bodyPr wrap="none"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修改配置，需要重启服务才能生效；</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269" y="7957"/>
              <a:ext cx="796" cy="796"/>
              <a:chOff x="12691" y="7856"/>
              <a:chExt cx="796" cy="796"/>
            </a:xfrm>
          </p:grpSpPr>
          <p:sp>
            <p:nvSpPr>
              <p:cNvPr id="16" name="Shape 2160"/>
              <p:cNvSpPr/>
              <p:nvPr/>
            </p:nvSpPr>
            <p:spPr>
              <a:xfrm>
                <a:off x="12691" y="7856"/>
                <a:ext cx="797" cy="797"/>
              </a:xfrm>
              <a:prstGeom prst="ellipse">
                <a:avLst/>
              </a:prstGeom>
              <a:solidFill>
                <a:schemeClr val="lt1"/>
              </a:solidFill>
              <a:ln w="9525" cap="flat" cmpd="sng">
                <a:solidFill>
                  <a:srgbClr val="7F7F7F"/>
                </a:solidFill>
                <a:prstDash val="solid"/>
                <a:miter/>
                <a:headEnd type="none" w="med" len="med"/>
                <a:tailEnd type="none" w="med" len="med"/>
              </a:ln>
            </p:spPr>
            <p:txBody>
              <a:bodyPr lIns="60942" tIns="30462" rIns="60942" bIns="30462" anchor="ctr" anchorCtr="0">
                <a:noAutofit/>
              </a:bodyPr>
              <a:p>
                <a:pPr marL="0" marR="0" lvl="0" indent="0" algn="ctr" rtl="0">
                  <a:spcBef>
                    <a:spcPts val="0"/>
                  </a:spcBef>
                  <a:spcAft>
                    <a:spcPts val="0"/>
                  </a:spcAft>
                  <a:buNone/>
                </a:pPr>
                <a:endParaRPr sz="1200">
                  <a:solidFill>
                    <a:srgbClr val="3F3F3F"/>
                  </a:solidFill>
                  <a:cs typeface="+mn-ea"/>
                  <a:sym typeface="+mn-lt"/>
                </a:endParaRPr>
              </a:p>
            </p:txBody>
          </p:sp>
          <p:sp>
            <p:nvSpPr>
              <p:cNvPr id="17" name="Shape 2161"/>
              <p:cNvSpPr/>
              <p:nvPr/>
            </p:nvSpPr>
            <p:spPr>
              <a:xfrm>
                <a:off x="12859" y="8058"/>
                <a:ext cx="437" cy="437"/>
              </a:xfrm>
              <a:custGeom>
                <a:avLst/>
                <a:gdLst/>
                <a:ahLst/>
                <a:cxnLst/>
                <a:rect l="0" t="0" r="0" b="0"/>
                <a:pathLst>
                  <a:path w="120000" h="120000" extrusionOk="0">
                    <a:moveTo>
                      <a:pt x="119035" y="579"/>
                    </a:moveTo>
                    <a:lnTo>
                      <a:pt x="118263" y="193"/>
                    </a:lnTo>
                    <a:lnTo>
                      <a:pt x="117491" y="0"/>
                    </a:lnTo>
                    <a:lnTo>
                      <a:pt x="117491" y="0"/>
                    </a:lnTo>
                    <a:lnTo>
                      <a:pt x="112668" y="0"/>
                    </a:lnTo>
                    <a:lnTo>
                      <a:pt x="108231" y="193"/>
                    </a:lnTo>
                    <a:lnTo>
                      <a:pt x="103794" y="579"/>
                    </a:lnTo>
                    <a:lnTo>
                      <a:pt x="99935" y="1159"/>
                    </a:lnTo>
                    <a:lnTo>
                      <a:pt x="95884" y="1932"/>
                    </a:lnTo>
                    <a:lnTo>
                      <a:pt x="92411" y="2898"/>
                    </a:lnTo>
                    <a:lnTo>
                      <a:pt x="88938" y="3864"/>
                    </a:lnTo>
                    <a:lnTo>
                      <a:pt x="85659" y="5217"/>
                    </a:lnTo>
                    <a:lnTo>
                      <a:pt x="82572" y="6570"/>
                    </a:lnTo>
                    <a:lnTo>
                      <a:pt x="79485" y="8309"/>
                    </a:lnTo>
                    <a:lnTo>
                      <a:pt x="76205" y="10241"/>
                    </a:lnTo>
                    <a:lnTo>
                      <a:pt x="72926" y="12367"/>
                    </a:lnTo>
                    <a:lnTo>
                      <a:pt x="69646" y="14879"/>
                    </a:lnTo>
                    <a:lnTo>
                      <a:pt x="66366" y="17584"/>
                    </a:lnTo>
                    <a:lnTo>
                      <a:pt x="62893" y="20869"/>
                    </a:lnTo>
                    <a:lnTo>
                      <a:pt x="59421" y="24154"/>
                    </a:lnTo>
                    <a:lnTo>
                      <a:pt x="56334" y="27246"/>
                    </a:lnTo>
                    <a:lnTo>
                      <a:pt x="53247" y="30531"/>
                    </a:lnTo>
                    <a:lnTo>
                      <a:pt x="49967" y="34396"/>
                    </a:lnTo>
                    <a:lnTo>
                      <a:pt x="46495" y="38260"/>
                    </a:lnTo>
                    <a:lnTo>
                      <a:pt x="18713" y="39806"/>
                    </a:lnTo>
                    <a:lnTo>
                      <a:pt x="18327" y="40000"/>
                    </a:lnTo>
                    <a:lnTo>
                      <a:pt x="17556" y="40193"/>
                    </a:lnTo>
                    <a:lnTo>
                      <a:pt x="17170" y="40579"/>
                    </a:lnTo>
                    <a:lnTo>
                      <a:pt x="16784" y="40966"/>
                    </a:lnTo>
                    <a:lnTo>
                      <a:pt x="385" y="69178"/>
                    </a:lnTo>
                    <a:lnTo>
                      <a:pt x="192" y="69758"/>
                    </a:lnTo>
                    <a:lnTo>
                      <a:pt x="0" y="70531"/>
                    </a:lnTo>
                    <a:lnTo>
                      <a:pt x="192" y="71304"/>
                    </a:lnTo>
                    <a:lnTo>
                      <a:pt x="771" y="72077"/>
                    </a:lnTo>
                    <a:lnTo>
                      <a:pt x="5594" y="76908"/>
                    </a:lnTo>
                    <a:lnTo>
                      <a:pt x="6173" y="77294"/>
                    </a:lnTo>
                    <a:lnTo>
                      <a:pt x="7138" y="77487"/>
                    </a:lnTo>
                    <a:lnTo>
                      <a:pt x="7331" y="77487"/>
                    </a:lnTo>
                    <a:lnTo>
                      <a:pt x="7909" y="77294"/>
                    </a:lnTo>
                    <a:lnTo>
                      <a:pt x="27974" y="71304"/>
                    </a:lnTo>
                    <a:lnTo>
                      <a:pt x="48617" y="91980"/>
                    </a:lnTo>
                    <a:lnTo>
                      <a:pt x="42443" y="112270"/>
                    </a:lnTo>
                    <a:lnTo>
                      <a:pt x="42443" y="112850"/>
                    </a:lnTo>
                    <a:lnTo>
                      <a:pt x="42443" y="113429"/>
                    </a:lnTo>
                    <a:lnTo>
                      <a:pt x="42636" y="114009"/>
                    </a:lnTo>
                    <a:lnTo>
                      <a:pt x="43022" y="114396"/>
                    </a:lnTo>
                    <a:lnTo>
                      <a:pt x="47652" y="119227"/>
                    </a:lnTo>
                    <a:lnTo>
                      <a:pt x="48424" y="119613"/>
                    </a:lnTo>
                    <a:lnTo>
                      <a:pt x="49581" y="120000"/>
                    </a:lnTo>
                    <a:lnTo>
                      <a:pt x="50160" y="119613"/>
                    </a:lnTo>
                    <a:lnTo>
                      <a:pt x="50546" y="119420"/>
                    </a:lnTo>
                    <a:lnTo>
                      <a:pt x="78713" y="102995"/>
                    </a:lnTo>
                    <a:lnTo>
                      <a:pt x="79292" y="102801"/>
                    </a:lnTo>
                    <a:lnTo>
                      <a:pt x="79485" y="102222"/>
                    </a:lnTo>
                    <a:lnTo>
                      <a:pt x="79678" y="101835"/>
                    </a:lnTo>
                    <a:lnTo>
                      <a:pt x="79871" y="101062"/>
                    </a:lnTo>
                    <a:lnTo>
                      <a:pt x="81414" y="73429"/>
                    </a:lnTo>
                    <a:lnTo>
                      <a:pt x="85466" y="69758"/>
                    </a:lnTo>
                    <a:lnTo>
                      <a:pt x="89131" y="66473"/>
                    </a:lnTo>
                    <a:lnTo>
                      <a:pt x="92604" y="63381"/>
                    </a:lnTo>
                    <a:lnTo>
                      <a:pt x="95691" y="60483"/>
                    </a:lnTo>
                    <a:lnTo>
                      <a:pt x="98971" y="57198"/>
                    </a:lnTo>
                    <a:lnTo>
                      <a:pt x="101864" y="53719"/>
                    </a:lnTo>
                    <a:lnTo>
                      <a:pt x="104565" y="50434"/>
                    </a:lnTo>
                    <a:lnTo>
                      <a:pt x="107073" y="47149"/>
                    </a:lnTo>
                    <a:lnTo>
                      <a:pt x="109003" y="43864"/>
                    </a:lnTo>
                    <a:lnTo>
                      <a:pt x="111125" y="40579"/>
                    </a:lnTo>
                    <a:lnTo>
                      <a:pt x="112861" y="37294"/>
                    </a:lnTo>
                    <a:lnTo>
                      <a:pt x="114212" y="34009"/>
                    </a:lnTo>
                    <a:lnTo>
                      <a:pt x="115562" y="30338"/>
                    </a:lnTo>
                    <a:lnTo>
                      <a:pt x="116720" y="26859"/>
                    </a:lnTo>
                    <a:lnTo>
                      <a:pt x="117684" y="23188"/>
                    </a:lnTo>
                    <a:lnTo>
                      <a:pt x="118456" y="19323"/>
                    </a:lnTo>
                    <a:lnTo>
                      <a:pt x="119035" y="15458"/>
                    </a:lnTo>
                    <a:lnTo>
                      <a:pt x="119421" y="11014"/>
                    </a:lnTo>
                    <a:lnTo>
                      <a:pt x="119807" y="6763"/>
                    </a:lnTo>
                    <a:lnTo>
                      <a:pt x="120000" y="2318"/>
                    </a:lnTo>
                    <a:lnTo>
                      <a:pt x="119807" y="1352"/>
                    </a:lnTo>
                    <a:lnTo>
                      <a:pt x="119035" y="579"/>
                    </a:lnTo>
                    <a:close/>
                    <a:moveTo>
                      <a:pt x="101286" y="28405"/>
                    </a:moveTo>
                    <a:lnTo>
                      <a:pt x="100321" y="29371"/>
                    </a:lnTo>
                    <a:lnTo>
                      <a:pt x="99163" y="29951"/>
                    </a:lnTo>
                    <a:lnTo>
                      <a:pt x="97813" y="30338"/>
                    </a:lnTo>
                    <a:lnTo>
                      <a:pt x="96463" y="30338"/>
                    </a:lnTo>
                    <a:lnTo>
                      <a:pt x="94919" y="30338"/>
                    </a:lnTo>
                    <a:lnTo>
                      <a:pt x="93762" y="29951"/>
                    </a:lnTo>
                    <a:lnTo>
                      <a:pt x="92411" y="29371"/>
                    </a:lnTo>
                    <a:lnTo>
                      <a:pt x="91446" y="28405"/>
                    </a:lnTo>
                    <a:lnTo>
                      <a:pt x="90482" y="27246"/>
                    </a:lnTo>
                    <a:lnTo>
                      <a:pt x="89903" y="26280"/>
                    </a:lnTo>
                    <a:lnTo>
                      <a:pt x="89517" y="24734"/>
                    </a:lnTo>
                    <a:lnTo>
                      <a:pt x="89324" y="23574"/>
                    </a:lnTo>
                    <a:lnTo>
                      <a:pt x="89517" y="22028"/>
                    </a:lnTo>
                    <a:lnTo>
                      <a:pt x="89903" y="20676"/>
                    </a:lnTo>
                    <a:lnTo>
                      <a:pt x="90482" y="19516"/>
                    </a:lnTo>
                    <a:lnTo>
                      <a:pt x="91446" y="18550"/>
                    </a:lnTo>
                    <a:lnTo>
                      <a:pt x="92411" y="17391"/>
                    </a:lnTo>
                    <a:lnTo>
                      <a:pt x="93762" y="16811"/>
                    </a:lnTo>
                    <a:lnTo>
                      <a:pt x="94919" y="16425"/>
                    </a:lnTo>
                    <a:lnTo>
                      <a:pt x="96463" y="16425"/>
                    </a:lnTo>
                    <a:lnTo>
                      <a:pt x="97813" y="16425"/>
                    </a:lnTo>
                    <a:lnTo>
                      <a:pt x="99163" y="16811"/>
                    </a:lnTo>
                    <a:lnTo>
                      <a:pt x="100321" y="17391"/>
                    </a:lnTo>
                    <a:lnTo>
                      <a:pt x="101286" y="18550"/>
                    </a:lnTo>
                    <a:lnTo>
                      <a:pt x="102250" y="19516"/>
                    </a:lnTo>
                    <a:lnTo>
                      <a:pt x="102829" y="20676"/>
                    </a:lnTo>
                    <a:lnTo>
                      <a:pt x="103215" y="22028"/>
                    </a:lnTo>
                    <a:lnTo>
                      <a:pt x="103408" y="23574"/>
                    </a:lnTo>
                    <a:lnTo>
                      <a:pt x="103215" y="24734"/>
                    </a:lnTo>
                    <a:lnTo>
                      <a:pt x="102829" y="26280"/>
                    </a:lnTo>
                    <a:lnTo>
                      <a:pt x="102250" y="27246"/>
                    </a:lnTo>
                    <a:lnTo>
                      <a:pt x="101286" y="28405"/>
                    </a:lnTo>
                    <a:close/>
                  </a:path>
                </a:pathLst>
              </a:custGeom>
              <a:solidFill>
                <a:srgbClr val="7F7F7F"/>
              </a:solidFill>
              <a:ln>
                <a:noFill/>
              </a:ln>
            </p:spPr>
            <p:txBody>
              <a:bodyPr lIns="121901" tIns="60942" rIns="121901" bIns="60942" anchor="t" anchorCtr="0">
                <a:noAutofit/>
              </a:bodyPr>
              <a:p>
                <a:pPr marL="0" marR="0" lvl="0" indent="0" algn="l" rtl="0">
                  <a:spcBef>
                    <a:spcPts val="0"/>
                  </a:spcBef>
                  <a:spcAft>
                    <a:spcPts val="0"/>
                  </a:spcAft>
                  <a:buNone/>
                </a:pPr>
                <a:endParaRPr sz="1200">
                  <a:solidFill>
                    <a:srgbClr val="3F3F3F"/>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childTnLst>
                                </p:cTn>
                              </p:par>
                              <p:par>
                                <p:cTn id="8" presetID="10" presetClass="entr" presetSubtype="0" fill="hold" nodeType="withEffect">
                                  <p:stCondLst>
                                    <p:cond delay="10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2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直角三角形 10"/>
          <p:cNvSpPr/>
          <p:nvPr/>
        </p:nvSpPr>
        <p:spPr>
          <a:xfrm>
            <a:off x="470131" y="2818936"/>
            <a:ext cx="444444" cy="44444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3" name="组合 22"/>
          <p:cNvGrpSpPr/>
          <p:nvPr/>
        </p:nvGrpSpPr>
        <p:grpSpPr>
          <a:xfrm>
            <a:off x="518215" y="5138501"/>
            <a:ext cx="5059572" cy="1794303"/>
            <a:chOff x="4058919" y="4934540"/>
            <a:chExt cx="5059572" cy="1794303"/>
          </a:xfrm>
        </p:grpSpPr>
        <p:sp>
          <p:nvSpPr>
            <p:cNvPr id="13" name="直角三角形 12"/>
            <p:cNvSpPr/>
            <p:nvPr/>
          </p:nvSpPr>
          <p:spPr>
            <a:xfrm rot="20520000">
              <a:off x="5079999" y="5346236"/>
              <a:ext cx="694003" cy="318770"/>
            </a:xfrm>
            <a:prstGeom prst="r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等腰三角形 13"/>
            <p:cNvSpPr/>
            <p:nvPr/>
          </p:nvSpPr>
          <p:spPr>
            <a:xfrm rot="20280000">
              <a:off x="4058919" y="5943796"/>
              <a:ext cx="335280" cy="19220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直角三角形 14"/>
            <p:cNvSpPr/>
            <p:nvPr/>
          </p:nvSpPr>
          <p:spPr>
            <a:xfrm rot="1440000">
              <a:off x="5953759" y="4934540"/>
              <a:ext cx="121920" cy="37044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直角三角形 15"/>
            <p:cNvSpPr/>
            <p:nvPr/>
          </p:nvSpPr>
          <p:spPr>
            <a:xfrm>
              <a:off x="6207759" y="5803118"/>
              <a:ext cx="192824" cy="300975"/>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直角三角形 16"/>
            <p:cNvSpPr/>
            <p:nvPr/>
          </p:nvSpPr>
          <p:spPr>
            <a:xfrm>
              <a:off x="5786119" y="6377339"/>
              <a:ext cx="240717" cy="18159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直角三角形 17"/>
            <p:cNvSpPr/>
            <p:nvPr/>
          </p:nvSpPr>
          <p:spPr>
            <a:xfrm rot="18480000">
              <a:off x="7270799" y="6153516"/>
              <a:ext cx="416560" cy="28408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直角三角形 18"/>
            <p:cNvSpPr/>
            <p:nvPr/>
          </p:nvSpPr>
          <p:spPr>
            <a:xfrm rot="1740000">
              <a:off x="6764358" y="6552623"/>
              <a:ext cx="327601" cy="12866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直角三角形 19"/>
            <p:cNvSpPr/>
            <p:nvPr/>
          </p:nvSpPr>
          <p:spPr>
            <a:xfrm rot="1680000">
              <a:off x="4790439" y="6307995"/>
              <a:ext cx="579120" cy="238448"/>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直角三角形 20"/>
            <p:cNvSpPr/>
            <p:nvPr/>
          </p:nvSpPr>
          <p:spPr>
            <a:xfrm rot="20940000">
              <a:off x="8331199" y="6268565"/>
              <a:ext cx="152616" cy="20204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直角三角形 21"/>
            <p:cNvSpPr/>
            <p:nvPr/>
          </p:nvSpPr>
          <p:spPr>
            <a:xfrm rot="1800000">
              <a:off x="8667349" y="6523620"/>
              <a:ext cx="451142" cy="205223"/>
            </a:xfrm>
            <a:prstGeom prst="r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5831185" y="1003253"/>
            <a:ext cx="6893935" cy="4887433"/>
          </a:xfrm>
          <a:prstGeom prst="rect">
            <a:avLst/>
          </a:prstGeom>
        </p:spPr>
      </p:pic>
      <p:sp>
        <p:nvSpPr>
          <p:cNvPr id="27" name="矩形 26"/>
          <p:cNvSpPr/>
          <p:nvPr/>
        </p:nvSpPr>
        <p:spPr>
          <a:xfrm>
            <a:off x="8252069" y="1384182"/>
            <a:ext cx="2238113" cy="3939540"/>
          </a:xfrm>
          <a:prstGeom prst="rect">
            <a:avLst/>
          </a:prstGeom>
        </p:spPr>
        <p:txBody>
          <a:bodyPr wrap="none">
            <a:spAutoFit/>
          </a:bodyPr>
          <a:lstStyle/>
          <a:p>
            <a:r>
              <a:rPr lang="en-US" altLang="zh-CN" sz="25000" b="1" spc="6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25000" b="1" spc="6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矩形 25"/>
          <p:cNvSpPr/>
          <p:nvPr/>
        </p:nvSpPr>
        <p:spPr>
          <a:xfrm>
            <a:off x="1156810" y="2708305"/>
            <a:ext cx="3877985" cy="738664"/>
          </a:xfrm>
          <a:prstGeom prst="rect">
            <a:avLst/>
          </a:prstGeom>
        </p:spPr>
        <p:txBody>
          <a:bodyPr wrap="none">
            <a:spAutoFit/>
          </a:bodyPr>
          <a:lstStyle/>
          <a:p>
            <a:r>
              <a:rPr lang="zh-CN" altLang="en-US" sz="4200" b="1" spc="600" dirty="0">
                <a:latin typeface="微软雅黑" panose="020B0503020204020204" pitchFamily="34" charset="-122"/>
                <a:ea typeface="微软雅黑" panose="020B0503020204020204" pitchFamily="34" charset="-122"/>
                <a:sym typeface="Source Han Serif SC" panose="02020400000000000000" pitchFamily="18" charset="-122"/>
              </a:rPr>
              <a:t>认识配置中心</a:t>
            </a:r>
            <a:endParaRPr lang="zh-CN" altLang="en-US" sz="4200" b="1" spc="6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ags/tag1.xml><?xml version="1.0" encoding="utf-8"?>
<p:tagLst xmlns:p="http://schemas.openxmlformats.org/presentationml/2006/main">
  <p:tag name="ISPRING_PRESENTATION_TITLE" val="5"/>
</p:tagLst>
</file>

<file path=ppt/theme/theme1.xml><?xml version="1.0" encoding="utf-8"?>
<a:theme xmlns:a="http://schemas.openxmlformats.org/drawingml/2006/main" name="Office 主题​​">
  <a:themeElements>
    <a:clrScheme name="自定义 3370">
      <a:dk1>
        <a:srgbClr val="000000"/>
      </a:dk1>
      <a:lt1>
        <a:srgbClr val="FFFFFF"/>
      </a:lt1>
      <a:dk2>
        <a:srgbClr val="44546A"/>
      </a:dk2>
      <a:lt2>
        <a:srgbClr val="E6E4E4"/>
      </a:lt2>
      <a:accent1>
        <a:srgbClr val="74A297"/>
      </a:accent1>
      <a:accent2>
        <a:srgbClr val="D6C3AE"/>
      </a:accent2>
      <a:accent3>
        <a:srgbClr val="74A297"/>
      </a:accent3>
      <a:accent4>
        <a:srgbClr val="D6C3AE"/>
      </a:accent4>
      <a:accent5>
        <a:srgbClr val="74A297"/>
      </a:accent5>
      <a:accent6>
        <a:srgbClr val="D6C3AE"/>
      </a:accent6>
      <a:hlink>
        <a:srgbClr val="74A297"/>
      </a:hlink>
      <a:folHlink>
        <a:srgbClr val="D6C3AE"/>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spPr>
      <a:bodyPr spcFirstLastPara="0" vert="horz" wrap="square" lIns="-1" tIns="63363" rIns="75112" bIns="63361" numCol="1" spcCol="953" anchor="ctr" anchorCtr="0">
        <a:noAutofit/>
      </a:bodyPr>
      <a:lstStyle>
        <a:defPPr algn="ctr" defTabSz="621665">
          <a:lnSpc>
            <a:spcPct val="90000"/>
          </a:lnSpc>
          <a:spcBef>
            <a:spcPct val="0"/>
          </a:spcBef>
          <a:spcAft>
            <a:spcPct val="35000"/>
          </a:spcAft>
          <a:defRPr sz="1465" dirty="0">
            <a:solidFill>
              <a:schemeClr val="tx1"/>
            </a:solidFill>
            <a:cs typeface="+mn-ea"/>
            <a:sym typeface="+mn-lt"/>
          </a:defRPr>
        </a:defPPr>
      </a:lstStyle>
      <a: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Words>
  <Application>WPS 演示</Application>
  <PresentationFormat>宽屏</PresentationFormat>
  <Paragraphs>105</Paragraphs>
  <Slides>18</Slides>
  <Notes>17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微软雅黑</vt:lpstr>
      <vt:lpstr>逐浪细阁体</vt:lpstr>
      <vt:lpstr>Source Han Serif SC</vt:lpstr>
      <vt:lpstr>方正隶书简体</vt:lpstr>
      <vt:lpstr>-apple-system</vt:lpstr>
      <vt:lpstr>Segoe Print</vt:lpstr>
      <vt:lpstr>Agency FB</vt:lpstr>
      <vt:lpstr>qtquickcontrols</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Christmas G</dc:creator>
  <cp:keywords>http:/www.ypppt.com</cp:keywords>
  <cp:lastModifiedBy>xhd</cp:lastModifiedBy>
  <cp:revision>129</cp:revision>
  <dcterms:created xsi:type="dcterms:W3CDTF">2018-09-09T13:18:00Z</dcterms:created>
  <dcterms:modified xsi:type="dcterms:W3CDTF">2021-06-09T16:12:21Z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