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83" r:id="rId5"/>
    <p:sldId id="381" r:id="rId6"/>
    <p:sldId id="259" r:id="rId7"/>
    <p:sldId id="285" r:id="rId8"/>
    <p:sldId id="286" r:id="rId9"/>
    <p:sldId id="382" r:id="rId10"/>
    <p:sldId id="311" r:id="rId11"/>
    <p:sldId id="336" r:id="rId12"/>
    <p:sldId id="383" r:id="rId13"/>
    <p:sldId id="362" r:id="rId14"/>
    <p:sldId id="365" r:id="rId15"/>
    <p:sldId id="367" r:id="rId16"/>
    <p:sldId id="369" r:id="rId17"/>
    <p:sldId id="371" r:id="rId18"/>
    <p:sldId id="374" r:id="rId19"/>
    <p:sldId id="375" r:id="rId20"/>
    <p:sldId id="376" r:id="rId21"/>
    <p:sldId id="384" r:id="rId22"/>
    <p:sldId id="378" r:id="rId23"/>
    <p:sldId id="380" r:id="rId24"/>
    <p:sldId id="282"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Trebuchet MS" panose="020B0603020202020204"/>
      </a:defRPr>
    </a:lvl1pPr>
    <a:lvl2pPr marL="0" marR="0" indent="457200" algn="l" defTabSz="9144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Trebuchet MS" panose="020B0603020202020204"/>
      </a:defRPr>
    </a:lvl2pPr>
    <a:lvl3pPr marL="0" marR="0" indent="914400" algn="l" defTabSz="9144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Trebuchet MS" panose="020B0603020202020204"/>
      </a:defRPr>
    </a:lvl3pPr>
    <a:lvl4pPr marL="0" marR="0" indent="1371600" algn="l" defTabSz="9144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Trebuchet MS" panose="020B0603020202020204"/>
      </a:defRPr>
    </a:lvl4pPr>
    <a:lvl5pPr marL="0" marR="0" indent="1828800" algn="l" defTabSz="9144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Trebuchet MS" panose="020B0603020202020204"/>
      </a:defRPr>
    </a:lvl5pPr>
    <a:lvl6pPr marL="0" marR="0" indent="2286000" algn="l" defTabSz="9144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Trebuchet MS" panose="020B0603020202020204"/>
      </a:defRPr>
    </a:lvl6pPr>
    <a:lvl7pPr marL="0" marR="0" indent="2743200" algn="l" defTabSz="9144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Trebuchet MS" panose="020B0603020202020204"/>
      </a:defRPr>
    </a:lvl7pPr>
    <a:lvl8pPr marL="0" marR="0" indent="3200400" algn="l" defTabSz="9144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Trebuchet MS" panose="020B0603020202020204"/>
      </a:defRPr>
    </a:lvl8pPr>
    <a:lvl9pPr marL="0" marR="0" indent="3657600" algn="l" defTabSz="9144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Trebuchet MS" panose="020B0603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9F9FA2"/>
    <a:srgbClr val="6DA901"/>
    <a:srgbClr val="39A0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p:txBody>
      </p:sp>
      <p:sp>
        <p:nvSpPr>
          <p:cNvPr id="107" name="Shape 10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Shape 11"/>
          <p:cNvSpPr/>
          <p:nvPr>
            <p:ph type="title" hasCustomPrompt="1"/>
          </p:nvPr>
        </p:nvSpPr>
        <p:spPr>
          <a:xfrm>
            <a:off x="3048000" y="0"/>
            <a:ext cx="18288000" cy="7019926"/>
          </a:xfrm>
          <a:prstGeom prst="rect">
            <a:avLst/>
          </a:prstGeom>
        </p:spPr>
        <p:txBody>
          <a:bodyPr anchor="b"/>
          <a:lstStyle>
            <a:lvl1pPr algn="ctr">
              <a:defRPr sz="12000"/>
            </a:lvl1pPr>
          </a:lstStyle>
          <a:p>
            <a:r>
              <a:t>标题文本</a:t>
            </a:r>
          </a:p>
        </p:txBody>
      </p:sp>
      <p:sp>
        <p:nvSpPr>
          <p:cNvPr id="12" name="Shape 12"/>
          <p:cNvSpPr/>
          <p:nvPr>
            <p:ph type="body" sz="half" idx="1" hasCustomPrompt="1"/>
          </p:nvPr>
        </p:nvSpPr>
        <p:spPr>
          <a:xfrm>
            <a:off x="3048000" y="7204075"/>
            <a:ext cx="18288000" cy="6511925"/>
          </a:xfrm>
          <a:prstGeom prst="rect">
            <a:avLst/>
          </a:prstGeom>
        </p:spPr>
        <p:txBody>
          <a:bodyPr/>
          <a:lstStyle>
            <a:lvl1pPr marL="0" indent="0" algn="ctr">
              <a:buSzTx/>
              <a:buFontTx/>
              <a:buNone/>
              <a:defRPr sz="4800"/>
            </a:lvl1pPr>
            <a:lvl2pPr marL="0" indent="457200" algn="ctr">
              <a:buSzTx/>
              <a:buFontTx/>
              <a:buNone/>
              <a:defRPr sz="4800"/>
            </a:lvl2pPr>
            <a:lvl3pPr marL="0" indent="914400" algn="ctr">
              <a:buSzTx/>
              <a:buFontTx/>
              <a:buNone/>
              <a:defRPr sz="4800"/>
            </a:lvl3pPr>
            <a:lvl4pPr marL="0" indent="1371600" algn="ctr">
              <a:buSzTx/>
              <a:buFontTx/>
              <a:buNone/>
              <a:defRPr sz="4800"/>
            </a:lvl4pPr>
            <a:lvl5pPr marL="0" indent="1828800" algn="ctr">
              <a:buSzTx/>
              <a:buFontTx/>
              <a:buNone/>
              <a:defRPr sz="48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89" name="Shape 89"/>
          <p:cNvSpPr/>
          <p:nvPr>
            <p:ph type="title" hasCustomPrompt="1"/>
          </p:nvPr>
        </p:nvSpPr>
        <p:spPr>
          <a:prstGeom prst="rect">
            <a:avLst/>
          </a:prstGeom>
        </p:spPr>
        <p:txBody>
          <a:bodyPr/>
          <a:lstStyle/>
          <a:p>
            <a:r>
              <a:t>标题文本</a:t>
            </a:r>
          </a:p>
        </p:txBody>
      </p:sp>
      <p:sp>
        <p:nvSpPr>
          <p:cNvPr id="90" name="Shape 90"/>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1" name="Shape 9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 文本">
    <p:spTree>
      <p:nvGrpSpPr>
        <p:cNvPr id="1" name=""/>
        <p:cNvGrpSpPr/>
        <p:nvPr/>
      </p:nvGrpSpPr>
      <p:grpSpPr>
        <a:xfrm>
          <a:off x="0" y="0"/>
          <a:ext cx="0" cy="0"/>
          <a:chOff x="0" y="0"/>
          <a:chExt cx="0" cy="0"/>
        </a:xfrm>
      </p:grpSpPr>
      <p:sp>
        <p:nvSpPr>
          <p:cNvPr id="98" name="Shape 98"/>
          <p:cNvSpPr/>
          <p:nvPr>
            <p:ph type="title" hasCustomPrompt="1"/>
          </p:nvPr>
        </p:nvSpPr>
        <p:spPr>
          <a:xfrm>
            <a:off x="17449800" y="0"/>
            <a:ext cx="5257800" cy="13084175"/>
          </a:xfrm>
          <a:prstGeom prst="rect">
            <a:avLst/>
          </a:prstGeom>
        </p:spPr>
        <p:txBody>
          <a:bodyPr/>
          <a:lstStyle/>
          <a:p>
            <a:r>
              <a:t>标题文本</a:t>
            </a:r>
          </a:p>
        </p:txBody>
      </p:sp>
      <p:sp>
        <p:nvSpPr>
          <p:cNvPr id="99" name="Shape 99"/>
          <p:cNvSpPr/>
          <p:nvPr>
            <p:ph type="body" idx="1" hasCustomPrompt="1"/>
          </p:nvPr>
        </p:nvSpPr>
        <p:spPr>
          <a:xfrm>
            <a:off x="1676400" y="730250"/>
            <a:ext cx="15468600" cy="1298575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0" name="Shape 10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Shape 20"/>
          <p:cNvSpPr/>
          <p:nvPr>
            <p:ph type="title" hasCustomPrompt="1"/>
          </p:nvPr>
        </p:nvSpPr>
        <p:spPr>
          <a:prstGeom prst="rect">
            <a:avLst/>
          </a:prstGeom>
        </p:spPr>
        <p:txBody>
          <a:bodyPr/>
          <a:lstStyle/>
          <a:p>
            <a:r>
              <a:t>标题文本</a:t>
            </a:r>
          </a:p>
        </p:txBody>
      </p:sp>
      <p:sp>
        <p:nvSpPr>
          <p:cNvPr id="21" name="Shape 2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Shape 22"/>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Shape 29"/>
          <p:cNvSpPr/>
          <p:nvPr>
            <p:ph type="title" hasCustomPrompt="1"/>
          </p:nvPr>
        </p:nvSpPr>
        <p:spPr>
          <a:xfrm>
            <a:off x="1663700" y="0"/>
            <a:ext cx="21031200" cy="9124950"/>
          </a:xfrm>
          <a:prstGeom prst="rect">
            <a:avLst/>
          </a:prstGeom>
        </p:spPr>
        <p:txBody>
          <a:bodyPr anchor="b"/>
          <a:lstStyle>
            <a:lvl1pPr>
              <a:defRPr sz="12000"/>
            </a:lvl1pPr>
          </a:lstStyle>
          <a:p>
            <a:r>
              <a:t>标题文本</a:t>
            </a:r>
          </a:p>
        </p:txBody>
      </p:sp>
      <p:sp>
        <p:nvSpPr>
          <p:cNvPr id="30" name="Shape 30"/>
          <p:cNvSpPr/>
          <p:nvPr>
            <p:ph type="body" sz="half" idx="1" hasCustomPrompt="1"/>
          </p:nvPr>
        </p:nvSpPr>
        <p:spPr>
          <a:xfrm>
            <a:off x="1663700" y="9178925"/>
            <a:ext cx="21031200" cy="4537075"/>
          </a:xfrm>
          <a:prstGeom prst="rect">
            <a:avLst/>
          </a:prstGeom>
        </p:spPr>
        <p:txBody>
          <a:bodyPr/>
          <a:lstStyle>
            <a:lvl1pPr marL="0" indent="0">
              <a:buSzTx/>
              <a:buFontTx/>
              <a:buNone/>
              <a:defRPr sz="4800">
                <a:solidFill>
                  <a:srgbClr val="888888"/>
                </a:solidFill>
              </a:defRPr>
            </a:lvl1pPr>
            <a:lvl2pPr marL="0" indent="457200">
              <a:buSzTx/>
              <a:buFontTx/>
              <a:buNone/>
              <a:defRPr sz="4800">
                <a:solidFill>
                  <a:srgbClr val="888888"/>
                </a:solidFill>
              </a:defRPr>
            </a:lvl2pPr>
            <a:lvl3pPr marL="0" indent="914400">
              <a:buSzTx/>
              <a:buFontTx/>
              <a:buNone/>
              <a:defRPr sz="4800">
                <a:solidFill>
                  <a:srgbClr val="888888"/>
                </a:solidFill>
              </a:defRPr>
            </a:lvl3pPr>
            <a:lvl4pPr marL="0" indent="1371600">
              <a:buSzTx/>
              <a:buFontTx/>
              <a:buNone/>
              <a:defRPr sz="4800">
                <a:solidFill>
                  <a:srgbClr val="888888"/>
                </a:solidFill>
              </a:defRPr>
            </a:lvl4pPr>
            <a:lvl5pPr marL="0" indent="1828800">
              <a:buSzTx/>
              <a:buFontTx/>
              <a:buNone/>
              <a:defRPr sz="48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Shape 38"/>
          <p:cNvSpPr/>
          <p:nvPr>
            <p:ph type="title" hasCustomPrompt="1"/>
          </p:nvPr>
        </p:nvSpPr>
        <p:spPr>
          <a:prstGeom prst="rect">
            <a:avLst/>
          </a:prstGeom>
        </p:spPr>
        <p:txBody>
          <a:bodyPr/>
          <a:lstStyle/>
          <a:p>
            <a:r>
              <a:t>标题文本</a:t>
            </a:r>
          </a:p>
        </p:txBody>
      </p:sp>
      <p:sp>
        <p:nvSpPr>
          <p:cNvPr id="39" name="Shape 39"/>
          <p:cNvSpPr/>
          <p:nvPr>
            <p:ph type="body" sz="half" idx="1" hasCustomPrompt="1"/>
          </p:nvPr>
        </p:nvSpPr>
        <p:spPr>
          <a:xfrm>
            <a:off x="1676400" y="3651250"/>
            <a:ext cx="10363200" cy="1006475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Shape 4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Shape 47"/>
          <p:cNvSpPr/>
          <p:nvPr>
            <p:ph type="title" hasCustomPrompt="1"/>
          </p:nvPr>
        </p:nvSpPr>
        <p:spPr>
          <a:xfrm>
            <a:off x="1679575" y="730250"/>
            <a:ext cx="21031201" cy="2651126"/>
          </a:xfrm>
          <a:prstGeom prst="rect">
            <a:avLst/>
          </a:prstGeom>
        </p:spPr>
        <p:txBody>
          <a:bodyPr/>
          <a:lstStyle/>
          <a:p>
            <a:r>
              <a:t>标题文本</a:t>
            </a:r>
          </a:p>
        </p:txBody>
      </p:sp>
      <p:sp>
        <p:nvSpPr>
          <p:cNvPr id="48" name="Shape 48"/>
          <p:cNvSpPr/>
          <p:nvPr>
            <p:ph type="body" sz="quarter" idx="1" hasCustomPrompt="1"/>
          </p:nvPr>
        </p:nvSpPr>
        <p:spPr>
          <a:xfrm>
            <a:off x="1679575" y="3362326"/>
            <a:ext cx="10315576" cy="1647825"/>
          </a:xfrm>
          <a:prstGeom prst="rect">
            <a:avLst/>
          </a:prstGeom>
        </p:spPr>
        <p:txBody>
          <a:bodyPr anchor="b"/>
          <a:lstStyle>
            <a:lvl1pPr marL="0" indent="0">
              <a:buSzTx/>
              <a:buFontTx/>
              <a:buNone/>
              <a:defRPr sz="4800" b="1"/>
            </a:lvl1pPr>
            <a:lvl2pPr marL="0" indent="457200">
              <a:buSzTx/>
              <a:buFontTx/>
              <a:buNone/>
              <a:defRPr sz="4800" b="1"/>
            </a:lvl2pPr>
            <a:lvl3pPr marL="0" indent="914400">
              <a:buSzTx/>
              <a:buFontTx/>
              <a:buNone/>
              <a:defRPr sz="4800" b="1"/>
            </a:lvl3pPr>
            <a:lvl4pPr marL="0" indent="1371600">
              <a:buSzTx/>
              <a:buFontTx/>
              <a:buNone/>
              <a:defRPr sz="4800" b="1"/>
            </a:lvl4pPr>
            <a:lvl5pPr marL="0" indent="1828800">
              <a:buSzTx/>
              <a:buFontTx/>
              <a:buNone/>
              <a:defRPr sz="4800" b="1"/>
            </a:lvl5pPr>
          </a:lstStyle>
          <a:p>
            <a:r>
              <a:t>正文级别 1</a:t>
            </a:r>
          </a:p>
          <a:p>
            <a:pPr lvl="1"/>
            <a:r>
              <a:t>正文级别 2</a:t>
            </a:r>
          </a:p>
          <a:p>
            <a:pPr lvl="2"/>
            <a:r>
              <a:t>正文级别 3</a:t>
            </a:r>
          </a:p>
          <a:p>
            <a:pPr lvl="3"/>
            <a:r>
              <a:t>正文级别 4</a:t>
            </a:r>
          </a:p>
          <a:p>
            <a:pPr lvl="4"/>
            <a:r>
              <a:t>正文级别 5</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6" name="Shape 56"/>
          <p:cNvSpPr/>
          <p:nvPr>
            <p:ph type="title" hasCustomPrompt="1"/>
          </p:nvPr>
        </p:nvSpPr>
        <p:spPr>
          <a:xfrm>
            <a:off x="1676400" y="730250"/>
            <a:ext cx="21031200" cy="2651126"/>
          </a:xfrm>
          <a:prstGeom prst="rect">
            <a:avLst/>
          </a:prstGeom>
        </p:spPr>
        <p:txBody>
          <a:bodyPr/>
          <a:lstStyle/>
          <a:p>
            <a:r>
              <a:t>标题文本</a:t>
            </a:r>
          </a:p>
        </p:txBody>
      </p:sp>
      <p:sp>
        <p:nvSpPr>
          <p:cNvPr id="57" name="Shape 57"/>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4" name="Shape 64"/>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1" name="Shape 71"/>
          <p:cNvSpPr/>
          <p:nvPr>
            <p:ph type="title" hasCustomPrompt="1"/>
          </p:nvPr>
        </p:nvSpPr>
        <p:spPr>
          <a:xfrm>
            <a:off x="1679575" y="0"/>
            <a:ext cx="7864476" cy="4114800"/>
          </a:xfrm>
          <a:prstGeom prst="rect">
            <a:avLst/>
          </a:prstGeom>
        </p:spPr>
        <p:txBody>
          <a:bodyPr anchor="b"/>
          <a:lstStyle>
            <a:lvl1pPr>
              <a:defRPr sz="6400"/>
            </a:lvl1pPr>
          </a:lstStyle>
          <a:p>
            <a:r>
              <a:t>标题文本</a:t>
            </a:r>
          </a:p>
        </p:txBody>
      </p:sp>
      <p:sp>
        <p:nvSpPr>
          <p:cNvPr id="72" name="Shape 72"/>
          <p:cNvSpPr/>
          <p:nvPr>
            <p:ph type="body" idx="1" hasCustomPrompt="1"/>
          </p:nvPr>
        </p:nvSpPr>
        <p:spPr>
          <a:xfrm>
            <a:off x="10366375" y="1974850"/>
            <a:ext cx="12344401" cy="11741150"/>
          </a:xfrm>
          <a:prstGeom prst="rect">
            <a:avLst/>
          </a:prstGeom>
        </p:spPr>
        <p:txBody>
          <a:bodyPr/>
          <a:lstStyle>
            <a:lvl1pPr>
              <a:defRPr sz="6400"/>
            </a:lvl1pPr>
            <a:lvl2pPr marL="979805" indent="-522605">
              <a:defRPr sz="6400"/>
            </a:lvl2pPr>
            <a:lvl3pPr marL="1524000" indent="-609600">
              <a:defRPr sz="6400"/>
            </a:lvl3pPr>
            <a:lvl4pPr marL="2103120" indent="-731520">
              <a:defRPr sz="6400"/>
            </a:lvl4pPr>
            <a:lvl5pPr marL="2560320" indent="-731520">
              <a:defRPr sz="6400"/>
            </a:lvl5pPr>
          </a:lstStyle>
          <a:p>
            <a:r>
              <a:t>正文级别 1</a:t>
            </a:r>
          </a:p>
          <a:p>
            <a:pPr lvl="1"/>
            <a:r>
              <a:t>正文级别 2</a:t>
            </a:r>
          </a:p>
          <a:p>
            <a:pPr lvl="2"/>
            <a:r>
              <a:t>正文级别 3</a:t>
            </a:r>
          </a:p>
          <a:p>
            <a:pPr lvl="3"/>
            <a:r>
              <a:t>正文级别 4</a:t>
            </a:r>
          </a:p>
          <a:p>
            <a:pPr lvl="4"/>
            <a:r>
              <a:t>正文级别 5</a:t>
            </a:r>
          </a:p>
        </p:txBody>
      </p:sp>
      <p:sp>
        <p:nvSpPr>
          <p:cNvPr id="73" name="Shape 7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0" name="Shape 80"/>
          <p:cNvSpPr/>
          <p:nvPr>
            <p:ph type="title" hasCustomPrompt="1"/>
          </p:nvPr>
        </p:nvSpPr>
        <p:spPr>
          <a:xfrm>
            <a:off x="1679575" y="0"/>
            <a:ext cx="7864476" cy="4114800"/>
          </a:xfrm>
          <a:prstGeom prst="rect">
            <a:avLst/>
          </a:prstGeom>
        </p:spPr>
        <p:txBody>
          <a:bodyPr anchor="b"/>
          <a:lstStyle>
            <a:lvl1pPr>
              <a:defRPr sz="6400"/>
            </a:lvl1pPr>
          </a:lstStyle>
          <a:p>
            <a:r>
              <a:t>标题文本</a:t>
            </a:r>
          </a:p>
        </p:txBody>
      </p:sp>
      <p:sp>
        <p:nvSpPr>
          <p:cNvPr id="81" name="Shape 81"/>
          <p:cNvSpPr/>
          <p:nvPr>
            <p:ph type="body" sz="half" idx="1" hasCustomPrompt="1"/>
          </p:nvPr>
        </p:nvSpPr>
        <p:spPr>
          <a:xfrm>
            <a:off x="1679575" y="4114800"/>
            <a:ext cx="7864476" cy="9601200"/>
          </a:xfrm>
          <a:prstGeom prst="rect">
            <a:avLst/>
          </a:prstGeom>
        </p:spPr>
        <p:txBody>
          <a:bodyPr/>
          <a:lstStyle>
            <a:lvl1pPr marL="0" indent="0">
              <a:buSzTx/>
              <a:buFontTx/>
              <a:buNone/>
              <a:defRPr sz="3200"/>
            </a:lvl1pPr>
            <a:lvl2pPr marL="0" indent="457200">
              <a:buSzTx/>
              <a:buFontTx/>
              <a:buNone/>
              <a:defRPr sz="3200"/>
            </a:lvl2pPr>
            <a:lvl3pPr marL="0" indent="914400">
              <a:buSzTx/>
              <a:buFontTx/>
              <a:buNone/>
              <a:defRPr sz="3200"/>
            </a:lvl3pPr>
            <a:lvl4pPr marL="0" indent="1371600">
              <a:buSzTx/>
              <a:buFontTx/>
              <a:buNone/>
              <a:defRPr sz="3200"/>
            </a:lvl4pPr>
            <a:lvl5pPr marL="0" indent="1828800">
              <a:buSzTx/>
              <a:buFontTx/>
              <a:buNone/>
              <a:defRPr sz="3200"/>
            </a:lvl5pPr>
          </a:lstStyle>
          <a:p>
            <a:r>
              <a:t>正文级别 1</a:t>
            </a:r>
          </a:p>
          <a:p>
            <a:pPr lvl="1"/>
            <a:r>
              <a:t>正文级别 2</a:t>
            </a:r>
          </a:p>
          <a:p>
            <a:pPr lvl="2"/>
            <a:r>
              <a:t>正文级别 3</a:t>
            </a:r>
          </a:p>
          <a:p>
            <a:pPr lvl="3"/>
            <a:r>
              <a:t>正文级别 4</a:t>
            </a:r>
          </a:p>
          <a:p>
            <a:pPr lvl="4"/>
            <a:r>
              <a:t>正文级别 5</a:t>
            </a:r>
          </a:p>
        </p:txBody>
      </p:sp>
      <p:sp>
        <p:nvSpPr>
          <p:cNvPr id="82" name="Shape 82"/>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Shape 2"/>
          <p:cNvSpPr/>
          <p:nvPr>
            <p:ph type="title"/>
          </p:nvPr>
        </p:nvSpPr>
        <p:spPr>
          <a:xfrm>
            <a:off x="1676400" y="460375"/>
            <a:ext cx="21031200" cy="3190876"/>
          </a:xfrm>
          <a:prstGeom prst="rect">
            <a:avLst/>
          </a:prstGeom>
          <a:ln w="12700">
            <a:miter lim="400000"/>
          </a:ln>
        </p:spPr>
        <p:txBody>
          <a:bodyPr tIns="91439" bIns="91439" anchor="ctr">
            <a:normAutofit/>
          </a:bodyPr>
          <a:lstStyle/>
          <a:p>
            <a:r>
              <a:t>标题文本</a:t>
            </a:r>
          </a:p>
        </p:txBody>
      </p:sp>
      <p:sp>
        <p:nvSpPr>
          <p:cNvPr id="3" name="Shape 3"/>
          <p:cNvSpPr/>
          <p:nvPr>
            <p:ph type="body" idx="1"/>
          </p:nvPr>
        </p:nvSpPr>
        <p:spPr>
          <a:xfrm>
            <a:off x="1676400" y="3651250"/>
            <a:ext cx="21031200" cy="10064750"/>
          </a:xfrm>
          <a:prstGeom prst="rect">
            <a:avLst/>
          </a:prstGeom>
          <a:ln w="12700">
            <a:miter lim="400000"/>
          </a:ln>
        </p:spPr>
        <p:txBody>
          <a:bodyPr tIns="91439" bIns="9143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7221200" y="12539344"/>
            <a:ext cx="5486400" cy="538481"/>
          </a:xfrm>
          <a:prstGeom prst="rect">
            <a:avLst/>
          </a:prstGeom>
          <a:ln w="12700">
            <a:miter lim="400000"/>
          </a:ln>
        </p:spPr>
        <p:txBody>
          <a:bodyPr tIns="91439" bIns="91439" anchor="ctr">
            <a:spAutoFit/>
          </a:bodyPr>
          <a:lstStyle>
            <a:lvl1pPr algn="r">
              <a:defRPr sz="24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mj-lt"/>
          <a:ea typeface="+mj-ea"/>
          <a:cs typeface="+mj-cs"/>
          <a:sym typeface="Helvetica"/>
        </a:defRPr>
      </a:lvl1pPr>
      <a:lvl2pPr marL="0" marR="0" indent="228600" algn="l" defTabSz="9144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mj-lt"/>
          <a:ea typeface="+mj-ea"/>
          <a:cs typeface="+mj-cs"/>
          <a:sym typeface="Helvetica"/>
        </a:defRPr>
      </a:lvl2pPr>
      <a:lvl3pPr marL="0" marR="0" indent="457200" algn="l" defTabSz="9144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mj-lt"/>
          <a:ea typeface="+mj-ea"/>
          <a:cs typeface="+mj-cs"/>
          <a:sym typeface="Helvetica"/>
        </a:defRPr>
      </a:lvl3pPr>
      <a:lvl4pPr marL="0" marR="0" indent="685800" algn="l" defTabSz="9144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mj-lt"/>
          <a:ea typeface="+mj-ea"/>
          <a:cs typeface="+mj-cs"/>
          <a:sym typeface="Helvetica"/>
        </a:defRPr>
      </a:lvl4pPr>
      <a:lvl5pPr marL="0" marR="0" indent="914400" algn="l" defTabSz="9144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mj-lt"/>
          <a:ea typeface="+mj-ea"/>
          <a:cs typeface="+mj-cs"/>
          <a:sym typeface="Helvetica"/>
        </a:defRPr>
      </a:lvl5pPr>
      <a:lvl6pPr marL="0" marR="0" indent="1143000" algn="l" defTabSz="9144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mj-lt"/>
          <a:ea typeface="+mj-ea"/>
          <a:cs typeface="+mj-cs"/>
          <a:sym typeface="Helvetica"/>
        </a:defRPr>
      </a:lvl6pPr>
      <a:lvl7pPr marL="0" marR="0" indent="1371600" algn="l" defTabSz="9144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mj-lt"/>
          <a:ea typeface="+mj-ea"/>
          <a:cs typeface="+mj-cs"/>
          <a:sym typeface="Helvetica"/>
        </a:defRPr>
      </a:lvl7pPr>
      <a:lvl8pPr marL="0" marR="0" indent="1600200" algn="l" defTabSz="9144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mj-lt"/>
          <a:ea typeface="+mj-ea"/>
          <a:cs typeface="+mj-cs"/>
          <a:sym typeface="Helvetica"/>
        </a:defRPr>
      </a:lvl8pPr>
      <a:lvl9pPr marL="0" marR="0" indent="1828800" algn="l" defTabSz="9144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mj-lt"/>
          <a:ea typeface="+mj-ea"/>
          <a:cs typeface="+mj-cs"/>
          <a:sym typeface="Helvetica"/>
        </a:defRPr>
      </a:lvl9pPr>
    </p:titleStyle>
    <p:bodyStyle>
      <a:lvl1pPr marL="457200" marR="0" indent="-457200" algn="l" defTabSz="914400" rtl="0" latinLnBrk="0">
        <a:lnSpc>
          <a:spcPct val="90000"/>
        </a:lnSpc>
        <a:spcBef>
          <a:spcPts val="1000"/>
        </a:spcBef>
        <a:spcAft>
          <a:spcPts val="0"/>
        </a:spcAft>
        <a:buClrTx/>
        <a:buSzPct val="100000"/>
        <a:buFont typeface="Arial" panose="020B0604020202020204"/>
        <a:buChar char="•"/>
        <a:defRPr sz="5600" b="0" i="0" u="none" strike="noStrike" cap="none" spc="0" baseline="0">
          <a:ln>
            <a:noFill/>
          </a:ln>
          <a:solidFill>
            <a:srgbClr val="000000"/>
          </a:solidFill>
          <a:uFillTx/>
          <a:latin typeface="+mn-lt"/>
          <a:ea typeface="+mn-ea"/>
          <a:cs typeface="+mn-cs"/>
          <a:sym typeface="Trebuchet MS" panose="020B0603020202020204"/>
        </a:defRPr>
      </a:lvl1pPr>
      <a:lvl2pPr marL="990600" marR="0" indent="-533400" algn="l" defTabSz="914400" rtl="0" latinLnBrk="0">
        <a:lnSpc>
          <a:spcPct val="90000"/>
        </a:lnSpc>
        <a:spcBef>
          <a:spcPts val="1000"/>
        </a:spcBef>
        <a:spcAft>
          <a:spcPts val="0"/>
        </a:spcAft>
        <a:buClrTx/>
        <a:buSzPct val="100000"/>
        <a:buFont typeface="Arial" panose="020B0604020202020204"/>
        <a:buChar char="•"/>
        <a:defRPr sz="5600" b="0" i="0" u="none" strike="noStrike" cap="none" spc="0" baseline="0">
          <a:ln>
            <a:noFill/>
          </a:ln>
          <a:solidFill>
            <a:srgbClr val="000000"/>
          </a:solidFill>
          <a:uFillTx/>
          <a:latin typeface="+mn-lt"/>
          <a:ea typeface="+mn-ea"/>
          <a:cs typeface="+mn-cs"/>
          <a:sym typeface="Trebuchet MS" panose="020B0603020202020204"/>
        </a:defRPr>
      </a:lvl2pPr>
      <a:lvl3pPr marL="1554480" marR="0" indent="-640080" algn="l" defTabSz="914400" rtl="0" latinLnBrk="0">
        <a:lnSpc>
          <a:spcPct val="90000"/>
        </a:lnSpc>
        <a:spcBef>
          <a:spcPts val="1000"/>
        </a:spcBef>
        <a:spcAft>
          <a:spcPts val="0"/>
        </a:spcAft>
        <a:buClrTx/>
        <a:buSzPct val="100000"/>
        <a:buFont typeface="Arial" panose="020B0604020202020204"/>
        <a:buChar char="•"/>
        <a:defRPr sz="5600" b="0" i="0" u="none" strike="noStrike" cap="none" spc="0" baseline="0">
          <a:ln>
            <a:noFill/>
          </a:ln>
          <a:solidFill>
            <a:srgbClr val="000000"/>
          </a:solidFill>
          <a:uFillTx/>
          <a:latin typeface="+mn-lt"/>
          <a:ea typeface="+mn-ea"/>
          <a:cs typeface="+mn-cs"/>
          <a:sym typeface="Trebuchet MS" panose="020B0603020202020204"/>
        </a:defRPr>
      </a:lvl3pPr>
      <a:lvl4pPr marL="2082800" marR="0" indent="-711200" algn="l" defTabSz="914400" rtl="0" latinLnBrk="0">
        <a:lnSpc>
          <a:spcPct val="90000"/>
        </a:lnSpc>
        <a:spcBef>
          <a:spcPts val="1000"/>
        </a:spcBef>
        <a:spcAft>
          <a:spcPts val="0"/>
        </a:spcAft>
        <a:buClrTx/>
        <a:buSzPct val="100000"/>
        <a:buFont typeface="Arial" panose="020B0604020202020204"/>
        <a:buChar char="•"/>
        <a:defRPr sz="5600" b="0" i="0" u="none" strike="noStrike" cap="none" spc="0" baseline="0">
          <a:ln>
            <a:noFill/>
          </a:ln>
          <a:solidFill>
            <a:srgbClr val="000000"/>
          </a:solidFill>
          <a:uFillTx/>
          <a:latin typeface="+mn-lt"/>
          <a:ea typeface="+mn-ea"/>
          <a:cs typeface="+mn-cs"/>
          <a:sym typeface="Trebuchet MS" panose="020B0603020202020204"/>
        </a:defRPr>
      </a:lvl4pPr>
      <a:lvl5pPr marL="2540000" marR="0" indent="-711200" algn="l" defTabSz="914400" rtl="0" latinLnBrk="0">
        <a:lnSpc>
          <a:spcPct val="90000"/>
        </a:lnSpc>
        <a:spcBef>
          <a:spcPts val="1000"/>
        </a:spcBef>
        <a:spcAft>
          <a:spcPts val="0"/>
        </a:spcAft>
        <a:buClrTx/>
        <a:buSzPct val="100000"/>
        <a:buFont typeface="Arial" panose="020B0604020202020204"/>
        <a:buChar char="•"/>
        <a:defRPr sz="5600" b="0" i="0" u="none" strike="noStrike" cap="none" spc="0" baseline="0">
          <a:ln>
            <a:noFill/>
          </a:ln>
          <a:solidFill>
            <a:srgbClr val="000000"/>
          </a:solidFill>
          <a:uFillTx/>
          <a:latin typeface="+mn-lt"/>
          <a:ea typeface="+mn-ea"/>
          <a:cs typeface="+mn-cs"/>
          <a:sym typeface="Trebuchet MS" panose="020B0603020202020204"/>
        </a:defRPr>
      </a:lvl5pPr>
      <a:lvl6pPr marL="2997200" marR="0" indent="-711200" algn="l" defTabSz="914400" rtl="0" latinLnBrk="0">
        <a:lnSpc>
          <a:spcPct val="90000"/>
        </a:lnSpc>
        <a:spcBef>
          <a:spcPts val="1000"/>
        </a:spcBef>
        <a:spcAft>
          <a:spcPts val="0"/>
        </a:spcAft>
        <a:buClrTx/>
        <a:buSzPct val="100000"/>
        <a:buFont typeface="Arial" panose="020B0604020202020204"/>
        <a:buChar char="•"/>
        <a:defRPr sz="5600" b="0" i="0" u="none" strike="noStrike" cap="none" spc="0" baseline="0">
          <a:ln>
            <a:noFill/>
          </a:ln>
          <a:solidFill>
            <a:srgbClr val="000000"/>
          </a:solidFill>
          <a:uFillTx/>
          <a:latin typeface="+mn-lt"/>
          <a:ea typeface="+mn-ea"/>
          <a:cs typeface="+mn-cs"/>
          <a:sym typeface="Trebuchet MS" panose="020B0603020202020204"/>
        </a:defRPr>
      </a:lvl6pPr>
      <a:lvl7pPr marL="3454400" marR="0" indent="-711200" algn="l" defTabSz="914400" rtl="0" latinLnBrk="0">
        <a:lnSpc>
          <a:spcPct val="90000"/>
        </a:lnSpc>
        <a:spcBef>
          <a:spcPts val="1000"/>
        </a:spcBef>
        <a:spcAft>
          <a:spcPts val="0"/>
        </a:spcAft>
        <a:buClrTx/>
        <a:buSzPct val="100000"/>
        <a:buFont typeface="Arial" panose="020B0604020202020204"/>
        <a:buChar char="•"/>
        <a:defRPr sz="5600" b="0" i="0" u="none" strike="noStrike" cap="none" spc="0" baseline="0">
          <a:ln>
            <a:noFill/>
          </a:ln>
          <a:solidFill>
            <a:srgbClr val="000000"/>
          </a:solidFill>
          <a:uFillTx/>
          <a:latin typeface="+mn-lt"/>
          <a:ea typeface="+mn-ea"/>
          <a:cs typeface="+mn-cs"/>
          <a:sym typeface="Trebuchet MS" panose="020B0603020202020204"/>
        </a:defRPr>
      </a:lvl7pPr>
      <a:lvl8pPr marL="3911600" marR="0" indent="-711200" algn="l" defTabSz="914400" rtl="0" latinLnBrk="0">
        <a:lnSpc>
          <a:spcPct val="90000"/>
        </a:lnSpc>
        <a:spcBef>
          <a:spcPts val="1000"/>
        </a:spcBef>
        <a:spcAft>
          <a:spcPts val="0"/>
        </a:spcAft>
        <a:buClrTx/>
        <a:buSzPct val="100000"/>
        <a:buFont typeface="Arial" panose="020B0604020202020204"/>
        <a:buChar char="•"/>
        <a:defRPr sz="5600" b="0" i="0" u="none" strike="noStrike" cap="none" spc="0" baseline="0">
          <a:ln>
            <a:noFill/>
          </a:ln>
          <a:solidFill>
            <a:srgbClr val="000000"/>
          </a:solidFill>
          <a:uFillTx/>
          <a:latin typeface="+mn-lt"/>
          <a:ea typeface="+mn-ea"/>
          <a:cs typeface="+mn-cs"/>
          <a:sym typeface="Trebuchet MS" panose="020B0603020202020204"/>
        </a:defRPr>
      </a:lvl8pPr>
      <a:lvl9pPr marL="4368800" marR="0" indent="-711200" algn="l" defTabSz="914400" rtl="0" latinLnBrk="0">
        <a:lnSpc>
          <a:spcPct val="90000"/>
        </a:lnSpc>
        <a:spcBef>
          <a:spcPts val="1000"/>
        </a:spcBef>
        <a:spcAft>
          <a:spcPts val="0"/>
        </a:spcAft>
        <a:buClrTx/>
        <a:buSzPct val="100000"/>
        <a:buFont typeface="Arial" panose="020B0604020202020204"/>
        <a:buChar char="•"/>
        <a:defRPr sz="5600" b="0" i="0" u="none" strike="noStrike" cap="none" spc="0" baseline="0">
          <a:ln>
            <a:noFill/>
          </a:ln>
          <a:solidFill>
            <a:srgbClr val="000000"/>
          </a:solidFill>
          <a:uFillTx/>
          <a:latin typeface="+mn-lt"/>
          <a:ea typeface="+mn-ea"/>
          <a:cs typeface="+mn-cs"/>
          <a:sym typeface="Trebuchet MS" panose="020B0603020202020204"/>
        </a:defRPr>
      </a:lvl9pPr>
    </p:bodyStyle>
    <p:otherStyle>
      <a:lvl1pPr marL="0" marR="0" indent="0" algn="r" defTabSz="9144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Trebuchet MS" panose="020B0603020202020204"/>
        </a:defRPr>
      </a:lvl1pPr>
      <a:lvl2pPr marL="0" marR="0" indent="228600" algn="r" defTabSz="9144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Trebuchet MS" panose="020B0603020202020204"/>
        </a:defRPr>
      </a:lvl2pPr>
      <a:lvl3pPr marL="0" marR="0" indent="457200" algn="r" defTabSz="9144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Trebuchet MS" panose="020B0603020202020204"/>
        </a:defRPr>
      </a:lvl3pPr>
      <a:lvl4pPr marL="0" marR="0" indent="685800" algn="r" defTabSz="9144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Trebuchet MS" panose="020B0603020202020204"/>
        </a:defRPr>
      </a:lvl4pPr>
      <a:lvl5pPr marL="0" marR="0" indent="914400" algn="r" defTabSz="9144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Trebuchet MS" panose="020B0603020202020204"/>
        </a:defRPr>
      </a:lvl5pPr>
      <a:lvl6pPr marL="0" marR="0" indent="1143000" algn="r" defTabSz="9144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Trebuchet MS" panose="020B0603020202020204"/>
        </a:defRPr>
      </a:lvl6pPr>
      <a:lvl7pPr marL="0" marR="0" indent="1371600" algn="r" defTabSz="9144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Trebuchet MS" panose="020B0603020202020204"/>
        </a:defRPr>
      </a:lvl7pPr>
      <a:lvl8pPr marL="0" marR="0" indent="1600200" algn="r" defTabSz="9144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Trebuchet MS" panose="020B0603020202020204"/>
        </a:defRPr>
      </a:lvl8pPr>
      <a:lvl9pPr marL="0" marR="0" indent="1828800" algn="r" defTabSz="9144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Trebuchet MS" panose="020B0603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tags" Target="../tags/tag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9" Type="http://schemas.openxmlformats.org/officeDocument/2006/relationships/slideLayout" Target="../slideLayouts/slideLayout2.xml"/><Relationship Id="rId18" Type="http://schemas.openxmlformats.org/officeDocument/2006/relationships/image" Target="../media/image1.png"/><Relationship Id="rId17" Type="http://schemas.openxmlformats.org/officeDocument/2006/relationships/tags" Target="../tags/tag8.xml"/><Relationship Id="rId16" Type="http://schemas.openxmlformats.org/officeDocument/2006/relationships/image" Target="../media/image22.png"/><Relationship Id="rId15" Type="http://schemas.openxmlformats.org/officeDocument/2006/relationships/image" Target="../media/image21.png"/><Relationship Id="rId14" Type="http://schemas.openxmlformats.org/officeDocument/2006/relationships/image" Target="../media/image20.png"/><Relationship Id="rId13" Type="http://schemas.openxmlformats.org/officeDocument/2006/relationships/image" Target="../media/image19.png"/><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65345" y="5329238"/>
            <a:ext cx="13925550" cy="30562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96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rPr>
              <a:t>分</a:t>
            </a:r>
            <a:r>
              <a:rPr kumimoji="0" lang="en-US" altLang="zh-CN" sz="96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rPr>
              <a:t> </a:t>
            </a:r>
            <a:r>
              <a:rPr kumimoji="0" lang="zh-CN" altLang="en-US" sz="96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rPr>
              <a:t>布</a:t>
            </a:r>
            <a:r>
              <a:rPr kumimoji="0" lang="en-US" altLang="zh-CN" sz="96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rPr>
              <a:t> </a:t>
            </a:r>
            <a:r>
              <a:rPr kumimoji="0" lang="zh-CN" altLang="en-US" sz="96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rPr>
              <a:t>式</a:t>
            </a:r>
            <a:r>
              <a:rPr kumimoji="0" lang="en-US" altLang="zh-CN" sz="96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rPr>
              <a:t> </a:t>
            </a:r>
            <a:r>
              <a:rPr kumimoji="0" lang="zh-CN" altLang="en-US" sz="96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rPr>
              <a:t>事</a:t>
            </a:r>
            <a:r>
              <a:rPr kumimoji="0" lang="en-US" altLang="zh-CN" sz="96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rPr>
              <a:t> </a:t>
            </a:r>
            <a:r>
              <a:rPr kumimoji="0" lang="zh-CN" altLang="en-US" sz="96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rPr>
              <a:t>务</a:t>
            </a:r>
            <a:endParaRPr kumimoji="0" lang="zh-CN" altLang="en-US" sz="96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endParaRPr>
          </a:p>
          <a:p>
            <a:pPr marL="0" marR="0" indent="0" algn="ctr" defTabSz="914400" rtl="0" fontAlgn="auto" latinLnBrk="0" hangingPunct="0">
              <a:lnSpc>
                <a:spcPct val="100000"/>
              </a:lnSpc>
              <a:spcBef>
                <a:spcPts val="0"/>
              </a:spcBef>
              <a:spcAft>
                <a:spcPts val="0"/>
              </a:spcAft>
              <a:buClrTx/>
              <a:buSzTx/>
              <a:buFontTx/>
              <a:buNone/>
            </a:pPr>
            <a:endParaRPr kumimoji="0" lang="zh-CN" altLang="en-US" sz="48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endParaRPr>
          </a:p>
          <a:p>
            <a:pPr marL="0" marR="0" indent="0" algn="ctr" defTabSz="914400" rtl="0" fontAlgn="auto" latinLnBrk="0" hangingPunct="0">
              <a:lnSpc>
                <a:spcPct val="100000"/>
              </a:lnSpc>
              <a:spcBef>
                <a:spcPts val="0"/>
              </a:spcBef>
              <a:spcAft>
                <a:spcPts val="0"/>
              </a:spcAft>
              <a:buClrTx/>
              <a:buSzTx/>
              <a:buFontTx/>
              <a:buNone/>
            </a:pPr>
            <a:r>
              <a:rPr kumimoji="0" lang="zh-CN" altLang="en-US" sz="48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rPr>
              <a:t>信息技术部  崔阳阳</a:t>
            </a:r>
            <a:endParaRPr kumimoji="0" lang="zh-CN" altLang="en-US" sz="48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logo"/>
          <p:cNvPicPr>
            <a:picLocks noChangeAspect="1"/>
          </p:cNvPicPr>
          <p:nvPr/>
        </p:nvPicPr>
        <p:blipFill>
          <a:blip r:embed="rId1"/>
          <a:stretch>
            <a:fillRect/>
          </a:stretch>
        </p:blipFill>
        <p:spPr>
          <a:xfrm>
            <a:off x="19968845" y="665480"/>
            <a:ext cx="3432175" cy="1312545"/>
          </a:xfrm>
          <a:prstGeom prst="rect">
            <a:avLst/>
          </a:prstGeom>
        </p:spPr>
      </p:pic>
      <p:sp>
        <p:nvSpPr>
          <p:cNvPr id="3" name="文本框 2"/>
          <p:cNvSpPr txBox="1"/>
          <p:nvPr/>
        </p:nvSpPr>
        <p:spPr>
          <a:xfrm>
            <a:off x="4991100" y="5273676"/>
            <a:ext cx="13925550" cy="1578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algn="ctr">
              <a:defRPr b="0">
                <a:solidFill>
                  <a:srgbClr val="000000"/>
                </a:solidFill>
              </a:defRPr>
            </a:pPr>
            <a:r>
              <a:rPr lang="en-US" sz="9600" b="1">
                <a:solidFill>
                  <a:schemeClr val="bg1">
                    <a:lumMod val="25000"/>
                  </a:schemeClr>
                </a:solidFill>
                <a:sym typeface="+mn-ea"/>
              </a:rPr>
              <a:t>3.</a:t>
            </a:r>
            <a:r>
              <a:rPr lang="zh-CN" altLang="en-US" sz="9600" b="1">
                <a:solidFill>
                  <a:schemeClr val="bg1">
                    <a:lumMod val="25000"/>
                  </a:schemeClr>
                </a:solidFill>
                <a:ea typeface="宋体" panose="02010600030101010101" pitchFamily="2" charset="-122"/>
                <a:sym typeface="+mn-ea"/>
              </a:rPr>
              <a:t>常用实现方案</a:t>
            </a:r>
            <a:endParaRPr kumimoji="0" lang="zh-CN" altLang="en-US" sz="9600" b="1" i="0" u="none" strike="noStrike" cap="none" spc="0" normalizeH="0" baseline="0">
              <a:solidFill>
                <a:schemeClr val="bg1">
                  <a:lumMod val="25000"/>
                </a:schemeClr>
              </a:solidFill>
              <a:effectLst>
                <a:outerShdw blurRad="38100" dist="19050" dir="2700000" algn="tl" rotWithShape="0">
                  <a:schemeClr val="dk1">
                    <a:alpha val="40000"/>
                  </a:schemeClr>
                </a:outerShdw>
              </a:effectLst>
              <a:uFillTx/>
              <a:latin typeface="+mn-lt"/>
              <a:ea typeface="宋体" panose="02010600030101010101" pitchFamily="2"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29" name="Shape 129"/>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30" name="Shape 130"/>
          <p:cNvSpPr/>
          <p:nvPr/>
        </p:nvSpPr>
        <p:spPr>
          <a:xfrm>
            <a:off x="3479800" y="1385570"/>
            <a:ext cx="2379345" cy="735330"/>
          </a:xfrm>
          <a:prstGeom prst="rect">
            <a:avLst/>
          </a:prstGeom>
          <a:ln w="12700">
            <a:miter lim="400000"/>
          </a:ln>
        </p:spPr>
        <p:txBody>
          <a:bodyPr wrap="square" tIns="91439" bIns="91439">
            <a:spAutoFit/>
          </a:bodyPr>
          <a:lstStyle>
            <a:lvl1pPr>
              <a:defRPr b="1"/>
            </a:lvl1pPr>
          </a:lstStyle>
          <a:p>
            <a:pPr>
              <a:defRPr b="0"/>
            </a:pPr>
            <a:r>
              <a:rPr lang="en-US" altLang="zh-CN" b="1">
                <a:ea typeface="宋体" panose="02010600030101010101" pitchFamily="2" charset="-122"/>
              </a:rPr>
              <a:t>  2PC </a:t>
            </a:r>
            <a:r>
              <a:rPr lang="zh-CN" altLang="en-US" b="1">
                <a:ea typeface="宋体" panose="02010600030101010101" pitchFamily="2" charset="-122"/>
              </a:rPr>
              <a:t>方案</a:t>
            </a:r>
            <a:endParaRPr lang="zh-CN" altLang="en-US" b="1">
              <a:ea typeface="宋体" panose="02010600030101010101" pitchFamily="2" charset="-122"/>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grpSp>
        <p:nvGrpSpPr>
          <p:cNvPr id="128" name="Group 128"/>
          <p:cNvGrpSpPr/>
          <p:nvPr/>
        </p:nvGrpSpPr>
        <p:grpSpPr>
          <a:xfrm>
            <a:off x="1562100" y="952498"/>
            <a:ext cx="1524000" cy="1524002"/>
            <a:chOff x="0" y="-1"/>
            <a:chExt cx="1524000" cy="1524001"/>
          </a:xfrm>
        </p:grpSpPr>
        <p:sp>
          <p:nvSpPr>
            <p:cNvPr id="126" name="Shape 126"/>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27" name="Shape 127"/>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3.1</a:t>
              </a:r>
              <a:endParaRPr lang="en-US"/>
            </a:p>
          </p:txBody>
        </p:sp>
      </p:grpSp>
      <p:sp>
        <p:nvSpPr>
          <p:cNvPr id="2398" name="Shape 2398"/>
          <p:cNvSpPr/>
          <p:nvPr/>
        </p:nvSpPr>
        <p:spPr>
          <a:xfrm>
            <a:off x="2037715" y="3977640"/>
            <a:ext cx="3302635" cy="7700645"/>
          </a:xfrm>
          <a:custGeom>
            <a:avLst/>
            <a:gdLst/>
            <a:ahLst/>
            <a:cxnLst>
              <a:cxn ang="0">
                <a:pos x="wd2" y="hd2"/>
              </a:cxn>
              <a:cxn ang="5400000">
                <a:pos x="wd2" y="hd2"/>
              </a:cxn>
              <a:cxn ang="10800000">
                <a:pos x="wd2" y="hd2"/>
              </a:cxn>
              <a:cxn ang="16200000">
                <a:pos x="wd2" y="hd2"/>
              </a:cxn>
            </a:cxnLst>
            <a:rect l="0" t="0" r="r" b="b"/>
            <a:pathLst>
              <a:path w="21079" h="21516" extrusionOk="0">
                <a:moveTo>
                  <a:pt x="9405" y="251"/>
                </a:moveTo>
                <a:cubicBezTo>
                  <a:pt x="330" y="5461"/>
                  <a:pt x="330" y="5461"/>
                  <a:pt x="330" y="5461"/>
                </a:cubicBezTo>
                <a:cubicBezTo>
                  <a:pt x="-254" y="5826"/>
                  <a:pt x="-42" y="6100"/>
                  <a:pt x="807" y="6100"/>
                </a:cubicBezTo>
                <a:cubicBezTo>
                  <a:pt x="2983" y="6100"/>
                  <a:pt x="2983" y="6100"/>
                  <a:pt x="2983" y="6100"/>
                </a:cubicBezTo>
                <a:cubicBezTo>
                  <a:pt x="2983" y="20968"/>
                  <a:pt x="2983" y="20968"/>
                  <a:pt x="2983" y="20968"/>
                </a:cubicBezTo>
                <a:cubicBezTo>
                  <a:pt x="2983" y="21272"/>
                  <a:pt x="3408" y="21516"/>
                  <a:pt x="3939" y="21516"/>
                </a:cubicBezTo>
                <a:cubicBezTo>
                  <a:pt x="17206" y="21516"/>
                  <a:pt x="17206" y="21516"/>
                  <a:pt x="17206" y="21516"/>
                </a:cubicBezTo>
                <a:cubicBezTo>
                  <a:pt x="17684" y="21516"/>
                  <a:pt x="18109" y="21272"/>
                  <a:pt x="18109" y="20968"/>
                </a:cubicBezTo>
                <a:cubicBezTo>
                  <a:pt x="18109" y="6100"/>
                  <a:pt x="18109" y="6100"/>
                  <a:pt x="18109" y="6100"/>
                </a:cubicBezTo>
                <a:cubicBezTo>
                  <a:pt x="20285" y="6100"/>
                  <a:pt x="20285" y="6100"/>
                  <a:pt x="20285" y="6100"/>
                </a:cubicBezTo>
                <a:cubicBezTo>
                  <a:pt x="21134" y="6100"/>
                  <a:pt x="21346" y="5826"/>
                  <a:pt x="20709" y="5461"/>
                </a:cubicBezTo>
                <a:cubicBezTo>
                  <a:pt x="11634" y="251"/>
                  <a:pt x="11634" y="251"/>
                  <a:pt x="11634" y="251"/>
                </a:cubicBezTo>
                <a:cubicBezTo>
                  <a:pt x="11050" y="-84"/>
                  <a:pt x="10042" y="-84"/>
                  <a:pt x="9405" y="251"/>
                </a:cubicBezTo>
                <a:close/>
              </a:path>
            </a:pathLst>
          </a:custGeom>
          <a:solidFill>
            <a:srgbClr val="6EAA01"/>
          </a:solidFill>
          <a:ln w="12700">
            <a:miter lim="400000"/>
          </a:ln>
        </p:spPr>
        <p:txBody>
          <a:bodyPr tIns="91439" bIns="91439"/>
          <a:p/>
        </p:txBody>
      </p:sp>
      <p:sp>
        <p:nvSpPr>
          <p:cNvPr id="3" name="Shape 943"/>
          <p:cNvSpPr/>
          <p:nvPr/>
        </p:nvSpPr>
        <p:spPr>
          <a:xfrm>
            <a:off x="3261995" y="4986020"/>
            <a:ext cx="831215" cy="1193800"/>
          </a:xfrm>
          <a:custGeom>
            <a:avLst/>
            <a:gdLst/>
            <a:ahLst/>
            <a:cxnLst>
              <a:cxn ang="0">
                <a:pos x="wd2" y="hd2"/>
              </a:cxn>
              <a:cxn ang="5400000">
                <a:pos x="wd2" y="hd2"/>
              </a:cxn>
              <a:cxn ang="10800000">
                <a:pos x="wd2" y="hd2"/>
              </a:cxn>
              <a:cxn ang="16200000">
                <a:pos x="wd2" y="hd2"/>
              </a:cxn>
            </a:cxnLst>
            <a:rect l="0" t="0" r="r" b="b"/>
            <a:pathLst>
              <a:path w="21600" h="21600" extrusionOk="0">
                <a:moveTo>
                  <a:pt x="10743" y="0"/>
                </a:moveTo>
                <a:lnTo>
                  <a:pt x="0" y="6236"/>
                </a:lnTo>
                <a:lnTo>
                  <a:pt x="10743" y="21600"/>
                </a:lnTo>
                <a:lnTo>
                  <a:pt x="21600" y="6236"/>
                </a:lnTo>
                <a:lnTo>
                  <a:pt x="10743" y="0"/>
                </a:lnTo>
                <a:close/>
              </a:path>
            </a:pathLst>
          </a:custGeom>
          <a:solidFill>
            <a:srgbClr val="363031"/>
          </a:solidFill>
          <a:ln w="12700" cap="flat">
            <a:noFill/>
            <a:miter lim="400000"/>
          </a:ln>
          <a:effectLst/>
        </p:spPr>
        <p:txBody>
          <a:bodyPr wrap="square" lIns="91439" tIns="91439" rIns="91439" bIns="91439" numCol="1" anchor="t">
            <a:noAutofit/>
          </a:bodyPr>
          <a:lstStyle/>
          <a:p/>
        </p:txBody>
      </p:sp>
      <p:sp>
        <p:nvSpPr>
          <p:cNvPr id="1530" name="Shape 1530"/>
          <p:cNvSpPr/>
          <p:nvPr/>
        </p:nvSpPr>
        <p:spPr>
          <a:xfrm>
            <a:off x="3388995" y="6786245"/>
            <a:ext cx="914400" cy="1012190"/>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FFFFFF"/>
                </a:solidFill>
              </a:rPr>
              <a:t>2</a:t>
            </a:r>
            <a:endParaRPr lang="en-US" sz="5400" b="1">
              <a:solidFill>
                <a:srgbClr val="FFFFFF"/>
              </a:solidFill>
            </a:endParaRPr>
          </a:p>
        </p:txBody>
      </p:sp>
      <p:sp>
        <p:nvSpPr>
          <p:cNvPr id="4" name="Shape 1530"/>
          <p:cNvSpPr/>
          <p:nvPr/>
        </p:nvSpPr>
        <p:spPr>
          <a:xfrm>
            <a:off x="3388995" y="7938135"/>
            <a:ext cx="914400" cy="1012190"/>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FFFFFF"/>
                </a:solidFill>
              </a:rPr>
              <a:t>P</a:t>
            </a:r>
            <a:endParaRPr lang="en-US" sz="5400" b="1">
              <a:solidFill>
                <a:srgbClr val="FFFFFF"/>
              </a:solidFill>
            </a:endParaRPr>
          </a:p>
        </p:txBody>
      </p:sp>
      <p:sp>
        <p:nvSpPr>
          <p:cNvPr id="5" name="Shape 1530"/>
          <p:cNvSpPr/>
          <p:nvPr/>
        </p:nvSpPr>
        <p:spPr>
          <a:xfrm>
            <a:off x="3388995" y="9234805"/>
            <a:ext cx="914400" cy="1012190"/>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FFFFFF"/>
                </a:solidFill>
              </a:rPr>
              <a:t>C</a:t>
            </a:r>
            <a:endParaRPr lang="en-US" sz="5400" b="1">
              <a:solidFill>
                <a:srgbClr val="FFFFFF"/>
              </a:solidFill>
            </a:endParaRPr>
          </a:p>
        </p:txBody>
      </p:sp>
      <p:sp>
        <p:nvSpPr>
          <p:cNvPr id="7" name="Shape 129"/>
          <p:cNvSpPr/>
          <p:nvPr/>
        </p:nvSpPr>
        <p:spPr>
          <a:xfrm>
            <a:off x="8375650" y="4410075"/>
            <a:ext cx="12310745" cy="109855"/>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p>
            <a:pPr algn="ctr">
              <a:defRPr>
                <a:solidFill>
                  <a:srgbClr val="FFFFFF"/>
                </a:solidFill>
              </a:defRPr>
            </a:pPr>
          </a:p>
        </p:txBody>
      </p:sp>
      <p:sp>
        <p:nvSpPr>
          <p:cNvPr id="13" name="Shape 2043"/>
          <p:cNvSpPr/>
          <p:nvPr/>
        </p:nvSpPr>
        <p:spPr>
          <a:xfrm>
            <a:off x="9744075" y="2969260"/>
            <a:ext cx="8672830" cy="128905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2PC 即两阶段提交协议，是将整个事务流程分为两个阶段，准备阶段（Prepare phase）、提交阶段（commit phase），2 是指两个阶段，P 是指准备阶段，C 是指提交阶段。</a:t>
            </a:r>
            <a:endParaRPr sz="2400">
              <a:solidFill>
                <a:srgbClr val="565555"/>
              </a:solidFill>
            </a:endParaRPr>
          </a:p>
        </p:txBody>
      </p:sp>
      <p:sp>
        <p:nvSpPr>
          <p:cNvPr id="8" name="Shape 2043"/>
          <p:cNvSpPr/>
          <p:nvPr/>
        </p:nvSpPr>
        <p:spPr>
          <a:xfrm>
            <a:off x="8663940" y="5058410"/>
            <a:ext cx="11591925" cy="920115"/>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2PC的传统方案是在数据库层面实现的</a:t>
            </a:r>
            <a:r>
              <a:rPr lang="en-US" sz="2400">
                <a:solidFill>
                  <a:srgbClr val="565555"/>
                </a:solidFill>
              </a:rPr>
              <a:t>,</a:t>
            </a:r>
            <a:r>
              <a:rPr sz="2400">
                <a:solidFill>
                  <a:srgbClr val="565555"/>
                </a:solidFill>
              </a:rPr>
              <a:t>部分关系数据库如 Oracle、MySQL 支持两阶段提交协议</a:t>
            </a:r>
            <a:r>
              <a:rPr lang="en-US" sz="2400">
                <a:solidFill>
                  <a:srgbClr val="565555"/>
                </a:solidFill>
              </a:rPr>
              <a:t>:</a:t>
            </a:r>
            <a:endParaRPr lang="en-US" sz="2400">
              <a:solidFill>
                <a:srgbClr val="565555"/>
              </a:solidFill>
            </a:endParaRPr>
          </a:p>
        </p:txBody>
      </p:sp>
      <p:grpSp>
        <p:nvGrpSpPr>
          <p:cNvPr id="15" name="组合 14"/>
          <p:cNvGrpSpPr/>
          <p:nvPr/>
        </p:nvGrpSpPr>
        <p:grpSpPr>
          <a:xfrm>
            <a:off x="8881110" y="6354445"/>
            <a:ext cx="5007610" cy="1689100"/>
            <a:chOff x="13986" y="10007"/>
            <a:chExt cx="7886" cy="2660"/>
          </a:xfrm>
        </p:grpSpPr>
        <p:grpSp>
          <p:nvGrpSpPr>
            <p:cNvPr id="629" name="Group 629"/>
            <p:cNvGrpSpPr/>
            <p:nvPr/>
          </p:nvGrpSpPr>
          <p:grpSpPr>
            <a:xfrm>
              <a:off x="13986" y="10007"/>
              <a:ext cx="7886" cy="2660"/>
              <a:chOff x="1012189" y="-1"/>
              <a:chExt cx="5007611" cy="1689101"/>
            </a:xfrm>
          </p:grpSpPr>
          <p:sp>
            <p:nvSpPr>
              <p:cNvPr id="620" name="Shape 620"/>
              <p:cNvSpPr/>
              <p:nvPr/>
            </p:nvSpPr>
            <p:spPr>
              <a:xfrm>
                <a:off x="1112519" y="-1"/>
                <a:ext cx="4907279" cy="1689099"/>
              </a:xfrm>
              <a:custGeom>
                <a:avLst/>
                <a:gdLst/>
                <a:ahLst/>
                <a:cxnLst>
                  <a:cxn ang="0">
                    <a:pos x="wd2" y="hd2"/>
                  </a:cxn>
                  <a:cxn ang="5400000">
                    <a:pos x="wd2" y="hd2"/>
                  </a:cxn>
                  <a:cxn ang="10800000">
                    <a:pos x="wd2" y="hd2"/>
                  </a:cxn>
                  <a:cxn ang="16200000">
                    <a:pos x="wd2" y="hd2"/>
                  </a:cxn>
                </a:cxnLst>
                <a:rect l="0" t="0" r="r" b="b"/>
                <a:pathLst>
                  <a:path w="21600" h="21600" extrusionOk="0">
                    <a:moveTo>
                      <a:pt x="21371" y="6714"/>
                    </a:moveTo>
                    <a:cubicBezTo>
                      <a:pt x="21205" y="5400"/>
                      <a:pt x="20997" y="4305"/>
                      <a:pt x="20706" y="3284"/>
                    </a:cubicBezTo>
                    <a:cubicBezTo>
                      <a:pt x="20436" y="2335"/>
                      <a:pt x="20103" y="1532"/>
                      <a:pt x="19729" y="1022"/>
                    </a:cubicBezTo>
                    <a:cubicBezTo>
                      <a:pt x="19355" y="438"/>
                      <a:pt x="18960" y="146"/>
                      <a:pt x="18544" y="146"/>
                    </a:cubicBezTo>
                    <a:cubicBezTo>
                      <a:pt x="18253" y="146"/>
                      <a:pt x="6923" y="73"/>
                      <a:pt x="0" y="0"/>
                    </a:cubicBezTo>
                    <a:cubicBezTo>
                      <a:pt x="0" y="17076"/>
                      <a:pt x="0" y="17076"/>
                      <a:pt x="0" y="17076"/>
                    </a:cubicBezTo>
                    <a:cubicBezTo>
                      <a:pt x="16049" y="17076"/>
                      <a:pt x="16049" y="17076"/>
                      <a:pt x="16049" y="17076"/>
                    </a:cubicBezTo>
                    <a:cubicBezTo>
                      <a:pt x="16153" y="17586"/>
                      <a:pt x="16257" y="18024"/>
                      <a:pt x="16382" y="18462"/>
                    </a:cubicBezTo>
                    <a:cubicBezTo>
                      <a:pt x="16673" y="19411"/>
                      <a:pt x="17006" y="20214"/>
                      <a:pt x="17359" y="20724"/>
                    </a:cubicBezTo>
                    <a:cubicBezTo>
                      <a:pt x="17733" y="21308"/>
                      <a:pt x="18128" y="21600"/>
                      <a:pt x="18544" y="21600"/>
                    </a:cubicBezTo>
                    <a:cubicBezTo>
                      <a:pt x="18960" y="21600"/>
                      <a:pt x="19355" y="21308"/>
                      <a:pt x="19729" y="20724"/>
                    </a:cubicBezTo>
                    <a:cubicBezTo>
                      <a:pt x="20103" y="20214"/>
                      <a:pt x="20436" y="19411"/>
                      <a:pt x="20706" y="18462"/>
                    </a:cubicBezTo>
                    <a:cubicBezTo>
                      <a:pt x="20997" y="17441"/>
                      <a:pt x="21205" y="16346"/>
                      <a:pt x="21371" y="15032"/>
                    </a:cubicBezTo>
                    <a:cubicBezTo>
                      <a:pt x="21517" y="13719"/>
                      <a:pt x="21600" y="12332"/>
                      <a:pt x="21600" y="10873"/>
                    </a:cubicBezTo>
                    <a:cubicBezTo>
                      <a:pt x="21600" y="9414"/>
                      <a:pt x="21517" y="8027"/>
                      <a:pt x="21371" y="6714"/>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21" name="Shape 621"/>
              <p:cNvSpPr/>
              <p:nvPr/>
            </p:nvSpPr>
            <p:spPr>
              <a:xfrm>
                <a:off x="1012189" y="-1"/>
                <a:ext cx="76201" cy="13366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cubicBezTo>
                      <a:pt x="13292" y="0"/>
                      <a:pt x="6646" y="0"/>
                      <a:pt x="0" y="0"/>
                    </a:cubicBezTo>
                    <a:close/>
                  </a:path>
                </a:pathLst>
              </a:custGeom>
              <a:solidFill>
                <a:srgbClr val="3AA3CD"/>
              </a:solidFill>
              <a:ln w="12700" cap="flat">
                <a:noFill/>
                <a:miter lim="400000"/>
              </a:ln>
              <a:effectLst/>
            </p:spPr>
            <p:txBody>
              <a:bodyPr wrap="square" lIns="91439" tIns="91439" rIns="91439" bIns="91439" numCol="1" anchor="t">
                <a:noAutofit/>
              </a:bodyPr>
              <a:lstStyle/>
              <a:p/>
            </p:txBody>
          </p:sp>
          <p:sp>
            <p:nvSpPr>
              <p:cNvPr id="622" name="Shape 622"/>
              <p:cNvSpPr/>
              <p:nvPr/>
            </p:nvSpPr>
            <p:spPr>
              <a:xfrm>
                <a:off x="4337050" y="9523"/>
                <a:ext cx="1682750" cy="16795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31" y="21600"/>
                      <a:pt x="7935" y="21306"/>
                      <a:pt x="6612" y="20718"/>
                    </a:cubicBezTo>
                    <a:cubicBezTo>
                      <a:pt x="5363" y="20204"/>
                      <a:pt x="4188" y="19396"/>
                      <a:pt x="3159" y="18441"/>
                    </a:cubicBezTo>
                    <a:cubicBezTo>
                      <a:pt x="2204" y="17412"/>
                      <a:pt x="1396" y="16310"/>
                      <a:pt x="882" y="14988"/>
                    </a:cubicBezTo>
                    <a:cubicBezTo>
                      <a:pt x="294" y="13665"/>
                      <a:pt x="0" y="12269"/>
                      <a:pt x="0" y="10800"/>
                    </a:cubicBezTo>
                    <a:cubicBezTo>
                      <a:pt x="0" y="9331"/>
                      <a:pt x="294" y="7935"/>
                      <a:pt x="882" y="6612"/>
                    </a:cubicBezTo>
                    <a:cubicBezTo>
                      <a:pt x="1396" y="5290"/>
                      <a:pt x="2204" y="4188"/>
                      <a:pt x="3159" y="3159"/>
                    </a:cubicBezTo>
                    <a:cubicBezTo>
                      <a:pt x="4188" y="2204"/>
                      <a:pt x="5363" y="1396"/>
                      <a:pt x="6612" y="882"/>
                    </a:cubicBezTo>
                    <a:cubicBezTo>
                      <a:pt x="7935" y="294"/>
                      <a:pt x="9331" y="0"/>
                      <a:pt x="10800" y="0"/>
                    </a:cubicBezTo>
                    <a:cubicBezTo>
                      <a:pt x="12269" y="0"/>
                      <a:pt x="13665" y="294"/>
                      <a:pt x="14988" y="882"/>
                    </a:cubicBezTo>
                    <a:cubicBezTo>
                      <a:pt x="16310" y="1396"/>
                      <a:pt x="17486" y="2204"/>
                      <a:pt x="18441" y="3159"/>
                    </a:cubicBezTo>
                    <a:cubicBezTo>
                      <a:pt x="19469" y="4188"/>
                      <a:pt x="20204" y="5290"/>
                      <a:pt x="20792" y="6612"/>
                    </a:cubicBezTo>
                    <a:cubicBezTo>
                      <a:pt x="21306" y="7935"/>
                      <a:pt x="21600" y="9331"/>
                      <a:pt x="21600" y="10800"/>
                    </a:cubicBezTo>
                    <a:cubicBezTo>
                      <a:pt x="21600" y="12269"/>
                      <a:pt x="21306" y="13665"/>
                      <a:pt x="20792" y="14988"/>
                    </a:cubicBezTo>
                    <a:cubicBezTo>
                      <a:pt x="20204" y="16310"/>
                      <a:pt x="19469" y="17412"/>
                      <a:pt x="18441" y="18441"/>
                    </a:cubicBezTo>
                    <a:cubicBezTo>
                      <a:pt x="17486" y="19396"/>
                      <a:pt x="16310" y="20204"/>
                      <a:pt x="14988" y="20718"/>
                    </a:cubicBezTo>
                    <a:cubicBezTo>
                      <a:pt x="13665" y="21306"/>
                      <a:pt x="12269" y="21600"/>
                      <a:pt x="10800" y="21600"/>
                    </a:cubicBezTo>
                    <a:close/>
                  </a:path>
                </a:pathLst>
              </a:custGeom>
              <a:solidFill>
                <a:srgbClr val="FFFFFF"/>
              </a:solidFill>
              <a:ln w="12700" cap="flat">
                <a:noFill/>
                <a:miter lim="400000"/>
              </a:ln>
              <a:effectLst>
                <a:outerShdw blurRad="101600" dist="76200" rotWithShape="0">
                  <a:srgbClr val="000000">
                    <a:alpha val="40000"/>
                  </a:srgbClr>
                </a:outerShdw>
              </a:effectLst>
            </p:spPr>
            <p:txBody>
              <a:bodyPr wrap="square" lIns="91439" tIns="91439" rIns="91439" bIns="91439" numCol="1" anchor="t">
                <a:noAutofit/>
              </a:bodyPr>
              <a:lstStyle/>
              <a:p/>
            </p:txBody>
          </p:sp>
          <p:sp>
            <p:nvSpPr>
              <p:cNvPr id="623" name="Shape 623"/>
              <p:cNvSpPr/>
              <p:nvPr/>
            </p:nvSpPr>
            <p:spPr>
              <a:xfrm>
                <a:off x="4435476" y="107950"/>
                <a:ext cx="1485901" cy="1485900"/>
              </a:xfrm>
              <a:prstGeom prst="ellipse">
                <a:avLst/>
              </a:prstGeom>
              <a:solidFill>
                <a:srgbClr val="3AA3CD"/>
              </a:solidFill>
              <a:ln w="12700" cap="flat">
                <a:noFill/>
                <a:miter lim="400000"/>
              </a:ln>
              <a:effectLst/>
            </p:spPr>
            <p:txBody>
              <a:bodyPr wrap="square" lIns="91439" tIns="91439" rIns="91439" bIns="91439" numCol="1" anchor="t">
                <a:noAutofit/>
              </a:bodyPr>
              <a:lstStyle/>
              <a:p/>
            </p:txBody>
          </p:sp>
          <p:sp>
            <p:nvSpPr>
              <p:cNvPr id="624" name="Shape 624"/>
              <p:cNvSpPr/>
              <p:nvPr/>
            </p:nvSpPr>
            <p:spPr>
              <a:xfrm>
                <a:off x="4534083" y="207799"/>
                <a:ext cx="1290611" cy="1286200"/>
              </a:xfrm>
              <a:custGeom>
                <a:avLst/>
                <a:gdLst/>
                <a:ahLst/>
                <a:cxnLst>
                  <a:cxn ang="0">
                    <a:pos x="wd2" y="hd2"/>
                  </a:cxn>
                  <a:cxn ang="5400000">
                    <a:pos x="wd2" y="hd2"/>
                  </a:cxn>
                  <a:cxn ang="10800000">
                    <a:pos x="wd2" y="hd2"/>
                  </a:cxn>
                  <a:cxn ang="16200000">
                    <a:pos x="wd2" y="hd2"/>
                  </a:cxn>
                </a:cxnLst>
                <a:rect l="0" t="0" r="r" b="b"/>
                <a:pathLst>
                  <a:path w="21520" h="21552" extrusionOk="0">
                    <a:moveTo>
                      <a:pt x="804" y="11445"/>
                    </a:moveTo>
                    <a:cubicBezTo>
                      <a:pt x="1186" y="11254"/>
                      <a:pt x="1569" y="11158"/>
                      <a:pt x="1569" y="11063"/>
                    </a:cubicBezTo>
                    <a:cubicBezTo>
                      <a:pt x="1664" y="11063"/>
                      <a:pt x="1664" y="10776"/>
                      <a:pt x="1664" y="10776"/>
                    </a:cubicBezTo>
                    <a:cubicBezTo>
                      <a:pt x="1664" y="10776"/>
                      <a:pt x="1664" y="10776"/>
                      <a:pt x="1664" y="10776"/>
                    </a:cubicBezTo>
                    <a:cubicBezTo>
                      <a:pt x="1664" y="10776"/>
                      <a:pt x="1664" y="10489"/>
                      <a:pt x="1569" y="10489"/>
                    </a:cubicBezTo>
                    <a:cubicBezTo>
                      <a:pt x="1569" y="10394"/>
                      <a:pt x="1186" y="10298"/>
                      <a:pt x="804" y="10203"/>
                    </a:cubicBezTo>
                    <a:cubicBezTo>
                      <a:pt x="422" y="10011"/>
                      <a:pt x="40" y="9916"/>
                      <a:pt x="40" y="9820"/>
                    </a:cubicBezTo>
                    <a:cubicBezTo>
                      <a:pt x="-56" y="9725"/>
                      <a:pt x="40" y="9342"/>
                      <a:pt x="135" y="9247"/>
                    </a:cubicBezTo>
                    <a:cubicBezTo>
                      <a:pt x="135" y="9247"/>
                      <a:pt x="517" y="9151"/>
                      <a:pt x="900" y="9056"/>
                    </a:cubicBezTo>
                    <a:cubicBezTo>
                      <a:pt x="1378" y="9056"/>
                      <a:pt x="1760" y="9056"/>
                      <a:pt x="1760" y="8960"/>
                    </a:cubicBezTo>
                    <a:cubicBezTo>
                      <a:pt x="1856" y="8960"/>
                      <a:pt x="1856" y="8673"/>
                      <a:pt x="1856" y="8673"/>
                    </a:cubicBezTo>
                    <a:cubicBezTo>
                      <a:pt x="1856" y="8673"/>
                      <a:pt x="1856" y="8673"/>
                      <a:pt x="1856" y="8673"/>
                    </a:cubicBezTo>
                    <a:cubicBezTo>
                      <a:pt x="1856" y="8673"/>
                      <a:pt x="1951" y="8482"/>
                      <a:pt x="1951" y="8387"/>
                    </a:cubicBezTo>
                    <a:cubicBezTo>
                      <a:pt x="1951" y="8291"/>
                      <a:pt x="1569" y="8100"/>
                      <a:pt x="1186" y="7909"/>
                    </a:cubicBezTo>
                    <a:cubicBezTo>
                      <a:pt x="900" y="7718"/>
                      <a:pt x="517" y="7431"/>
                      <a:pt x="517" y="7431"/>
                    </a:cubicBezTo>
                    <a:cubicBezTo>
                      <a:pt x="517" y="7240"/>
                      <a:pt x="613" y="6953"/>
                      <a:pt x="709" y="6857"/>
                    </a:cubicBezTo>
                    <a:cubicBezTo>
                      <a:pt x="804" y="6857"/>
                      <a:pt x="1186" y="6857"/>
                      <a:pt x="1569" y="6857"/>
                    </a:cubicBezTo>
                    <a:cubicBezTo>
                      <a:pt x="1951" y="6953"/>
                      <a:pt x="2429" y="6953"/>
                      <a:pt x="2429" y="6953"/>
                    </a:cubicBezTo>
                    <a:cubicBezTo>
                      <a:pt x="2525" y="6953"/>
                      <a:pt x="2620" y="6666"/>
                      <a:pt x="2620" y="6666"/>
                    </a:cubicBezTo>
                    <a:cubicBezTo>
                      <a:pt x="2620" y="6666"/>
                      <a:pt x="2620" y="6666"/>
                      <a:pt x="2620" y="6666"/>
                    </a:cubicBezTo>
                    <a:cubicBezTo>
                      <a:pt x="2620" y="6666"/>
                      <a:pt x="2716" y="6475"/>
                      <a:pt x="2716" y="6380"/>
                    </a:cubicBezTo>
                    <a:cubicBezTo>
                      <a:pt x="2716" y="6380"/>
                      <a:pt x="2429" y="6093"/>
                      <a:pt x="2142" y="5806"/>
                    </a:cubicBezTo>
                    <a:cubicBezTo>
                      <a:pt x="1856" y="5519"/>
                      <a:pt x="1569" y="5233"/>
                      <a:pt x="1569" y="5137"/>
                    </a:cubicBezTo>
                    <a:cubicBezTo>
                      <a:pt x="1569" y="5041"/>
                      <a:pt x="1760" y="4659"/>
                      <a:pt x="1951" y="4659"/>
                    </a:cubicBezTo>
                    <a:cubicBezTo>
                      <a:pt x="1951" y="4659"/>
                      <a:pt x="2333" y="4755"/>
                      <a:pt x="2716" y="4850"/>
                    </a:cubicBezTo>
                    <a:cubicBezTo>
                      <a:pt x="3098" y="5041"/>
                      <a:pt x="3480" y="5137"/>
                      <a:pt x="3576" y="5137"/>
                    </a:cubicBezTo>
                    <a:cubicBezTo>
                      <a:pt x="3576" y="5137"/>
                      <a:pt x="3767" y="4946"/>
                      <a:pt x="3767" y="4946"/>
                    </a:cubicBezTo>
                    <a:cubicBezTo>
                      <a:pt x="3767" y="4946"/>
                      <a:pt x="3767" y="4946"/>
                      <a:pt x="3767" y="4946"/>
                    </a:cubicBezTo>
                    <a:cubicBezTo>
                      <a:pt x="3767" y="4946"/>
                      <a:pt x="3958" y="4755"/>
                      <a:pt x="3958" y="4659"/>
                    </a:cubicBezTo>
                    <a:cubicBezTo>
                      <a:pt x="3958" y="4659"/>
                      <a:pt x="3767" y="4277"/>
                      <a:pt x="3576" y="3990"/>
                    </a:cubicBezTo>
                    <a:cubicBezTo>
                      <a:pt x="3289" y="3608"/>
                      <a:pt x="3098" y="3226"/>
                      <a:pt x="3194" y="3226"/>
                    </a:cubicBezTo>
                    <a:cubicBezTo>
                      <a:pt x="3194" y="3034"/>
                      <a:pt x="3480" y="2843"/>
                      <a:pt x="3576" y="2748"/>
                    </a:cubicBezTo>
                    <a:cubicBezTo>
                      <a:pt x="3576" y="2748"/>
                      <a:pt x="3958" y="2939"/>
                      <a:pt x="4340" y="3226"/>
                    </a:cubicBezTo>
                    <a:cubicBezTo>
                      <a:pt x="4627" y="3417"/>
                      <a:pt x="5009" y="3608"/>
                      <a:pt x="5009" y="3608"/>
                    </a:cubicBezTo>
                    <a:cubicBezTo>
                      <a:pt x="5105" y="3703"/>
                      <a:pt x="5296" y="3512"/>
                      <a:pt x="5296" y="3512"/>
                    </a:cubicBezTo>
                    <a:cubicBezTo>
                      <a:pt x="5296" y="3512"/>
                      <a:pt x="5296" y="3512"/>
                      <a:pt x="5296" y="3512"/>
                    </a:cubicBezTo>
                    <a:cubicBezTo>
                      <a:pt x="5296" y="3512"/>
                      <a:pt x="5487" y="3321"/>
                      <a:pt x="5583" y="3226"/>
                    </a:cubicBezTo>
                    <a:cubicBezTo>
                      <a:pt x="5583" y="3226"/>
                      <a:pt x="5392" y="2843"/>
                      <a:pt x="5296" y="2461"/>
                    </a:cubicBezTo>
                    <a:cubicBezTo>
                      <a:pt x="5201" y="2079"/>
                      <a:pt x="5105" y="1696"/>
                      <a:pt x="5105" y="1601"/>
                    </a:cubicBezTo>
                    <a:cubicBezTo>
                      <a:pt x="5105" y="1505"/>
                      <a:pt x="5487" y="1314"/>
                      <a:pt x="5583" y="1314"/>
                    </a:cubicBezTo>
                    <a:cubicBezTo>
                      <a:pt x="5679" y="1314"/>
                      <a:pt x="5965" y="1601"/>
                      <a:pt x="6252" y="1888"/>
                    </a:cubicBezTo>
                    <a:cubicBezTo>
                      <a:pt x="6539" y="2174"/>
                      <a:pt x="6825" y="2461"/>
                      <a:pt x="6825" y="2557"/>
                    </a:cubicBezTo>
                    <a:cubicBezTo>
                      <a:pt x="6921" y="2557"/>
                      <a:pt x="7112" y="2461"/>
                      <a:pt x="7112" y="2461"/>
                    </a:cubicBezTo>
                    <a:cubicBezTo>
                      <a:pt x="7112" y="2461"/>
                      <a:pt x="7112" y="2461"/>
                      <a:pt x="7112" y="2461"/>
                    </a:cubicBezTo>
                    <a:cubicBezTo>
                      <a:pt x="7112" y="2461"/>
                      <a:pt x="7399" y="2365"/>
                      <a:pt x="7399" y="2270"/>
                    </a:cubicBezTo>
                    <a:cubicBezTo>
                      <a:pt x="7399" y="2270"/>
                      <a:pt x="7399" y="1888"/>
                      <a:pt x="7399" y="1410"/>
                    </a:cubicBezTo>
                    <a:cubicBezTo>
                      <a:pt x="7303" y="1027"/>
                      <a:pt x="7303" y="645"/>
                      <a:pt x="7399" y="549"/>
                    </a:cubicBezTo>
                    <a:cubicBezTo>
                      <a:pt x="7399" y="454"/>
                      <a:pt x="7781" y="358"/>
                      <a:pt x="7877" y="454"/>
                    </a:cubicBezTo>
                    <a:cubicBezTo>
                      <a:pt x="7972" y="454"/>
                      <a:pt x="8163" y="741"/>
                      <a:pt x="8355" y="1123"/>
                    </a:cubicBezTo>
                    <a:cubicBezTo>
                      <a:pt x="8641" y="1505"/>
                      <a:pt x="8832" y="1792"/>
                      <a:pt x="8832" y="1888"/>
                    </a:cubicBezTo>
                    <a:cubicBezTo>
                      <a:pt x="8928" y="1888"/>
                      <a:pt x="9119" y="1792"/>
                      <a:pt x="9119" y="1792"/>
                    </a:cubicBezTo>
                    <a:cubicBezTo>
                      <a:pt x="9119" y="1792"/>
                      <a:pt x="9119" y="1792"/>
                      <a:pt x="9119" y="1792"/>
                    </a:cubicBezTo>
                    <a:cubicBezTo>
                      <a:pt x="9119" y="1792"/>
                      <a:pt x="9406" y="1792"/>
                      <a:pt x="9502" y="1696"/>
                    </a:cubicBezTo>
                    <a:cubicBezTo>
                      <a:pt x="9502" y="1696"/>
                      <a:pt x="9502" y="1314"/>
                      <a:pt x="9597" y="932"/>
                    </a:cubicBezTo>
                    <a:cubicBezTo>
                      <a:pt x="9693" y="549"/>
                      <a:pt x="9788" y="167"/>
                      <a:pt x="9788" y="72"/>
                    </a:cubicBezTo>
                    <a:cubicBezTo>
                      <a:pt x="9884" y="-24"/>
                      <a:pt x="10266" y="-24"/>
                      <a:pt x="10362" y="72"/>
                    </a:cubicBezTo>
                    <a:cubicBezTo>
                      <a:pt x="10457" y="72"/>
                      <a:pt x="10553" y="454"/>
                      <a:pt x="10648" y="836"/>
                    </a:cubicBezTo>
                    <a:cubicBezTo>
                      <a:pt x="10840" y="1218"/>
                      <a:pt x="10935" y="1601"/>
                      <a:pt x="10935" y="1601"/>
                    </a:cubicBezTo>
                    <a:cubicBezTo>
                      <a:pt x="11031" y="1696"/>
                      <a:pt x="11222" y="1696"/>
                      <a:pt x="11222" y="1696"/>
                    </a:cubicBezTo>
                    <a:cubicBezTo>
                      <a:pt x="11222" y="1696"/>
                      <a:pt x="11222" y="1696"/>
                      <a:pt x="11222" y="1696"/>
                    </a:cubicBezTo>
                    <a:cubicBezTo>
                      <a:pt x="11222" y="1696"/>
                      <a:pt x="11509" y="1696"/>
                      <a:pt x="11604" y="1696"/>
                    </a:cubicBezTo>
                    <a:cubicBezTo>
                      <a:pt x="11604" y="1696"/>
                      <a:pt x="11795" y="1314"/>
                      <a:pt x="11891" y="932"/>
                    </a:cubicBezTo>
                    <a:cubicBezTo>
                      <a:pt x="12082" y="549"/>
                      <a:pt x="12273" y="167"/>
                      <a:pt x="12273" y="167"/>
                    </a:cubicBezTo>
                    <a:cubicBezTo>
                      <a:pt x="12369" y="72"/>
                      <a:pt x="12751" y="167"/>
                      <a:pt x="12847" y="263"/>
                    </a:cubicBezTo>
                    <a:cubicBezTo>
                      <a:pt x="12942" y="263"/>
                      <a:pt x="12942" y="741"/>
                      <a:pt x="12942" y="1123"/>
                    </a:cubicBezTo>
                    <a:cubicBezTo>
                      <a:pt x="13038" y="1505"/>
                      <a:pt x="13038" y="1888"/>
                      <a:pt x="13038" y="1983"/>
                    </a:cubicBezTo>
                    <a:cubicBezTo>
                      <a:pt x="13133" y="1983"/>
                      <a:pt x="13325" y="2079"/>
                      <a:pt x="13325" y="2079"/>
                    </a:cubicBezTo>
                    <a:cubicBezTo>
                      <a:pt x="13325" y="2079"/>
                      <a:pt x="13325" y="2079"/>
                      <a:pt x="13325" y="2079"/>
                    </a:cubicBezTo>
                    <a:cubicBezTo>
                      <a:pt x="13325" y="2079"/>
                      <a:pt x="13611" y="2174"/>
                      <a:pt x="13707" y="2079"/>
                    </a:cubicBezTo>
                    <a:cubicBezTo>
                      <a:pt x="13707" y="2079"/>
                      <a:pt x="13898" y="1792"/>
                      <a:pt x="14185" y="1505"/>
                    </a:cubicBezTo>
                    <a:cubicBezTo>
                      <a:pt x="14376" y="1123"/>
                      <a:pt x="14663" y="836"/>
                      <a:pt x="14663" y="836"/>
                    </a:cubicBezTo>
                    <a:cubicBezTo>
                      <a:pt x="14854" y="741"/>
                      <a:pt x="15140" y="932"/>
                      <a:pt x="15236" y="1027"/>
                    </a:cubicBezTo>
                    <a:cubicBezTo>
                      <a:pt x="15236" y="1123"/>
                      <a:pt x="15236" y="1505"/>
                      <a:pt x="15140" y="1888"/>
                    </a:cubicBezTo>
                    <a:cubicBezTo>
                      <a:pt x="15140" y="2270"/>
                      <a:pt x="15045" y="2652"/>
                      <a:pt x="15045" y="2748"/>
                    </a:cubicBezTo>
                    <a:cubicBezTo>
                      <a:pt x="15045" y="2843"/>
                      <a:pt x="15236" y="2939"/>
                      <a:pt x="15236" y="2939"/>
                    </a:cubicBezTo>
                    <a:cubicBezTo>
                      <a:pt x="15332" y="2939"/>
                      <a:pt x="15332" y="2939"/>
                      <a:pt x="15332" y="2939"/>
                    </a:cubicBezTo>
                    <a:cubicBezTo>
                      <a:pt x="15332" y="2939"/>
                      <a:pt x="15523" y="3034"/>
                      <a:pt x="15618" y="3034"/>
                    </a:cubicBezTo>
                    <a:cubicBezTo>
                      <a:pt x="15618" y="3034"/>
                      <a:pt x="15905" y="2748"/>
                      <a:pt x="16192" y="2461"/>
                    </a:cubicBezTo>
                    <a:cubicBezTo>
                      <a:pt x="16479" y="2270"/>
                      <a:pt x="16861" y="1983"/>
                      <a:pt x="16861" y="1983"/>
                    </a:cubicBezTo>
                    <a:cubicBezTo>
                      <a:pt x="17052" y="1983"/>
                      <a:pt x="17339" y="2174"/>
                      <a:pt x="17339" y="2365"/>
                    </a:cubicBezTo>
                    <a:cubicBezTo>
                      <a:pt x="17339" y="2365"/>
                      <a:pt x="17243" y="2748"/>
                      <a:pt x="17052" y="3130"/>
                    </a:cubicBezTo>
                    <a:cubicBezTo>
                      <a:pt x="16956" y="3512"/>
                      <a:pt x="16765" y="3895"/>
                      <a:pt x="16765" y="3895"/>
                    </a:cubicBezTo>
                    <a:cubicBezTo>
                      <a:pt x="16765" y="3990"/>
                      <a:pt x="16956" y="4181"/>
                      <a:pt x="16956" y="4181"/>
                    </a:cubicBezTo>
                    <a:cubicBezTo>
                      <a:pt x="16956" y="4181"/>
                      <a:pt x="16956" y="4181"/>
                      <a:pt x="16956" y="4181"/>
                    </a:cubicBezTo>
                    <a:cubicBezTo>
                      <a:pt x="16956" y="4181"/>
                      <a:pt x="17148" y="4372"/>
                      <a:pt x="17243" y="4372"/>
                    </a:cubicBezTo>
                    <a:cubicBezTo>
                      <a:pt x="17243" y="4372"/>
                      <a:pt x="17625" y="4181"/>
                      <a:pt x="18008" y="3990"/>
                    </a:cubicBezTo>
                    <a:cubicBezTo>
                      <a:pt x="18294" y="3799"/>
                      <a:pt x="18677" y="3608"/>
                      <a:pt x="18772" y="3608"/>
                    </a:cubicBezTo>
                    <a:cubicBezTo>
                      <a:pt x="18868" y="3703"/>
                      <a:pt x="19155" y="3990"/>
                      <a:pt x="19155" y="4086"/>
                    </a:cubicBezTo>
                    <a:cubicBezTo>
                      <a:pt x="19155" y="4181"/>
                      <a:pt x="18868" y="4468"/>
                      <a:pt x="18677" y="4850"/>
                    </a:cubicBezTo>
                    <a:cubicBezTo>
                      <a:pt x="18486" y="5137"/>
                      <a:pt x="18199" y="5424"/>
                      <a:pt x="18199" y="5519"/>
                    </a:cubicBezTo>
                    <a:cubicBezTo>
                      <a:pt x="18199" y="5615"/>
                      <a:pt x="18294" y="5806"/>
                      <a:pt x="18294" y="5806"/>
                    </a:cubicBezTo>
                    <a:cubicBezTo>
                      <a:pt x="18390" y="5806"/>
                      <a:pt x="18390" y="5806"/>
                      <a:pt x="18390" y="5806"/>
                    </a:cubicBezTo>
                    <a:cubicBezTo>
                      <a:pt x="18390" y="5806"/>
                      <a:pt x="18486" y="5997"/>
                      <a:pt x="18581" y="5997"/>
                    </a:cubicBezTo>
                    <a:cubicBezTo>
                      <a:pt x="18581" y="6093"/>
                      <a:pt x="18963" y="5902"/>
                      <a:pt x="19346" y="5806"/>
                    </a:cubicBezTo>
                    <a:cubicBezTo>
                      <a:pt x="19728" y="5711"/>
                      <a:pt x="20110" y="5615"/>
                      <a:pt x="20206" y="5711"/>
                    </a:cubicBezTo>
                    <a:cubicBezTo>
                      <a:pt x="20302" y="5711"/>
                      <a:pt x="20493" y="6093"/>
                      <a:pt x="20493" y="6188"/>
                    </a:cubicBezTo>
                    <a:cubicBezTo>
                      <a:pt x="20397" y="6284"/>
                      <a:pt x="20110" y="6571"/>
                      <a:pt x="19824" y="6762"/>
                    </a:cubicBezTo>
                    <a:cubicBezTo>
                      <a:pt x="19537" y="7049"/>
                      <a:pt x="19250" y="7335"/>
                      <a:pt x="19250" y="7335"/>
                    </a:cubicBezTo>
                    <a:cubicBezTo>
                      <a:pt x="19155" y="7431"/>
                      <a:pt x="19250" y="7622"/>
                      <a:pt x="19250" y="7622"/>
                    </a:cubicBezTo>
                    <a:cubicBezTo>
                      <a:pt x="19250" y="7622"/>
                      <a:pt x="19250" y="7622"/>
                      <a:pt x="19250" y="7622"/>
                    </a:cubicBezTo>
                    <a:cubicBezTo>
                      <a:pt x="19250" y="7622"/>
                      <a:pt x="19346" y="7909"/>
                      <a:pt x="19441" y="8004"/>
                    </a:cubicBezTo>
                    <a:cubicBezTo>
                      <a:pt x="19441" y="8004"/>
                      <a:pt x="19824" y="8004"/>
                      <a:pt x="20206" y="7909"/>
                    </a:cubicBezTo>
                    <a:cubicBezTo>
                      <a:pt x="20684" y="7909"/>
                      <a:pt x="21066" y="8004"/>
                      <a:pt x="21066" y="8004"/>
                    </a:cubicBezTo>
                    <a:cubicBezTo>
                      <a:pt x="21257" y="8100"/>
                      <a:pt x="21257" y="8482"/>
                      <a:pt x="21257" y="8578"/>
                    </a:cubicBezTo>
                    <a:cubicBezTo>
                      <a:pt x="21257" y="8578"/>
                      <a:pt x="20875" y="8864"/>
                      <a:pt x="20493" y="9056"/>
                    </a:cubicBezTo>
                    <a:cubicBezTo>
                      <a:pt x="20110" y="9247"/>
                      <a:pt x="19824" y="9342"/>
                      <a:pt x="19728" y="9438"/>
                    </a:cubicBezTo>
                    <a:cubicBezTo>
                      <a:pt x="19728" y="9438"/>
                      <a:pt x="19824" y="9725"/>
                      <a:pt x="19824" y="9725"/>
                    </a:cubicBezTo>
                    <a:cubicBezTo>
                      <a:pt x="19824" y="9725"/>
                      <a:pt x="19824" y="9725"/>
                      <a:pt x="19824" y="9725"/>
                    </a:cubicBezTo>
                    <a:cubicBezTo>
                      <a:pt x="19824" y="9725"/>
                      <a:pt x="19824" y="10011"/>
                      <a:pt x="19824" y="10011"/>
                    </a:cubicBezTo>
                    <a:cubicBezTo>
                      <a:pt x="19824" y="10107"/>
                      <a:pt x="20206" y="10107"/>
                      <a:pt x="20684" y="10203"/>
                    </a:cubicBezTo>
                    <a:cubicBezTo>
                      <a:pt x="21066" y="10298"/>
                      <a:pt x="21448" y="10394"/>
                      <a:pt x="21448" y="10489"/>
                    </a:cubicBezTo>
                    <a:cubicBezTo>
                      <a:pt x="21544" y="10585"/>
                      <a:pt x="21544" y="10967"/>
                      <a:pt x="21448" y="11063"/>
                    </a:cubicBezTo>
                    <a:cubicBezTo>
                      <a:pt x="21448" y="11063"/>
                      <a:pt x="21066" y="11254"/>
                      <a:pt x="20684" y="11349"/>
                    </a:cubicBezTo>
                    <a:cubicBezTo>
                      <a:pt x="20302" y="11445"/>
                      <a:pt x="19919" y="11541"/>
                      <a:pt x="19824" y="11541"/>
                    </a:cubicBezTo>
                    <a:cubicBezTo>
                      <a:pt x="19728" y="11541"/>
                      <a:pt x="19824" y="11827"/>
                      <a:pt x="19824" y="11827"/>
                    </a:cubicBezTo>
                    <a:cubicBezTo>
                      <a:pt x="19824" y="11827"/>
                      <a:pt x="19824" y="11827"/>
                      <a:pt x="19824" y="11827"/>
                    </a:cubicBezTo>
                    <a:cubicBezTo>
                      <a:pt x="19824" y="11827"/>
                      <a:pt x="19728" y="12114"/>
                      <a:pt x="19728" y="12210"/>
                    </a:cubicBezTo>
                    <a:cubicBezTo>
                      <a:pt x="19824" y="12210"/>
                      <a:pt x="20110" y="12305"/>
                      <a:pt x="20493" y="12496"/>
                    </a:cubicBezTo>
                    <a:cubicBezTo>
                      <a:pt x="20875" y="12688"/>
                      <a:pt x="21257" y="12879"/>
                      <a:pt x="21257" y="12974"/>
                    </a:cubicBezTo>
                    <a:cubicBezTo>
                      <a:pt x="21353" y="13070"/>
                      <a:pt x="21257" y="13452"/>
                      <a:pt x="21162" y="13548"/>
                    </a:cubicBezTo>
                    <a:cubicBezTo>
                      <a:pt x="21066" y="13548"/>
                      <a:pt x="20684" y="13548"/>
                      <a:pt x="20302" y="13548"/>
                    </a:cubicBezTo>
                    <a:cubicBezTo>
                      <a:pt x="19824" y="13643"/>
                      <a:pt x="19441" y="13548"/>
                      <a:pt x="19441" y="13643"/>
                    </a:cubicBezTo>
                    <a:cubicBezTo>
                      <a:pt x="19346" y="13643"/>
                      <a:pt x="19250" y="13930"/>
                      <a:pt x="19250" y="13930"/>
                    </a:cubicBezTo>
                    <a:cubicBezTo>
                      <a:pt x="19250" y="13930"/>
                      <a:pt x="19250" y="13930"/>
                      <a:pt x="19250" y="13930"/>
                    </a:cubicBezTo>
                    <a:cubicBezTo>
                      <a:pt x="19250" y="13930"/>
                      <a:pt x="19155" y="14121"/>
                      <a:pt x="19250" y="14217"/>
                    </a:cubicBezTo>
                    <a:cubicBezTo>
                      <a:pt x="19250" y="14217"/>
                      <a:pt x="19537" y="14503"/>
                      <a:pt x="19824" y="14695"/>
                    </a:cubicBezTo>
                    <a:cubicBezTo>
                      <a:pt x="20110" y="14981"/>
                      <a:pt x="20493" y="15268"/>
                      <a:pt x="20493" y="15364"/>
                    </a:cubicBezTo>
                    <a:cubicBezTo>
                      <a:pt x="20493" y="15459"/>
                      <a:pt x="20302" y="15746"/>
                      <a:pt x="20206" y="15841"/>
                    </a:cubicBezTo>
                    <a:cubicBezTo>
                      <a:pt x="20110" y="15841"/>
                      <a:pt x="19728" y="15841"/>
                      <a:pt x="19346" y="15746"/>
                    </a:cubicBezTo>
                    <a:cubicBezTo>
                      <a:pt x="18963" y="15650"/>
                      <a:pt x="18581" y="15555"/>
                      <a:pt x="18581" y="15555"/>
                    </a:cubicBezTo>
                    <a:cubicBezTo>
                      <a:pt x="18486" y="15555"/>
                      <a:pt x="18390" y="15746"/>
                      <a:pt x="18390" y="15746"/>
                    </a:cubicBezTo>
                    <a:cubicBezTo>
                      <a:pt x="18390" y="15746"/>
                      <a:pt x="18390" y="15746"/>
                      <a:pt x="18390" y="15746"/>
                    </a:cubicBezTo>
                    <a:cubicBezTo>
                      <a:pt x="18390" y="15746"/>
                      <a:pt x="18199" y="16033"/>
                      <a:pt x="18199" y="16033"/>
                    </a:cubicBezTo>
                    <a:cubicBezTo>
                      <a:pt x="18199" y="16128"/>
                      <a:pt x="18486" y="16415"/>
                      <a:pt x="18677" y="16702"/>
                    </a:cubicBezTo>
                    <a:cubicBezTo>
                      <a:pt x="18963" y="17084"/>
                      <a:pt x="19155" y="17371"/>
                      <a:pt x="19155" y="17466"/>
                    </a:cubicBezTo>
                    <a:cubicBezTo>
                      <a:pt x="19155" y="17562"/>
                      <a:pt x="18868" y="17849"/>
                      <a:pt x="18772" y="17849"/>
                    </a:cubicBezTo>
                    <a:cubicBezTo>
                      <a:pt x="18677" y="17944"/>
                      <a:pt x="18390" y="17753"/>
                      <a:pt x="18008" y="17562"/>
                    </a:cubicBezTo>
                    <a:cubicBezTo>
                      <a:pt x="17625" y="17371"/>
                      <a:pt x="17243" y="17180"/>
                      <a:pt x="17243" y="17180"/>
                    </a:cubicBezTo>
                    <a:cubicBezTo>
                      <a:pt x="17148" y="17180"/>
                      <a:pt x="16956" y="17371"/>
                      <a:pt x="16956" y="17371"/>
                    </a:cubicBezTo>
                    <a:cubicBezTo>
                      <a:pt x="16956" y="17371"/>
                      <a:pt x="16956" y="17371"/>
                      <a:pt x="16956" y="17371"/>
                    </a:cubicBezTo>
                    <a:cubicBezTo>
                      <a:pt x="16956" y="17371"/>
                      <a:pt x="16765" y="17562"/>
                      <a:pt x="16765" y="17657"/>
                    </a:cubicBezTo>
                    <a:cubicBezTo>
                      <a:pt x="16765" y="17657"/>
                      <a:pt x="16956" y="18040"/>
                      <a:pt x="17052" y="18422"/>
                    </a:cubicBezTo>
                    <a:cubicBezTo>
                      <a:pt x="17243" y="18804"/>
                      <a:pt x="17434" y="19187"/>
                      <a:pt x="17434" y="19187"/>
                    </a:cubicBezTo>
                    <a:cubicBezTo>
                      <a:pt x="17339" y="19378"/>
                      <a:pt x="17052" y="19569"/>
                      <a:pt x="16956" y="19569"/>
                    </a:cubicBezTo>
                    <a:cubicBezTo>
                      <a:pt x="16861" y="19569"/>
                      <a:pt x="16574" y="19282"/>
                      <a:pt x="16192" y="19091"/>
                    </a:cubicBezTo>
                    <a:cubicBezTo>
                      <a:pt x="15905" y="18804"/>
                      <a:pt x="15618" y="18518"/>
                      <a:pt x="15618" y="18518"/>
                    </a:cubicBezTo>
                    <a:cubicBezTo>
                      <a:pt x="15523" y="18518"/>
                      <a:pt x="15332" y="18709"/>
                      <a:pt x="15332" y="18709"/>
                    </a:cubicBezTo>
                    <a:cubicBezTo>
                      <a:pt x="15332" y="18709"/>
                      <a:pt x="15332" y="18709"/>
                      <a:pt x="15332" y="18709"/>
                    </a:cubicBezTo>
                    <a:cubicBezTo>
                      <a:pt x="15332" y="18709"/>
                      <a:pt x="15045" y="18804"/>
                      <a:pt x="15045" y="18900"/>
                    </a:cubicBezTo>
                    <a:cubicBezTo>
                      <a:pt x="15045" y="18900"/>
                      <a:pt x="15140" y="19282"/>
                      <a:pt x="15140" y="19664"/>
                    </a:cubicBezTo>
                    <a:cubicBezTo>
                      <a:pt x="15236" y="20047"/>
                      <a:pt x="15332" y="20429"/>
                      <a:pt x="15236" y="20525"/>
                    </a:cubicBezTo>
                    <a:cubicBezTo>
                      <a:pt x="15236" y="20620"/>
                      <a:pt x="14854" y="20811"/>
                      <a:pt x="14758" y="20716"/>
                    </a:cubicBezTo>
                    <a:cubicBezTo>
                      <a:pt x="14663" y="20716"/>
                      <a:pt x="14376" y="20429"/>
                      <a:pt x="14185" y="20142"/>
                    </a:cubicBezTo>
                    <a:cubicBezTo>
                      <a:pt x="13898" y="19760"/>
                      <a:pt x="13707" y="19473"/>
                      <a:pt x="13707" y="19473"/>
                    </a:cubicBezTo>
                    <a:cubicBezTo>
                      <a:pt x="13611" y="19378"/>
                      <a:pt x="13325" y="19473"/>
                      <a:pt x="13325" y="19473"/>
                    </a:cubicBezTo>
                    <a:cubicBezTo>
                      <a:pt x="13325" y="19473"/>
                      <a:pt x="13325" y="19473"/>
                      <a:pt x="13325" y="19473"/>
                    </a:cubicBezTo>
                    <a:cubicBezTo>
                      <a:pt x="13325" y="19473"/>
                      <a:pt x="13133" y="19569"/>
                      <a:pt x="13038" y="19664"/>
                    </a:cubicBezTo>
                    <a:cubicBezTo>
                      <a:pt x="13038" y="19664"/>
                      <a:pt x="13038" y="20047"/>
                      <a:pt x="13038" y="20429"/>
                    </a:cubicBezTo>
                    <a:cubicBezTo>
                      <a:pt x="12942" y="20811"/>
                      <a:pt x="12942" y="21289"/>
                      <a:pt x="12942" y="21289"/>
                    </a:cubicBezTo>
                    <a:cubicBezTo>
                      <a:pt x="12847" y="21385"/>
                      <a:pt x="12464" y="21480"/>
                      <a:pt x="12369" y="21385"/>
                    </a:cubicBezTo>
                    <a:cubicBezTo>
                      <a:pt x="12273" y="21385"/>
                      <a:pt x="12082" y="21003"/>
                      <a:pt x="11891" y="20620"/>
                    </a:cubicBezTo>
                    <a:cubicBezTo>
                      <a:pt x="11795" y="20238"/>
                      <a:pt x="11604" y="19951"/>
                      <a:pt x="11604" y="19856"/>
                    </a:cubicBezTo>
                    <a:cubicBezTo>
                      <a:pt x="11509" y="19856"/>
                      <a:pt x="11222" y="19856"/>
                      <a:pt x="11222" y="19856"/>
                    </a:cubicBezTo>
                    <a:cubicBezTo>
                      <a:pt x="11222" y="19856"/>
                      <a:pt x="11222" y="19856"/>
                      <a:pt x="11222" y="19856"/>
                    </a:cubicBezTo>
                    <a:cubicBezTo>
                      <a:pt x="11222" y="19856"/>
                      <a:pt x="11031" y="19856"/>
                      <a:pt x="10935" y="19951"/>
                    </a:cubicBezTo>
                    <a:cubicBezTo>
                      <a:pt x="10935" y="19951"/>
                      <a:pt x="10840" y="20334"/>
                      <a:pt x="10744" y="20716"/>
                    </a:cubicBezTo>
                    <a:cubicBezTo>
                      <a:pt x="10648" y="21098"/>
                      <a:pt x="10457" y="21480"/>
                      <a:pt x="10457" y="21480"/>
                    </a:cubicBezTo>
                    <a:cubicBezTo>
                      <a:pt x="10266" y="21576"/>
                      <a:pt x="9979" y="21576"/>
                      <a:pt x="9884" y="21480"/>
                    </a:cubicBezTo>
                    <a:cubicBezTo>
                      <a:pt x="9788" y="21480"/>
                      <a:pt x="9693" y="21003"/>
                      <a:pt x="9597" y="20620"/>
                    </a:cubicBezTo>
                    <a:cubicBezTo>
                      <a:pt x="9502" y="20238"/>
                      <a:pt x="9502" y="19856"/>
                      <a:pt x="9502" y="19856"/>
                    </a:cubicBezTo>
                    <a:cubicBezTo>
                      <a:pt x="9406" y="19760"/>
                      <a:pt x="9119" y="19760"/>
                      <a:pt x="9119" y="19760"/>
                    </a:cubicBezTo>
                    <a:cubicBezTo>
                      <a:pt x="9119" y="19760"/>
                      <a:pt x="9119" y="19760"/>
                      <a:pt x="9119" y="19760"/>
                    </a:cubicBezTo>
                    <a:cubicBezTo>
                      <a:pt x="9119" y="19760"/>
                      <a:pt x="8928" y="19664"/>
                      <a:pt x="8832" y="19760"/>
                    </a:cubicBezTo>
                    <a:cubicBezTo>
                      <a:pt x="8832" y="19760"/>
                      <a:pt x="8641" y="20047"/>
                      <a:pt x="8450" y="20429"/>
                    </a:cubicBezTo>
                    <a:cubicBezTo>
                      <a:pt x="8259" y="20811"/>
                      <a:pt x="7972" y="21098"/>
                      <a:pt x="7972" y="21194"/>
                    </a:cubicBezTo>
                    <a:cubicBezTo>
                      <a:pt x="7781" y="21194"/>
                      <a:pt x="7494" y="21098"/>
                      <a:pt x="7399" y="21003"/>
                    </a:cubicBezTo>
                    <a:cubicBezTo>
                      <a:pt x="7399" y="20907"/>
                      <a:pt x="7399" y="20525"/>
                      <a:pt x="7399" y="20142"/>
                    </a:cubicBezTo>
                    <a:cubicBezTo>
                      <a:pt x="7399" y="19760"/>
                      <a:pt x="7399" y="19378"/>
                      <a:pt x="7399" y="19282"/>
                    </a:cubicBezTo>
                    <a:cubicBezTo>
                      <a:pt x="7399" y="19187"/>
                      <a:pt x="7112" y="19187"/>
                      <a:pt x="7112" y="19187"/>
                    </a:cubicBezTo>
                    <a:cubicBezTo>
                      <a:pt x="7112" y="19187"/>
                      <a:pt x="7112" y="19187"/>
                      <a:pt x="7112" y="19187"/>
                    </a:cubicBezTo>
                    <a:cubicBezTo>
                      <a:pt x="7112" y="19187"/>
                      <a:pt x="6921" y="18995"/>
                      <a:pt x="6825" y="18995"/>
                    </a:cubicBezTo>
                    <a:cubicBezTo>
                      <a:pt x="6825" y="19091"/>
                      <a:pt x="6539" y="19378"/>
                      <a:pt x="6252" y="19664"/>
                    </a:cubicBezTo>
                    <a:cubicBezTo>
                      <a:pt x="5965" y="19951"/>
                      <a:pt x="5679" y="20238"/>
                      <a:pt x="5583" y="20238"/>
                    </a:cubicBezTo>
                    <a:cubicBezTo>
                      <a:pt x="5487" y="20238"/>
                      <a:pt x="5201" y="20047"/>
                      <a:pt x="5105" y="19951"/>
                    </a:cubicBezTo>
                    <a:cubicBezTo>
                      <a:pt x="5105" y="19856"/>
                      <a:pt x="5201" y="19473"/>
                      <a:pt x="5296" y="19091"/>
                    </a:cubicBezTo>
                    <a:cubicBezTo>
                      <a:pt x="5392" y="18709"/>
                      <a:pt x="5583" y="18326"/>
                      <a:pt x="5583" y="18326"/>
                    </a:cubicBezTo>
                    <a:cubicBezTo>
                      <a:pt x="5487" y="18231"/>
                      <a:pt x="5296" y="18135"/>
                      <a:pt x="5296" y="18135"/>
                    </a:cubicBezTo>
                    <a:cubicBezTo>
                      <a:pt x="5296" y="18135"/>
                      <a:pt x="5296" y="18135"/>
                      <a:pt x="5296" y="18135"/>
                    </a:cubicBezTo>
                    <a:cubicBezTo>
                      <a:pt x="5296" y="18135"/>
                      <a:pt x="5105" y="17944"/>
                      <a:pt x="5009" y="17944"/>
                    </a:cubicBezTo>
                    <a:cubicBezTo>
                      <a:pt x="5009" y="17944"/>
                      <a:pt x="4627" y="18135"/>
                      <a:pt x="4340" y="18326"/>
                    </a:cubicBezTo>
                    <a:cubicBezTo>
                      <a:pt x="4054" y="18613"/>
                      <a:pt x="3671" y="18804"/>
                      <a:pt x="3576" y="18804"/>
                    </a:cubicBezTo>
                    <a:cubicBezTo>
                      <a:pt x="3480" y="18804"/>
                      <a:pt x="3194" y="18518"/>
                      <a:pt x="3194" y="18422"/>
                    </a:cubicBezTo>
                    <a:cubicBezTo>
                      <a:pt x="3194" y="18326"/>
                      <a:pt x="3385" y="17944"/>
                      <a:pt x="3576" y="17657"/>
                    </a:cubicBezTo>
                    <a:cubicBezTo>
                      <a:pt x="3767" y="17275"/>
                      <a:pt x="3958" y="16893"/>
                      <a:pt x="3958" y="16893"/>
                    </a:cubicBezTo>
                    <a:cubicBezTo>
                      <a:pt x="3958" y="16797"/>
                      <a:pt x="3767" y="16606"/>
                      <a:pt x="3767" y="16606"/>
                    </a:cubicBezTo>
                    <a:cubicBezTo>
                      <a:pt x="3767" y="16606"/>
                      <a:pt x="3767" y="16606"/>
                      <a:pt x="3767" y="16606"/>
                    </a:cubicBezTo>
                    <a:cubicBezTo>
                      <a:pt x="3767" y="16606"/>
                      <a:pt x="3576" y="16415"/>
                      <a:pt x="3576" y="16415"/>
                    </a:cubicBezTo>
                    <a:cubicBezTo>
                      <a:pt x="3480" y="16415"/>
                      <a:pt x="3098" y="16511"/>
                      <a:pt x="2716" y="16702"/>
                    </a:cubicBezTo>
                    <a:cubicBezTo>
                      <a:pt x="2429" y="16797"/>
                      <a:pt x="1951" y="16988"/>
                      <a:pt x="1951" y="16893"/>
                    </a:cubicBezTo>
                    <a:cubicBezTo>
                      <a:pt x="1760" y="16893"/>
                      <a:pt x="1569" y="16606"/>
                      <a:pt x="1664" y="16415"/>
                    </a:cubicBezTo>
                    <a:cubicBezTo>
                      <a:pt x="1664" y="16415"/>
                      <a:pt x="1856" y="16128"/>
                      <a:pt x="2142" y="15746"/>
                    </a:cubicBezTo>
                    <a:cubicBezTo>
                      <a:pt x="2429" y="15459"/>
                      <a:pt x="2716" y="15172"/>
                      <a:pt x="2716" y="15172"/>
                    </a:cubicBezTo>
                    <a:cubicBezTo>
                      <a:pt x="2716" y="15077"/>
                      <a:pt x="2620" y="14886"/>
                      <a:pt x="2620" y="14886"/>
                    </a:cubicBezTo>
                    <a:cubicBezTo>
                      <a:pt x="2620" y="14886"/>
                      <a:pt x="2620" y="14886"/>
                      <a:pt x="2620" y="14886"/>
                    </a:cubicBezTo>
                    <a:cubicBezTo>
                      <a:pt x="2620" y="14886"/>
                      <a:pt x="2525" y="14599"/>
                      <a:pt x="2429" y="14599"/>
                    </a:cubicBezTo>
                    <a:cubicBezTo>
                      <a:pt x="2429" y="14599"/>
                      <a:pt x="2047" y="14599"/>
                      <a:pt x="1569" y="14695"/>
                    </a:cubicBezTo>
                    <a:cubicBezTo>
                      <a:pt x="1186" y="14790"/>
                      <a:pt x="804" y="14790"/>
                      <a:pt x="709" y="14695"/>
                    </a:cubicBezTo>
                    <a:cubicBezTo>
                      <a:pt x="613" y="14695"/>
                      <a:pt x="517" y="14312"/>
                      <a:pt x="517" y="14217"/>
                    </a:cubicBezTo>
                    <a:cubicBezTo>
                      <a:pt x="613" y="14121"/>
                      <a:pt x="900" y="13930"/>
                      <a:pt x="1186" y="13643"/>
                    </a:cubicBezTo>
                    <a:cubicBezTo>
                      <a:pt x="1569" y="13452"/>
                      <a:pt x="1856" y="13261"/>
                      <a:pt x="1951" y="13165"/>
                    </a:cubicBezTo>
                    <a:cubicBezTo>
                      <a:pt x="1951" y="13165"/>
                      <a:pt x="1856" y="12879"/>
                      <a:pt x="1856" y="12879"/>
                    </a:cubicBezTo>
                    <a:cubicBezTo>
                      <a:pt x="1856" y="12879"/>
                      <a:pt x="1856" y="12879"/>
                      <a:pt x="1856" y="12879"/>
                    </a:cubicBezTo>
                    <a:cubicBezTo>
                      <a:pt x="1856" y="12879"/>
                      <a:pt x="1856" y="12592"/>
                      <a:pt x="1760" y="12592"/>
                    </a:cubicBezTo>
                    <a:cubicBezTo>
                      <a:pt x="1760" y="12592"/>
                      <a:pt x="1378" y="12496"/>
                      <a:pt x="995" y="12496"/>
                    </a:cubicBezTo>
                    <a:cubicBezTo>
                      <a:pt x="517" y="12401"/>
                      <a:pt x="135" y="12401"/>
                      <a:pt x="135" y="12305"/>
                    </a:cubicBezTo>
                    <a:cubicBezTo>
                      <a:pt x="40" y="12210"/>
                      <a:pt x="-56" y="11827"/>
                      <a:pt x="40" y="11732"/>
                    </a:cubicBezTo>
                    <a:cubicBezTo>
                      <a:pt x="40" y="11732"/>
                      <a:pt x="422" y="11541"/>
                      <a:pt x="804" y="11445"/>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25" name="Shape 625"/>
              <p:cNvSpPr/>
              <p:nvPr/>
            </p:nvSpPr>
            <p:spPr>
              <a:xfrm>
                <a:off x="4699000" y="371473"/>
                <a:ext cx="958853" cy="958854"/>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628" name="Shape 628"/>
              <p:cNvSpPr/>
              <p:nvPr/>
            </p:nvSpPr>
            <p:spPr>
              <a:xfrm>
                <a:off x="1876424" y="360044"/>
                <a:ext cx="2209165" cy="688975"/>
              </a:xfrm>
              <a:prstGeom prst="rect">
                <a:avLst/>
              </a:prstGeom>
              <a:noFill/>
              <a:ln w="12700" cap="flat">
                <a:noFill/>
                <a:miter lim="400000"/>
              </a:ln>
              <a:effectLst/>
            </p:spPr>
            <p:txBody>
              <a:bodyPr wrap="square" lIns="91439" tIns="91439" rIns="91439" bIns="91439" numCol="1" anchor="t">
                <a:spAutoFit/>
              </a:bodyPr>
              <a:lstStyle>
                <a:lvl1pPr>
                  <a:defRPr sz="3300" b="1">
                    <a:solidFill>
                      <a:srgbClr val="363031"/>
                    </a:solidFill>
                  </a:defRPr>
                </a:lvl1pPr>
              </a:lstStyle>
              <a:p>
                <a:pPr>
                  <a:defRPr b="0">
                    <a:solidFill>
                      <a:srgbClr val="000000"/>
                    </a:solidFill>
                  </a:defRPr>
                </a:pPr>
                <a:r>
                  <a:rPr lang="zh-CN" b="1">
                    <a:solidFill>
                      <a:srgbClr val="363031"/>
                    </a:solidFill>
                    <a:ea typeface="宋体" panose="02010600030101010101" pitchFamily="2" charset="-122"/>
                  </a:rPr>
                  <a:t>准备阶段</a:t>
                </a:r>
                <a:endParaRPr lang="zh-CN" b="1">
                  <a:solidFill>
                    <a:srgbClr val="363031"/>
                  </a:solidFill>
                  <a:ea typeface="宋体" panose="02010600030101010101" pitchFamily="2" charset="-122"/>
                </a:endParaRPr>
              </a:p>
            </p:txBody>
          </p:sp>
        </p:grpSp>
        <p:sp>
          <p:nvSpPr>
            <p:cNvPr id="9" name="Shape 1530"/>
            <p:cNvSpPr/>
            <p:nvPr/>
          </p:nvSpPr>
          <p:spPr>
            <a:xfrm>
              <a:off x="20001" y="10573"/>
              <a:ext cx="1440" cy="1594"/>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39A0CA"/>
                  </a:solidFill>
                </a:rPr>
                <a:t>1</a:t>
              </a:r>
              <a:endParaRPr lang="en-US" sz="5400" b="1">
                <a:solidFill>
                  <a:srgbClr val="39A0CA"/>
                </a:solidFill>
              </a:endParaRPr>
            </a:p>
          </p:txBody>
        </p:sp>
      </p:grpSp>
      <p:grpSp>
        <p:nvGrpSpPr>
          <p:cNvPr id="16" name="组合 15"/>
          <p:cNvGrpSpPr/>
          <p:nvPr/>
        </p:nvGrpSpPr>
        <p:grpSpPr>
          <a:xfrm>
            <a:off x="8883015" y="9255125"/>
            <a:ext cx="5006340" cy="1697990"/>
            <a:chOff x="13989" y="14575"/>
            <a:chExt cx="7884" cy="2674"/>
          </a:xfrm>
        </p:grpSpPr>
        <p:grpSp>
          <p:nvGrpSpPr>
            <p:cNvPr id="638" name="Group 638"/>
            <p:cNvGrpSpPr/>
            <p:nvPr/>
          </p:nvGrpSpPr>
          <p:grpSpPr>
            <a:xfrm>
              <a:off x="13989" y="14575"/>
              <a:ext cx="7885" cy="2675"/>
              <a:chOff x="1012824" y="-6351"/>
              <a:chExt cx="5006976" cy="1698627"/>
            </a:xfrm>
          </p:grpSpPr>
          <p:sp>
            <p:nvSpPr>
              <p:cNvPr id="630" name="Shape 630"/>
              <p:cNvSpPr/>
              <p:nvPr/>
            </p:nvSpPr>
            <p:spPr>
              <a:xfrm>
                <a:off x="1089024" y="-1"/>
                <a:ext cx="4930774" cy="1692273"/>
              </a:xfrm>
              <a:custGeom>
                <a:avLst/>
                <a:gdLst/>
                <a:ahLst/>
                <a:cxnLst>
                  <a:cxn ang="0">
                    <a:pos x="wd2" y="hd2"/>
                  </a:cxn>
                  <a:cxn ang="5400000">
                    <a:pos x="wd2" y="hd2"/>
                  </a:cxn>
                  <a:cxn ang="10800000">
                    <a:pos x="wd2" y="hd2"/>
                  </a:cxn>
                  <a:cxn ang="16200000">
                    <a:pos x="wd2" y="hd2"/>
                  </a:cxn>
                </a:cxnLst>
                <a:rect l="0" t="0" r="r" b="b"/>
                <a:pathLst>
                  <a:path w="21600" h="21600" extrusionOk="0">
                    <a:moveTo>
                      <a:pt x="21371" y="6714"/>
                    </a:moveTo>
                    <a:cubicBezTo>
                      <a:pt x="21205" y="5400"/>
                      <a:pt x="20997" y="4305"/>
                      <a:pt x="20706" y="3284"/>
                    </a:cubicBezTo>
                    <a:cubicBezTo>
                      <a:pt x="20436" y="2335"/>
                      <a:pt x="20103" y="1532"/>
                      <a:pt x="19729" y="1022"/>
                    </a:cubicBezTo>
                    <a:cubicBezTo>
                      <a:pt x="19355" y="438"/>
                      <a:pt x="18960" y="146"/>
                      <a:pt x="18544" y="146"/>
                    </a:cubicBezTo>
                    <a:cubicBezTo>
                      <a:pt x="18253" y="146"/>
                      <a:pt x="6923" y="73"/>
                      <a:pt x="0" y="0"/>
                    </a:cubicBezTo>
                    <a:cubicBezTo>
                      <a:pt x="0" y="17076"/>
                      <a:pt x="0" y="17076"/>
                      <a:pt x="0" y="17076"/>
                    </a:cubicBezTo>
                    <a:cubicBezTo>
                      <a:pt x="16049" y="17076"/>
                      <a:pt x="16049" y="17076"/>
                      <a:pt x="16049" y="17076"/>
                    </a:cubicBezTo>
                    <a:cubicBezTo>
                      <a:pt x="16153" y="17586"/>
                      <a:pt x="16257" y="18024"/>
                      <a:pt x="16382" y="18462"/>
                    </a:cubicBezTo>
                    <a:cubicBezTo>
                      <a:pt x="16673" y="19411"/>
                      <a:pt x="17006" y="20214"/>
                      <a:pt x="17359" y="20724"/>
                    </a:cubicBezTo>
                    <a:cubicBezTo>
                      <a:pt x="17733" y="21308"/>
                      <a:pt x="18128" y="21600"/>
                      <a:pt x="18544" y="21600"/>
                    </a:cubicBezTo>
                    <a:cubicBezTo>
                      <a:pt x="18960" y="21600"/>
                      <a:pt x="19355" y="21308"/>
                      <a:pt x="19729" y="20724"/>
                    </a:cubicBezTo>
                    <a:cubicBezTo>
                      <a:pt x="20103" y="20214"/>
                      <a:pt x="20436" y="19411"/>
                      <a:pt x="20706" y="18462"/>
                    </a:cubicBezTo>
                    <a:cubicBezTo>
                      <a:pt x="20997" y="17441"/>
                      <a:pt x="21205" y="16346"/>
                      <a:pt x="21371" y="15032"/>
                    </a:cubicBezTo>
                    <a:cubicBezTo>
                      <a:pt x="21517" y="13719"/>
                      <a:pt x="21600" y="12332"/>
                      <a:pt x="21600" y="10873"/>
                    </a:cubicBezTo>
                    <a:cubicBezTo>
                      <a:pt x="21600" y="9414"/>
                      <a:pt x="21517" y="8027"/>
                      <a:pt x="21371" y="6714"/>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31" name="Shape 631"/>
              <p:cNvSpPr/>
              <p:nvPr/>
            </p:nvSpPr>
            <p:spPr>
              <a:xfrm>
                <a:off x="1012824" y="-6351"/>
                <a:ext cx="76201" cy="13366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cubicBezTo>
                      <a:pt x="13292" y="0"/>
                      <a:pt x="6646" y="0"/>
                      <a:pt x="0" y="0"/>
                    </a:cubicBezTo>
                    <a:close/>
                  </a:path>
                </a:pathLst>
              </a:custGeom>
              <a:solidFill>
                <a:srgbClr val="6EAA01"/>
              </a:solidFill>
              <a:ln w="12700" cap="flat">
                <a:noFill/>
                <a:miter lim="400000"/>
              </a:ln>
              <a:effectLst/>
            </p:spPr>
            <p:txBody>
              <a:bodyPr wrap="square" lIns="91439" tIns="91439" rIns="91439" bIns="91439" numCol="1" anchor="t">
                <a:noAutofit/>
              </a:bodyPr>
              <a:lstStyle/>
              <a:p/>
            </p:txBody>
          </p:sp>
          <p:sp>
            <p:nvSpPr>
              <p:cNvPr id="632" name="Shape 632"/>
              <p:cNvSpPr/>
              <p:nvPr/>
            </p:nvSpPr>
            <p:spPr>
              <a:xfrm>
                <a:off x="4337050" y="12699"/>
                <a:ext cx="1682750" cy="16795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31" y="21600"/>
                      <a:pt x="7935" y="21306"/>
                      <a:pt x="6612" y="20718"/>
                    </a:cubicBezTo>
                    <a:cubicBezTo>
                      <a:pt x="5363" y="20204"/>
                      <a:pt x="4188" y="19396"/>
                      <a:pt x="3159" y="18441"/>
                    </a:cubicBezTo>
                    <a:cubicBezTo>
                      <a:pt x="2204" y="17412"/>
                      <a:pt x="1396" y="16310"/>
                      <a:pt x="882" y="14988"/>
                    </a:cubicBezTo>
                    <a:cubicBezTo>
                      <a:pt x="294" y="13665"/>
                      <a:pt x="0" y="12269"/>
                      <a:pt x="0" y="10800"/>
                    </a:cubicBezTo>
                    <a:cubicBezTo>
                      <a:pt x="0" y="9331"/>
                      <a:pt x="294" y="7935"/>
                      <a:pt x="882" y="6612"/>
                    </a:cubicBezTo>
                    <a:cubicBezTo>
                      <a:pt x="1396" y="5290"/>
                      <a:pt x="2204" y="4188"/>
                      <a:pt x="3159" y="3159"/>
                    </a:cubicBezTo>
                    <a:cubicBezTo>
                      <a:pt x="4188" y="2204"/>
                      <a:pt x="5363" y="1396"/>
                      <a:pt x="6612" y="882"/>
                    </a:cubicBezTo>
                    <a:cubicBezTo>
                      <a:pt x="7935" y="294"/>
                      <a:pt x="9331" y="0"/>
                      <a:pt x="10800" y="0"/>
                    </a:cubicBezTo>
                    <a:cubicBezTo>
                      <a:pt x="12269" y="0"/>
                      <a:pt x="13665" y="294"/>
                      <a:pt x="14988" y="882"/>
                    </a:cubicBezTo>
                    <a:cubicBezTo>
                      <a:pt x="16310" y="1396"/>
                      <a:pt x="17486" y="2204"/>
                      <a:pt x="18441" y="3159"/>
                    </a:cubicBezTo>
                    <a:cubicBezTo>
                      <a:pt x="19469" y="4188"/>
                      <a:pt x="20204" y="5290"/>
                      <a:pt x="20792" y="6612"/>
                    </a:cubicBezTo>
                    <a:cubicBezTo>
                      <a:pt x="21306" y="7935"/>
                      <a:pt x="21600" y="9331"/>
                      <a:pt x="21600" y="10800"/>
                    </a:cubicBezTo>
                    <a:cubicBezTo>
                      <a:pt x="21600" y="12269"/>
                      <a:pt x="21306" y="13665"/>
                      <a:pt x="20792" y="14988"/>
                    </a:cubicBezTo>
                    <a:cubicBezTo>
                      <a:pt x="20204" y="16310"/>
                      <a:pt x="19469" y="17412"/>
                      <a:pt x="18441" y="18441"/>
                    </a:cubicBezTo>
                    <a:cubicBezTo>
                      <a:pt x="17486" y="19396"/>
                      <a:pt x="16310" y="20204"/>
                      <a:pt x="14988" y="20718"/>
                    </a:cubicBezTo>
                    <a:cubicBezTo>
                      <a:pt x="13665" y="21306"/>
                      <a:pt x="12269" y="21600"/>
                      <a:pt x="10800" y="21600"/>
                    </a:cubicBezTo>
                    <a:close/>
                  </a:path>
                </a:pathLst>
              </a:custGeom>
              <a:solidFill>
                <a:srgbClr val="FFFFFF"/>
              </a:solidFill>
              <a:ln w="12700" cap="flat">
                <a:noFill/>
                <a:miter lim="400000"/>
              </a:ln>
              <a:effectLst>
                <a:outerShdw blurRad="101600" dist="76200" rotWithShape="0">
                  <a:srgbClr val="000000">
                    <a:alpha val="40000"/>
                  </a:srgbClr>
                </a:outerShdw>
              </a:effectLst>
            </p:spPr>
            <p:txBody>
              <a:bodyPr wrap="square" lIns="91439" tIns="91439" rIns="91439" bIns="91439" numCol="1" anchor="t">
                <a:noAutofit/>
              </a:bodyPr>
              <a:lstStyle/>
              <a:p/>
            </p:txBody>
          </p:sp>
          <p:sp>
            <p:nvSpPr>
              <p:cNvPr id="633" name="Shape 633"/>
              <p:cNvSpPr/>
              <p:nvPr/>
            </p:nvSpPr>
            <p:spPr>
              <a:xfrm>
                <a:off x="4435476" y="107949"/>
                <a:ext cx="1485901" cy="1485901"/>
              </a:xfrm>
              <a:prstGeom prst="ellipse">
                <a:avLst/>
              </a:prstGeom>
              <a:solidFill>
                <a:srgbClr val="6EAA01"/>
              </a:solidFill>
              <a:ln w="12700" cap="flat">
                <a:noFill/>
                <a:miter lim="400000"/>
              </a:ln>
              <a:effectLst/>
            </p:spPr>
            <p:txBody>
              <a:bodyPr wrap="square" lIns="91439" tIns="91439" rIns="91439" bIns="91439" numCol="1" anchor="t">
                <a:noAutofit/>
              </a:bodyPr>
              <a:lstStyle/>
              <a:p/>
            </p:txBody>
          </p:sp>
          <p:sp>
            <p:nvSpPr>
              <p:cNvPr id="634" name="Shape 634"/>
              <p:cNvSpPr/>
              <p:nvPr/>
            </p:nvSpPr>
            <p:spPr>
              <a:xfrm>
                <a:off x="4534083" y="207803"/>
                <a:ext cx="1290611" cy="1289368"/>
              </a:xfrm>
              <a:custGeom>
                <a:avLst/>
                <a:gdLst/>
                <a:ahLst/>
                <a:cxnLst>
                  <a:cxn ang="0">
                    <a:pos x="wd2" y="hd2"/>
                  </a:cxn>
                  <a:cxn ang="5400000">
                    <a:pos x="wd2" y="hd2"/>
                  </a:cxn>
                  <a:cxn ang="10800000">
                    <a:pos x="wd2" y="hd2"/>
                  </a:cxn>
                  <a:cxn ang="16200000">
                    <a:pos x="wd2" y="hd2"/>
                  </a:cxn>
                </a:cxnLst>
                <a:rect l="0" t="0" r="r" b="b"/>
                <a:pathLst>
                  <a:path w="21520" h="21552" extrusionOk="0">
                    <a:moveTo>
                      <a:pt x="804" y="11349"/>
                    </a:moveTo>
                    <a:cubicBezTo>
                      <a:pt x="1186" y="11254"/>
                      <a:pt x="1569" y="11158"/>
                      <a:pt x="1569" y="11063"/>
                    </a:cubicBezTo>
                    <a:cubicBezTo>
                      <a:pt x="1664" y="11063"/>
                      <a:pt x="1664" y="10776"/>
                      <a:pt x="1664" y="10776"/>
                    </a:cubicBezTo>
                    <a:cubicBezTo>
                      <a:pt x="1664" y="10776"/>
                      <a:pt x="1664" y="10776"/>
                      <a:pt x="1664" y="10776"/>
                    </a:cubicBezTo>
                    <a:cubicBezTo>
                      <a:pt x="1664" y="10776"/>
                      <a:pt x="1664" y="10489"/>
                      <a:pt x="1569" y="10489"/>
                    </a:cubicBezTo>
                    <a:cubicBezTo>
                      <a:pt x="1569" y="10394"/>
                      <a:pt x="1186" y="10298"/>
                      <a:pt x="804" y="10203"/>
                    </a:cubicBezTo>
                    <a:cubicBezTo>
                      <a:pt x="422" y="10011"/>
                      <a:pt x="40" y="9916"/>
                      <a:pt x="40" y="9820"/>
                    </a:cubicBezTo>
                    <a:cubicBezTo>
                      <a:pt x="-56" y="9725"/>
                      <a:pt x="40" y="9342"/>
                      <a:pt x="135" y="9247"/>
                    </a:cubicBezTo>
                    <a:cubicBezTo>
                      <a:pt x="135" y="9247"/>
                      <a:pt x="517" y="9151"/>
                      <a:pt x="900" y="9056"/>
                    </a:cubicBezTo>
                    <a:cubicBezTo>
                      <a:pt x="1378" y="9056"/>
                      <a:pt x="1760" y="8960"/>
                      <a:pt x="1760" y="8960"/>
                    </a:cubicBezTo>
                    <a:cubicBezTo>
                      <a:pt x="1856" y="8960"/>
                      <a:pt x="1856" y="8673"/>
                      <a:pt x="1856" y="8673"/>
                    </a:cubicBezTo>
                    <a:cubicBezTo>
                      <a:pt x="1856" y="8673"/>
                      <a:pt x="1856" y="8673"/>
                      <a:pt x="1856" y="8673"/>
                    </a:cubicBezTo>
                    <a:cubicBezTo>
                      <a:pt x="1856" y="8673"/>
                      <a:pt x="1951" y="8387"/>
                      <a:pt x="1951" y="8387"/>
                    </a:cubicBezTo>
                    <a:cubicBezTo>
                      <a:pt x="1951" y="8291"/>
                      <a:pt x="1569" y="8100"/>
                      <a:pt x="1186" y="7909"/>
                    </a:cubicBezTo>
                    <a:cubicBezTo>
                      <a:pt x="900" y="7718"/>
                      <a:pt x="517" y="7431"/>
                      <a:pt x="517" y="7431"/>
                    </a:cubicBezTo>
                    <a:cubicBezTo>
                      <a:pt x="517" y="7240"/>
                      <a:pt x="613" y="6953"/>
                      <a:pt x="709" y="6857"/>
                    </a:cubicBezTo>
                    <a:cubicBezTo>
                      <a:pt x="804" y="6857"/>
                      <a:pt x="1186" y="6857"/>
                      <a:pt x="1569" y="6857"/>
                    </a:cubicBezTo>
                    <a:cubicBezTo>
                      <a:pt x="1951" y="6953"/>
                      <a:pt x="2429" y="6953"/>
                      <a:pt x="2429" y="6953"/>
                    </a:cubicBezTo>
                    <a:cubicBezTo>
                      <a:pt x="2525" y="6953"/>
                      <a:pt x="2620" y="6666"/>
                      <a:pt x="2620" y="6666"/>
                    </a:cubicBezTo>
                    <a:cubicBezTo>
                      <a:pt x="2620" y="6666"/>
                      <a:pt x="2620" y="6666"/>
                      <a:pt x="2620" y="6666"/>
                    </a:cubicBezTo>
                    <a:cubicBezTo>
                      <a:pt x="2620" y="6666"/>
                      <a:pt x="2716" y="6475"/>
                      <a:pt x="2716" y="6380"/>
                    </a:cubicBezTo>
                    <a:cubicBezTo>
                      <a:pt x="2716" y="6380"/>
                      <a:pt x="2429" y="6093"/>
                      <a:pt x="2142" y="5806"/>
                    </a:cubicBezTo>
                    <a:cubicBezTo>
                      <a:pt x="1856" y="5519"/>
                      <a:pt x="1569" y="5233"/>
                      <a:pt x="1569" y="5137"/>
                    </a:cubicBezTo>
                    <a:cubicBezTo>
                      <a:pt x="1569" y="5041"/>
                      <a:pt x="1760" y="4659"/>
                      <a:pt x="1951" y="4659"/>
                    </a:cubicBezTo>
                    <a:cubicBezTo>
                      <a:pt x="1951" y="4659"/>
                      <a:pt x="2333" y="4755"/>
                      <a:pt x="2716" y="4850"/>
                    </a:cubicBezTo>
                    <a:cubicBezTo>
                      <a:pt x="3098" y="5041"/>
                      <a:pt x="3480" y="5137"/>
                      <a:pt x="3576" y="5137"/>
                    </a:cubicBezTo>
                    <a:cubicBezTo>
                      <a:pt x="3576" y="5137"/>
                      <a:pt x="3767" y="4946"/>
                      <a:pt x="3767" y="4946"/>
                    </a:cubicBezTo>
                    <a:cubicBezTo>
                      <a:pt x="3767" y="4946"/>
                      <a:pt x="3767" y="4946"/>
                      <a:pt x="3767" y="4946"/>
                    </a:cubicBezTo>
                    <a:cubicBezTo>
                      <a:pt x="3767" y="4946"/>
                      <a:pt x="3958" y="4755"/>
                      <a:pt x="3958" y="4659"/>
                    </a:cubicBezTo>
                    <a:cubicBezTo>
                      <a:pt x="3958" y="4659"/>
                      <a:pt x="3767" y="4277"/>
                      <a:pt x="3576" y="3990"/>
                    </a:cubicBezTo>
                    <a:cubicBezTo>
                      <a:pt x="3289" y="3608"/>
                      <a:pt x="3098" y="3226"/>
                      <a:pt x="3194" y="3226"/>
                    </a:cubicBezTo>
                    <a:cubicBezTo>
                      <a:pt x="3194" y="3034"/>
                      <a:pt x="3480" y="2843"/>
                      <a:pt x="3576" y="2748"/>
                    </a:cubicBezTo>
                    <a:cubicBezTo>
                      <a:pt x="3576" y="2748"/>
                      <a:pt x="3958" y="2939"/>
                      <a:pt x="4340" y="3226"/>
                    </a:cubicBezTo>
                    <a:cubicBezTo>
                      <a:pt x="4627" y="3417"/>
                      <a:pt x="5009" y="3608"/>
                      <a:pt x="5009" y="3608"/>
                    </a:cubicBezTo>
                    <a:cubicBezTo>
                      <a:pt x="5105" y="3608"/>
                      <a:pt x="5296" y="3512"/>
                      <a:pt x="5296" y="3512"/>
                    </a:cubicBezTo>
                    <a:cubicBezTo>
                      <a:pt x="5296" y="3512"/>
                      <a:pt x="5296" y="3512"/>
                      <a:pt x="5296" y="3512"/>
                    </a:cubicBezTo>
                    <a:cubicBezTo>
                      <a:pt x="5296" y="3512"/>
                      <a:pt x="5487" y="3321"/>
                      <a:pt x="5583" y="3226"/>
                    </a:cubicBezTo>
                    <a:cubicBezTo>
                      <a:pt x="5583" y="3226"/>
                      <a:pt x="5392" y="2843"/>
                      <a:pt x="5296" y="2461"/>
                    </a:cubicBezTo>
                    <a:cubicBezTo>
                      <a:pt x="5201" y="2079"/>
                      <a:pt x="5105" y="1696"/>
                      <a:pt x="5105" y="1601"/>
                    </a:cubicBezTo>
                    <a:cubicBezTo>
                      <a:pt x="5105" y="1505"/>
                      <a:pt x="5487" y="1314"/>
                      <a:pt x="5583" y="1314"/>
                    </a:cubicBezTo>
                    <a:cubicBezTo>
                      <a:pt x="5679" y="1314"/>
                      <a:pt x="5965" y="1601"/>
                      <a:pt x="6252" y="1888"/>
                    </a:cubicBezTo>
                    <a:cubicBezTo>
                      <a:pt x="6539" y="2174"/>
                      <a:pt x="6825" y="2461"/>
                      <a:pt x="6825" y="2557"/>
                    </a:cubicBezTo>
                    <a:cubicBezTo>
                      <a:pt x="6921" y="2557"/>
                      <a:pt x="7112" y="2461"/>
                      <a:pt x="7112" y="2461"/>
                    </a:cubicBezTo>
                    <a:cubicBezTo>
                      <a:pt x="7112" y="2365"/>
                      <a:pt x="7112" y="2365"/>
                      <a:pt x="7112" y="2365"/>
                    </a:cubicBezTo>
                    <a:cubicBezTo>
                      <a:pt x="7112" y="2365"/>
                      <a:pt x="7399" y="2365"/>
                      <a:pt x="7399" y="2270"/>
                    </a:cubicBezTo>
                    <a:cubicBezTo>
                      <a:pt x="7399" y="2270"/>
                      <a:pt x="7399" y="1888"/>
                      <a:pt x="7399" y="1410"/>
                    </a:cubicBezTo>
                    <a:cubicBezTo>
                      <a:pt x="7303" y="1027"/>
                      <a:pt x="7303" y="645"/>
                      <a:pt x="7399" y="549"/>
                    </a:cubicBezTo>
                    <a:cubicBezTo>
                      <a:pt x="7399" y="454"/>
                      <a:pt x="7781" y="358"/>
                      <a:pt x="7877" y="454"/>
                    </a:cubicBezTo>
                    <a:cubicBezTo>
                      <a:pt x="7972" y="454"/>
                      <a:pt x="8163" y="741"/>
                      <a:pt x="8355" y="1123"/>
                    </a:cubicBezTo>
                    <a:cubicBezTo>
                      <a:pt x="8641" y="1505"/>
                      <a:pt x="8832" y="1792"/>
                      <a:pt x="8832" y="1888"/>
                    </a:cubicBezTo>
                    <a:cubicBezTo>
                      <a:pt x="8928" y="1888"/>
                      <a:pt x="9119" y="1792"/>
                      <a:pt x="9119" y="1792"/>
                    </a:cubicBezTo>
                    <a:cubicBezTo>
                      <a:pt x="9119" y="1792"/>
                      <a:pt x="9119" y="1792"/>
                      <a:pt x="9119" y="1792"/>
                    </a:cubicBezTo>
                    <a:cubicBezTo>
                      <a:pt x="9119" y="1792"/>
                      <a:pt x="9406" y="1792"/>
                      <a:pt x="9502" y="1696"/>
                    </a:cubicBezTo>
                    <a:cubicBezTo>
                      <a:pt x="9502" y="1696"/>
                      <a:pt x="9502" y="1314"/>
                      <a:pt x="9597" y="932"/>
                    </a:cubicBezTo>
                    <a:cubicBezTo>
                      <a:pt x="9693" y="549"/>
                      <a:pt x="9788" y="167"/>
                      <a:pt x="9788" y="72"/>
                    </a:cubicBezTo>
                    <a:cubicBezTo>
                      <a:pt x="9884" y="-24"/>
                      <a:pt x="10266" y="-24"/>
                      <a:pt x="10362" y="72"/>
                    </a:cubicBezTo>
                    <a:cubicBezTo>
                      <a:pt x="10457" y="72"/>
                      <a:pt x="10553" y="454"/>
                      <a:pt x="10648" y="836"/>
                    </a:cubicBezTo>
                    <a:cubicBezTo>
                      <a:pt x="10840" y="1218"/>
                      <a:pt x="10935" y="1601"/>
                      <a:pt x="10935" y="1601"/>
                    </a:cubicBezTo>
                    <a:cubicBezTo>
                      <a:pt x="11031" y="1696"/>
                      <a:pt x="11222" y="1696"/>
                      <a:pt x="11222" y="1696"/>
                    </a:cubicBezTo>
                    <a:cubicBezTo>
                      <a:pt x="11222" y="1696"/>
                      <a:pt x="11222" y="1696"/>
                      <a:pt x="11222" y="1696"/>
                    </a:cubicBezTo>
                    <a:cubicBezTo>
                      <a:pt x="11222" y="1696"/>
                      <a:pt x="11509" y="1696"/>
                      <a:pt x="11604" y="1696"/>
                    </a:cubicBezTo>
                    <a:cubicBezTo>
                      <a:pt x="11604" y="1696"/>
                      <a:pt x="11795" y="1314"/>
                      <a:pt x="11891" y="932"/>
                    </a:cubicBezTo>
                    <a:cubicBezTo>
                      <a:pt x="12082" y="549"/>
                      <a:pt x="12273" y="167"/>
                      <a:pt x="12273" y="167"/>
                    </a:cubicBezTo>
                    <a:cubicBezTo>
                      <a:pt x="12369" y="72"/>
                      <a:pt x="12751" y="167"/>
                      <a:pt x="12847" y="263"/>
                    </a:cubicBezTo>
                    <a:cubicBezTo>
                      <a:pt x="12942" y="263"/>
                      <a:pt x="12942" y="741"/>
                      <a:pt x="12942" y="1123"/>
                    </a:cubicBezTo>
                    <a:cubicBezTo>
                      <a:pt x="13038" y="1505"/>
                      <a:pt x="13038" y="1888"/>
                      <a:pt x="13038" y="1983"/>
                    </a:cubicBezTo>
                    <a:cubicBezTo>
                      <a:pt x="13133" y="1983"/>
                      <a:pt x="13325" y="2079"/>
                      <a:pt x="13325" y="2079"/>
                    </a:cubicBezTo>
                    <a:cubicBezTo>
                      <a:pt x="13325" y="2079"/>
                      <a:pt x="13325" y="2079"/>
                      <a:pt x="13325" y="2079"/>
                    </a:cubicBezTo>
                    <a:cubicBezTo>
                      <a:pt x="13325" y="2079"/>
                      <a:pt x="13611" y="2174"/>
                      <a:pt x="13707" y="2079"/>
                    </a:cubicBezTo>
                    <a:cubicBezTo>
                      <a:pt x="13707" y="2079"/>
                      <a:pt x="13898" y="1792"/>
                      <a:pt x="14185" y="1505"/>
                    </a:cubicBezTo>
                    <a:cubicBezTo>
                      <a:pt x="14376" y="1123"/>
                      <a:pt x="14663" y="836"/>
                      <a:pt x="14663" y="836"/>
                    </a:cubicBezTo>
                    <a:cubicBezTo>
                      <a:pt x="14854" y="741"/>
                      <a:pt x="15140" y="932"/>
                      <a:pt x="15236" y="1027"/>
                    </a:cubicBezTo>
                    <a:cubicBezTo>
                      <a:pt x="15236" y="1123"/>
                      <a:pt x="15236" y="1505"/>
                      <a:pt x="15140" y="1888"/>
                    </a:cubicBezTo>
                    <a:cubicBezTo>
                      <a:pt x="15140" y="2270"/>
                      <a:pt x="15045" y="2652"/>
                      <a:pt x="15045" y="2748"/>
                    </a:cubicBezTo>
                    <a:cubicBezTo>
                      <a:pt x="15045" y="2748"/>
                      <a:pt x="15236" y="2843"/>
                      <a:pt x="15236" y="2843"/>
                    </a:cubicBezTo>
                    <a:cubicBezTo>
                      <a:pt x="15332" y="2843"/>
                      <a:pt x="15332" y="2843"/>
                      <a:pt x="15332" y="2843"/>
                    </a:cubicBezTo>
                    <a:cubicBezTo>
                      <a:pt x="15332" y="2843"/>
                      <a:pt x="15523" y="3034"/>
                      <a:pt x="15618" y="3034"/>
                    </a:cubicBezTo>
                    <a:cubicBezTo>
                      <a:pt x="15618" y="3034"/>
                      <a:pt x="15905" y="2748"/>
                      <a:pt x="16192" y="2461"/>
                    </a:cubicBezTo>
                    <a:cubicBezTo>
                      <a:pt x="16479" y="2270"/>
                      <a:pt x="16861" y="1983"/>
                      <a:pt x="16861" y="1983"/>
                    </a:cubicBezTo>
                    <a:cubicBezTo>
                      <a:pt x="17052" y="1983"/>
                      <a:pt x="17339" y="2174"/>
                      <a:pt x="17339" y="2365"/>
                    </a:cubicBezTo>
                    <a:cubicBezTo>
                      <a:pt x="17339" y="2365"/>
                      <a:pt x="17243" y="2748"/>
                      <a:pt x="17052" y="3130"/>
                    </a:cubicBezTo>
                    <a:cubicBezTo>
                      <a:pt x="16956" y="3512"/>
                      <a:pt x="16765" y="3895"/>
                      <a:pt x="16765" y="3895"/>
                    </a:cubicBezTo>
                    <a:cubicBezTo>
                      <a:pt x="16765" y="3990"/>
                      <a:pt x="16956" y="4181"/>
                      <a:pt x="16956" y="4181"/>
                    </a:cubicBezTo>
                    <a:cubicBezTo>
                      <a:pt x="16956" y="4181"/>
                      <a:pt x="16956" y="4181"/>
                      <a:pt x="16956" y="4181"/>
                    </a:cubicBezTo>
                    <a:cubicBezTo>
                      <a:pt x="16956" y="4181"/>
                      <a:pt x="17148" y="4372"/>
                      <a:pt x="17243" y="4372"/>
                    </a:cubicBezTo>
                    <a:cubicBezTo>
                      <a:pt x="17243" y="4372"/>
                      <a:pt x="17625" y="4181"/>
                      <a:pt x="18008" y="3990"/>
                    </a:cubicBezTo>
                    <a:cubicBezTo>
                      <a:pt x="18294" y="3799"/>
                      <a:pt x="18677" y="3608"/>
                      <a:pt x="18772" y="3608"/>
                    </a:cubicBezTo>
                    <a:cubicBezTo>
                      <a:pt x="18868" y="3703"/>
                      <a:pt x="19155" y="3990"/>
                      <a:pt x="19155" y="4086"/>
                    </a:cubicBezTo>
                    <a:cubicBezTo>
                      <a:pt x="19155" y="4181"/>
                      <a:pt x="18868" y="4468"/>
                      <a:pt x="18677" y="4850"/>
                    </a:cubicBezTo>
                    <a:cubicBezTo>
                      <a:pt x="18486" y="5137"/>
                      <a:pt x="18199" y="5424"/>
                      <a:pt x="18199" y="5519"/>
                    </a:cubicBezTo>
                    <a:cubicBezTo>
                      <a:pt x="18199" y="5615"/>
                      <a:pt x="18294" y="5806"/>
                      <a:pt x="18294" y="5806"/>
                    </a:cubicBezTo>
                    <a:cubicBezTo>
                      <a:pt x="18390" y="5806"/>
                      <a:pt x="18390" y="5806"/>
                      <a:pt x="18390" y="5806"/>
                    </a:cubicBezTo>
                    <a:cubicBezTo>
                      <a:pt x="18390" y="5806"/>
                      <a:pt x="18486" y="5997"/>
                      <a:pt x="18581" y="5997"/>
                    </a:cubicBezTo>
                    <a:cubicBezTo>
                      <a:pt x="18581" y="6093"/>
                      <a:pt x="18963" y="5902"/>
                      <a:pt x="19346" y="5806"/>
                    </a:cubicBezTo>
                    <a:cubicBezTo>
                      <a:pt x="19728" y="5711"/>
                      <a:pt x="20110" y="5615"/>
                      <a:pt x="20206" y="5711"/>
                    </a:cubicBezTo>
                    <a:cubicBezTo>
                      <a:pt x="20302" y="5711"/>
                      <a:pt x="20493" y="6093"/>
                      <a:pt x="20493" y="6188"/>
                    </a:cubicBezTo>
                    <a:cubicBezTo>
                      <a:pt x="20397" y="6284"/>
                      <a:pt x="20110" y="6571"/>
                      <a:pt x="19824" y="6762"/>
                    </a:cubicBezTo>
                    <a:cubicBezTo>
                      <a:pt x="19537" y="7049"/>
                      <a:pt x="19250" y="7335"/>
                      <a:pt x="19250" y="7335"/>
                    </a:cubicBezTo>
                    <a:cubicBezTo>
                      <a:pt x="19155" y="7431"/>
                      <a:pt x="19250" y="7622"/>
                      <a:pt x="19250" y="7622"/>
                    </a:cubicBezTo>
                    <a:cubicBezTo>
                      <a:pt x="19250" y="7622"/>
                      <a:pt x="19250" y="7622"/>
                      <a:pt x="19250" y="7622"/>
                    </a:cubicBezTo>
                    <a:cubicBezTo>
                      <a:pt x="19250" y="7622"/>
                      <a:pt x="19346" y="7909"/>
                      <a:pt x="19441" y="8004"/>
                    </a:cubicBezTo>
                    <a:cubicBezTo>
                      <a:pt x="19441" y="8004"/>
                      <a:pt x="19824" y="7909"/>
                      <a:pt x="20206" y="7909"/>
                    </a:cubicBezTo>
                    <a:cubicBezTo>
                      <a:pt x="20684" y="7909"/>
                      <a:pt x="21066" y="8004"/>
                      <a:pt x="21066" y="8004"/>
                    </a:cubicBezTo>
                    <a:cubicBezTo>
                      <a:pt x="21257" y="8100"/>
                      <a:pt x="21257" y="8482"/>
                      <a:pt x="21257" y="8578"/>
                    </a:cubicBezTo>
                    <a:cubicBezTo>
                      <a:pt x="21257" y="8578"/>
                      <a:pt x="20875" y="8864"/>
                      <a:pt x="20493" y="9056"/>
                    </a:cubicBezTo>
                    <a:cubicBezTo>
                      <a:pt x="20110" y="9247"/>
                      <a:pt x="19824" y="9342"/>
                      <a:pt x="19728" y="9438"/>
                    </a:cubicBezTo>
                    <a:cubicBezTo>
                      <a:pt x="19728" y="9438"/>
                      <a:pt x="19824" y="9725"/>
                      <a:pt x="19824" y="9725"/>
                    </a:cubicBezTo>
                    <a:cubicBezTo>
                      <a:pt x="19824" y="9725"/>
                      <a:pt x="19824" y="9725"/>
                      <a:pt x="19824" y="9725"/>
                    </a:cubicBezTo>
                    <a:cubicBezTo>
                      <a:pt x="19824" y="9725"/>
                      <a:pt x="19824" y="10011"/>
                      <a:pt x="19824" y="10011"/>
                    </a:cubicBezTo>
                    <a:cubicBezTo>
                      <a:pt x="19824" y="10107"/>
                      <a:pt x="20206" y="10107"/>
                      <a:pt x="20684" y="10203"/>
                    </a:cubicBezTo>
                    <a:cubicBezTo>
                      <a:pt x="21066" y="10298"/>
                      <a:pt x="21448" y="10394"/>
                      <a:pt x="21448" y="10489"/>
                    </a:cubicBezTo>
                    <a:cubicBezTo>
                      <a:pt x="21544" y="10585"/>
                      <a:pt x="21544" y="10967"/>
                      <a:pt x="21448" y="11063"/>
                    </a:cubicBezTo>
                    <a:cubicBezTo>
                      <a:pt x="21448" y="11063"/>
                      <a:pt x="21066" y="11254"/>
                      <a:pt x="20684" y="11349"/>
                    </a:cubicBezTo>
                    <a:cubicBezTo>
                      <a:pt x="20302" y="11445"/>
                      <a:pt x="19919" y="11541"/>
                      <a:pt x="19824" y="11541"/>
                    </a:cubicBezTo>
                    <a:cubicBezTo>
                      <a:pt x="19728" y="11541"/>
                      <a:pt x="19824" y="11827"/>
                      <a:pt x="19824" y="11827"/>
                    </a:cubicBezTo>
                    <a:cubicBezTo>
                      <a:pt x="19824" y="11827"/>
                      <a:pt x="19824" y="11827"/>
                      <a:pt x="19824" y="11827"/>
                    </a:cubicBezTo>
                    <a:cubicBezTo>
                      <a:pt x="19824" y="11827"/>
                      <a:pt x="19728" y="12114"/>
                      <a:pt x="19728" y="12114"/>
                    </a:cubicBezTo>
                    <a:cubicBezTo>
                      <a:pt x="19824" y="12210"/>
                      <a:pt x="20110" y="12305"/>
                      <a:pt x="20493" y="12496"/>
                    </a:cubicBezTo>
                    <a:cubicBezTo>
                      <a:pt x="20875" y="12688"/>
                      <a:pt x="21257" y="12879"/>
                      <a:pt x="21257" y="12974"/>
                    </a:cubicBezTo>
                    <a:cubicBezTo>
                      <a:pt x="21353" y="13070"/>
                      <a:pt x="21257" y="13452"/>
                      <a:pt x="21162" y="13548"/>
                    </a:cubicBezTo>
                    <a:cubicBezTo>
                      <a:pt x="21066" y="13548"/>
                      <a:pt x="20684" y="13548"/>
                      <a:pt x="20302" y="13548"/>
                    </a:cubicBezTo>
                    <a:cubicBezTo>
                      <a:pt x="19824" y="13643"/>
                      <a:pt x="19441" y="13548"/>
                      <a:pt x="19441" y="13643"/>
                    </a:cubicBezTo>
                    <a:cubicBezTo>
                      <a:pt x="19346" y="13643"/>
                      <a:pt x="19250" y="13930"/>
                      <a:pt x="19250" y="13930"/>
                    </a:cubicBezTo>
                    <a:cubicBezTo>
                      <a:pt x="19250" y="13930"/>
                      <a:pt x="19250" y="13930"/>
                      <a:pt x="19250" y="13930"/>
                    </a:cubicBezTo>
                    <a:cubicBezTo>
                      <a:pt x="19250" y="13930"/>
                      <a:pt x="19155" y="14121"/>
                      <a:pt x="19250" y="14217"/>
                    </a:cubicBezTo>
                    <a:cubicBezTo>
                      <a:pt x="19250" y="14217"/>
                      <a:pt x="19537" y="14503"/>
                      <a:pt x="19824" y="14695"/>
                    </a:cubicBezTo>
                    <a:cubicBezTo>
                      <a:pt x="20110" y="14981"/>
                      <a:pt x="20493" y="15268"/>
                      <a:pt x="20493" y="15364"/>
                    </a:cubicBezTo>
                    <a:cubicBezTo>
                      <a:pt x="20493" y="15459"/>
                      <a:pt x="20302" y="15746"/>
                      <a:pt x="20206" y="15841"/>
                    </a:cubicBezTo>
                    <a:cubicBezTo>
                      <a:pt x="20110" y="15841"/>
                      <a:pt x="19728" y="15841"/>
                      <a:pt x="19346" y="15746"/>
                    </a:cubicBezTo>
                    <a:cubicBezTo>
                      <a:pt x="18963" y="15650"/>
                      <a:pt x="18581" y="15555"/>
                      <a:pt x="18581" y="15555"/>
                    </a:cubicBezTo>
                    <a:cubicBezTo>
                      <a:pt x="18486" y="15555"/>
                      <a:pt x="18390" y="15746"/>
                      <a:pt x="18390" y="15746"/>
                    </a:cubicBezTo>
                    <a:cubicBezTo>
                      <a:pt x="18390" y="15746"/>
                      <a:pt x="18390" y="15746"/>
                      <a:pt x="18390" y="15746"/>
                    </a:cubicBezTo>
                    <a:cubicBezTo>
                      <a:pt x="18390" y="15746"/>
                      <a:pt x="18199" y="16033"/>
                      <a:pt x="18199" y="16033"/>
                    </a:cubicBezTo>
                    <a:cubicBezTo>
                      <a:pt x="18199" y="16128"/>
                      <a:pt x="18486" y="16415"/>
                      <a:pt x="18677" y="16702"/>
                    </a:cubicBezTo>
                    <a:cubicBezTo>
                      <a:pt x="18963" y="17084"/>
                      <a:pt x="19155" y="17371"/>
                      <a:pt x="19155" y="17466"/>
                    </a:cubicBezTo>
                    <a:cubicBezTo>
                      <a:pt x="19155" y="17562"/>
                      <a:pt x="18868" y="17849"/>
                      <a:pt x="18772" y="17849"/>
                    </a:cubicBezTo>
                    <a:cubicBezTo>
                      <a:pt x="18677" y="17944"/>
                      <a:pt x="18390" y="17753"/>
                      <a:pt x="18008" y="17562"/>
                    </a:cubicBezTo>
                    <a:cubicBezTo>
                      <a:pt x="17625" y="17371"/>
                      <a:pt x="17243" y="17180"/>
                      <a:pt x="17243" y="17180"/>
                    </a:cubicBezTo>
                    <a:cubicBezTo>
                      <a:pt x="17148" y="17180"/>
                      <a:pt x="16956" y="17371"/>
                      <a:pt x="16956" y="17371"/>
                    </a:cubicBezTo>
                    <a:cubicBezTo>
                      <a:pt x="16956" y="17371"/>
                      <a:pt x="16956" y="17371"/>
                      <a:pt x="16956" y="17371"/>
                    </a:cubicBezTo>
                    <a:cubicBezTo>
                      <a:pt x="16956" y="17371"/>
                      <a:pt x="16765" y="17562"/>
                      <a:pt x="16765" y="17657"/>
                    </a:cubicBezTo>
                    <a:cubicBezTo>
                      <a:pt x="16765" y="17657"/>
                      <a:pt x="16956" y="18040"/>
                      <a:pt x="17052" y="18422"/>
                    </a:cubicBezTo>
                    <a:cubicBezTo>
                      <a:pt x="17243" y="18804"/>
                      <a:pt x="17434" y="19187"/>
                      <a:pt x="17434" y="19187"/>
                    </a:cubicBezTo>
                    <a:cubicBezTo>
                      <a:pt x="17339" y="19378"/>
                      <a:pt x="17052" y="19569"/>
                      <a:pt x="16956" y="19569"/>
                    </a:cubicBezTo>
                    <a:cubicBezTo>
                      <a:pt x="16861" y="19569"/>
                      <a:pt x="16574" y="19282"/>
                      <a:pt x="16192" y="19091"/>
                    </a:cubicBezTo>
                    <a:cubicBezTo>
                      <a:pt x="15905" y="18804"/>
                      <a:pt x="15618" y="18518"/>
                      <a:pt x="15618" y="18518"/>
                    </a:cubicBezTo>
                    <a:cubicBezTo>
                      <a:pt x="15523" y="18518"/>
                      <a:pt x="15332" y="18709"/>
                      <a:pt x="15332" y="18709"/>
                    </a:cubicBezTo>
                    <a:cubicBezTo>
                      <a:pt x="15332" y="18709"/>
                      <a:pt x="15332" y="18709"/>
                      <a:pt x="15332" y="18709"/>
                    </a:cubicBezTo>
                    <a:cubicBezTo>
                      <a:pt x="15332" y="18709"/>
                      <a:pt x="15045" y="18804"/>
                      <a:pt x="15045" y="18804"/>
                    </a:cubicBezTo>
                    <a:cubicBezTo>
                      <a:pt x="15045" y="18900"/>
                      <a:pt x="15140" y="19282"/>
                      <a:pt x="15140" y="19664"/>
                    </a:cubicBezTo>
                    <a:cubicBezTo>
                      <a:pt x="15236" y="20047"/>
                      <a:pt x="15332" y="20429"/>
                      <a:pt x="15236" y="20525"/>
                    </a:cubicBezTo>
                    <a:cubicBezTo>
                      <a:pt x="15236" y="20620"/>
                      <a:pt x="14854" y="20811"/>
                      <a:pt x="14758" y="20716"/>
                    </a:cubicBezTo>
                    <a:cubicBezTo>
                      <a:pt x="14663" y="20716"/>
                      <a:pt x="14376" y="20429"/>
                      <a:pt x="14185" y="20142"/>
                    </a:cubicBezTo>
                    <a:cubicBezTo>
                      <a:pt x="13898" y="19760"/>
                      <a:pt x="13707" y="19473"/>
                      <a:pt x="13707" y="19473"/>
                    </a:cubicBezTo>
                    <a:cubicBezTo>
                      <a:pt x="13611" y="19378"/>
                      <a:pt x="13325" y="19473"/>
                      <a:pt x="13325" y="19473"/>
                    </a:cubicBezTo>
                    <a:cubicBezTo>
                      <a:pt x="13325" y="19473"/>
                      <a:pt x="13325" y="19473"/>
                      <a:pt x="13325" y="19473"/>
                    </a:cubicBezTo>
                    <a:cubicBezTo>
                      <a:pt x="13325" y="19473"/>
                      <a:pt x="13133" y="19569"/>
                      <a:pt x="13038" y="19664"/>
                    </a:cubicBezTo>
                    <a:cubicBezTo>
                      <a:pt x="13038" y="19664"/>
                      <a:pt x="13038" y="20047"/>
                      <a:pt x="13038" y="20429"/>
                    </a:cubicBezTo>
                    <a:cubicBezTo>
                      <a:pt x="12942" y="20811"/>
                      <a:pt x="12942" y="21289"/>
                      <a:pt x="12942" y="21289"/>
                    </a:cubicBezTo>
                    <a:cubicBezTo>
                      <a:pt x="12847" y="21385"/>
                      <a:pt x="12464" y="21480"/>
                      <a:pt x="12369" y="21385"/>
                    </a:cubicBezTo>
                    <a:cubicBezTo>
                      <a:pt x="12273" y="21385"/>
                      <a:pt x="12082" y="21003"/>
                      <a:pt x="11891" y="20620"/>
                    </a:cubicBezTo>
                    <a:cubicBezTo>
                      <a:pt x="11795" y="20238"/>
                      <a:pt x="11604" y="19951"/>
                      <a:pt x="11604" y="19856"/>
                    </a:cubicBezTo>
                    <a:cubicBezTo>
                      <a:pt x="11509" y="19856"/>
                      <a:pt x="11222" y="19856"/>
                      <a:pt x="11222" y="19856"/>
                    </a:cubicBezTo>
                    <a:cubicBezTo>
                      <a:pt x="11222" y="19856"/>
                      <a:pt x="11222" y="19856"/>
                      <a:pt x="11222" y="19856"/>
                    </a:cubicBezTo>
                    <a:cubicBezTo>
                      <a:pt x="11222" y="19856"/>
                      <a:pt x="11031" y="19856"/>
                      <a:pt x="10935" y="19951"/>
                    </a:cubicBezTo>
                    <a:cubicBezTo>
                      <a:pt x="10935" y="19951"/>
                      <a:pt x="10840" y="20334"/>
                      <a:pt x="10744" y="20716"/>
                    </a:cubicBezTo>
                    <a:cubicBezTo>
                      <a:pt x="10648" y="21098"/>
                      <a:pt x="10457" y="21480"/>
                      <a:pt x="10457" y="21480"/>
                    </a:cubicBezTo>
                    <a:cubicBezTo>
                      <a:pt x="10266" y="21576"/>
                      <a:pt x="9979" y="21576"/>
                      <a:pt x="9884" y="21480"/>
                    </a:cubicBezTo>
                    <a:cubicBezTo>
                      <a:pt x="9788" y="21480"/>
                      <a:pt x="9693" y="21003"/>
                      <a:pt x="9597" y="20620"/>
                    </a:cubicBezTo>
                    <a:cubicBezTo>
                      <a:pt x="9502" y="20238"/>
                      <a:pt x="9502" y="19856"/>
                      <a:pt x="9502" y="19856"/>
                    </a:cubicBezTo>
                    <a:cubicBezTo>
                      <a:pt x="9406" y="19760"/>
                      <a:pt x="9119" y="19760"/>
                      <a:pt x="9119" y="19760"/>
                    </a:cubicBezTo>
                    <a:cubicBezTo>
                      <a:pt x="9119" y="19760"/>
                      <a:pt x="9119" y="19760"/>
                      <a:pt x="9119" y="19760"/>
                    </a:cubicBezTo>
                    <a:cubicBezTo>
                      <a:pt x="9119" y="19760"/>
                      <a:pt x="8928" y="19664"/>
                      <a:pt x="8832" y="19760"/>
                    </a:cubicBezTo>
                    <a:cubicBezTo>
                      <a:pt x="8832" y="19760"/>
                      <a:pt x="8641" y="20047"/>
                      <a:pt x="8450" y="20429"/>
                    </a:cubicBezTo>
                    <a:cubicBezTo>
                      <a:pt x="8259" y="20811"/>
                      <a:pt x="7972" y="21098"/>
                      <a:pt x="7972" y="21194"/>
                    </a:cubicBezTo>
                    <a:cubicBezTo>
                      <a:pt x="7781" y="21194"/>
                      <a:pt x="7494" y="21098"/>
                      <a:pt x="7399" y="21003"/>
                    </a:cubicBezTo>
                    <a:cubicBezTo>
                      <a:pt x="7399" y="20907"/>
                      <a:pt x="7399" y="20525"/>
                      <a:pt x="7399" y="20142"/>
                    </a:cubicBezTo>
                    <a:cubicBezTo>
                      <a:pt x="7399" y="19760"/>
                      <a:pt x="7399" y="19378"/>
                      <a:pt x="7399" y="19282"/>
                    </a:cubicBezTo>
                    <a:cubicBezTo>
                      <a:pt x="7399" y="19187"/>
                      <a:pt x="7112" y="19187"/>
                      <a:pt x="7112" y="19187"/>
                    </a:cubicBezTo>
                    <a:cubicBezTo>
                      <a:pt x="7112" y="19187"/>
                      <a:pt x="7112" y="19187"/>
                      <a:pt x="7112" y="19187"/>
                    </a:cubicBezTo>
                    <a:cubicBezTo>
                      <a:pt x="7112" y="19187"/>
                      <a:pt x="6921" y="18995"/>
                      <a:pt x="6825" y="18995"/>
                    </a:cubicBezTo>
                    <a:cubicBezTo>
                      <a:pt x="6825" y="19091"/>
                      <a:pt x="6539" y="19378"/>
                      <a:pt x="6252" y="19664"/>
                    </a:cubicBezTo>
                    <a:cubicBezTo>
                      <a:pt x="5965" y="19951"/>
                      <a:pt x="5679" y="20238"/>
                      <a:pt x="5583" y="20238"/>
                    </a:cubicBezTo>
                    <a:cubicBezTo>
                      <a:pt x="5487" y="20238"/>
                      <a:pt x="5201" y="20047"/>
                      <a:pt x="5105" y="19951"/>
                    </a:cubicBezTo>
                    <a:cubicBezTo>
                      <a:pt x="5105" y="19856"/>
                      <a:pt x="5201" y="19473"/>
                      <a:pt x="5296" y="19091"/>
                    </a:cubicBezTo>
                    <a:cubicBezTo>
                      <a:pt x="5392" y="18709"/>
                      <a:pt x="5583" y="18326"/>
                      <a:pt x="5583" y="18326"/>
                    </a:cubicBezTo>
                    <a:cubicBezTo>
                      <a:pt x="5487" y="18231"/>
                      <a:pt x="5296" y="18040"/>
                      <a:pt x="5296" y="18040"/>
                    </a:cubicBezTo>
                    <a:cubicBezTo>
                      <a:pt x="5296" y="18040"/>
                      <a:pt x="5296" y="18040"/>
                      <a:pt x="5296" y="18040"/>
                    </a:cubicBezTo>
                    <a:cubicBezTo>
                      <a:pt x="5296" y="18040"/>
                      <a:pt x="5105" y="17944"/>
                      <a:pt x="5009" y="17944"/>
                    </a:cubicBezTo>
                    <a:cubicBezTo>
                      <a:pt x="5009" y="17944"/>
                      <a:pt x="4627" y="18135"/>
                      <a:pt x="4340" y="18326"/>
                    </a:cubicBezTo>
                    <a:cubicBezTo>
                      <a:pt x="4054" y="18613"/>
                      <a:pt x="3671" y="18804"/>
                      <a:pt x="3576" y="18804"/>
                    </a:cubicBezTo>
                    <a:cubicBezTo>
                      <a:pt x="3480" y="18804"/>
                      <a:pt x="3194" y="18518"/>
                      <a:pt x="3194" y="18422"/>
                    </a:cubicBezTo>
                    <a:cubicBezTo>
                      <a:pt x="3194" y="18326"/>
                      <a:pt x="3385" y="17944"/>
                      <a:pt x="3576" y="17657"/>
                    </a:cubicBezTo>
                    <a:cubicBezTo>
                      <a:pt x="3767" y="17275"/>
                      <a:pt x="3958" y="16893"/>
                      <a:pt x="3958" y="16893"/>
                    </a:cubicBezTo>
                    <a:cubicBezTo>
                      <a:pt x="3958" y="16797"/>
                      <a:pt x="3767" y="16606"/>
                      <a:pt x="3767" y="16606"/>
                    </a:cubicBezTo>
                    <a:cubicBezTo>
                      <a:pt x="3767" y="16606"/>
                      <a:pt x="3767" y="16606"/>
                      <a:pt x="3767" y="16606"/>
                    </a:cubicBezTo>
                    <a:cubicBezTo>
                      <a:pt x="3767" y="16606"/>
                      <a:pt x="3576" y="16415"/>
                      <a:pt x="3576" y="16415"/>
                    </a:cubicBezTo>
                    <a:cubicBezTo>
                      <a:pt x="3480" y="16415"/>
                      <a:pt x="3098" y="16511"/>
                      <a:pt x="2716" y="16702"/>
                    </a:cubicBezTo>
                    <a:cubicBezTo>
                      <a:pt x="2429" y="16797"/>
                      <a:pt x="1951" y="16988"/>
                      <a:pt x="1951" y="16893"/>
                    </a:cubicBezTo>
                    <a:cubicBezTo>
                      <a:pt x="1760" y="16893"/>
                      <a:pt x="1569" y="16606"/>
                      <a:pt x="1664" y="16415"/>
                    </a:cubicBezTo>
                    <a:cubicBezTo>
                      <a:pt x="1664" y="16415"/>
                      <a:pt x="1856" y="16033"/>
                      <a:pt x="2142" y="15746"/>
                    </a:cubicBezTo>
                    <a:cubicBezTo>
                      <a:pt x="2429" y="15459"/>
                      <a:pt x="2716" y="15172"/>
                      <a:pt x="2716" y="15172"/>
                    </a:cubicBezTo>
                    <a:cubicBezTo>
                      <a:pt x="2716" y="15077"/>
                      <a:pt x="2620" y="14886"/>
                      <a:pt x="2620" y="14886"/>
                    </a:cubicBezTo>
                    <a:cubicBezTo>
                      <a:pt x="2620" y="14886"/>
                      <a:pt x="2620" y="14886"/>
                      <a:pt x="2620" y="14886"/>
                    </a:cubicBezTo>
                    <a:cubicBezTo>
                      <a:pt x="2620" y="14886"/>
                      <a:pt x="2525" y="14599"/>
                      <a:pt x="2429" y="14599"/>
                    </a:cubicBezTo>
                    <a:cubicBezTo>
                      <a:pt x="2429" y="14599"/>
                      <a:pt x="2047" y="14599"/>
                      <a:pt x="1569" y="14695"/>
                    </a:cubicBezTo>
                    <a:cubicBezTo>
                      <a:pt x="1186" y="14695"/>
                      <a:pt x="804" y="14790"/>
                      <a:pt x="709" y="14695"/>
                    </a:cubicBezTo>
                    <a:cubicBezTo>
                      <a:pt x="613" y="14695"/>
                      <a:pt x="517" y="14312"/>
                      <a:pt x="517" y="14217"/>
                    </a:cubicBezTo>
                    <a:cubicBezTo>
                      <a:pt x="613" y="14121"/>
                      <a:pt x="900" y="13930"/>
                      <a:pt x="1186" y="13643"/>
                    </a:cubicBezTo>
                    <a:cubicBezTo>
                      <a:pt x="1569" y="13452"/>
                      <a:pt x="1856" y="13261"/>
                      <a:pt x="1951" y="13165"/>
                    </a:cubicBezTo>
                    <a:cubicBezTo>
                      <a:pt x="1951" y="13165"/>
                      <a:pt x="1856" y="12879"/>
                      <a:pt x="1856" y="12879"/>
                    </a:cubicBezTo>
                    <a:cubicBezTo>
                      <a:pt x="1856" y="12879"/>
                      <a:pt x="1856" y="12879"/>
                      <a:pt x="1856" y="12879"/>
                    </a:cubicBezTo>
                    <a:cubicBezTo>
                      <a:pt x="1856" y="12879"/>
                      <a:pt x="1856" y="12592"/>
                      <a:pt x="1760" y="12592"/>
                    </a:cubicBezTo>
                    <a:cubicBezTo>
                      <a:pt x="1760" y="12592"/>
                      <a:pt x="1378" y="12496"/>
                      <a:pt x="995" y="12496"/>
                    </a:cubicBezTo>
                    <a:cubicBezTo>
                      <a:pt x="517" y="12401"/>
                      <a:pt x="135" y="12401"/>
                      <a:pt x="135" y="12305"/>
                    </a:cubicBezTo>
                    <a:cubicBezTo>
                      <a:pt x="40" y="12210"/>
                      <a:pt x="-56" y="11827"/>
                      <a:pt x="40" y="11732"/>
                    </a:cubicBezTo>
                    <a:cubicBezTo>
                      <a:pt x="40" y="11732"/>
                      <a:pt x="422" y="11541"/>
                      <a:pt x="804" y="11349"/>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35" name="Shape 635"/>
              <p:cNvSpPr/>
              <p:nvPr/>
            </p:nvSpPr>
            <p:spPr>
              <a:xfrm>
                <a:off x="4699000" y="371473"/>
                <a:ext cx="958853" cy="958853"/>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637" name="Shape 637"/>
              <p:cNvSpPr/>
              <p:nvPr/>
            </p:nvSpPr>
            <p:spPr>
              <a:xfrm>
                <a:off x="1900554" y="287019"/>
                <a:ext cx="2385060" cy="688974"/>
              </a:xfrm>
              <a:prstGeom prst="rect">
                <a:avLst/>
              </a:prstGeom>
              <a:noFill/>
              <a:ln w="12700" cap="flat">
                <a:noFill/>
                <a:miter lim="400000"/>
              </a:ln>
              <a:effectLst/>
            </p:spPr>
            <p:txBody>
              <a:bodyPr wrap="square" lIns="91439" tIns="91439" rIns="91439" bIns="91439" numCol="1" anchor="t">
                <a:spAutoFit/>
              </a:bodyPr>
              <a:lstStyle>
                <a:lvl1pPr>
                  <a:defRPr sz="3300" b="1">
                    <a:solidFill>
                      <a:srgbClr val="363031"/>
                    </a:solidFill>
                  </a:defRPr>
                </a:lvl1pPr>
              </a:lstStyle>
              <a:p>
                <a:pPr>
                  <a:defRPr b="0">
                    <a:solidFill>
                      <a:srgbClr val="000000"/>
                    </a:solidFill>
                  </a:defRPr>
                </a:pPr>
                <a:r>
                  <a:rPr lang="zh-CN" b="1">
                    <a:solidFill>
                      <a:srgbClr val="363031"/>
                    </a:solidFill>
                    <a:ea typeface="宋体" panose="02010600030101010101" pitchFamily="2" charset="-122"/>
                  </a:rPr>
                  <a:t>提交阶段</a:t>
                </a:r>
                <a:endParaRPr lang="zh-CN" b="1">
                  <a:solidFill>
                    <a:srgbClr val="363031"/>
                  </a:solidFill>
                  <a:ea typeface="宋体" panose="02010600030101010101" pitchFamily="2" charset="-122"/>
                </a:endParaRPr>
              </a:p>
            </p:txBody>
          </p:sp>
        </p:grpSp>
        <p:sp>
          <p:nvSpPr>
            <p:cNvPr id="10" name="Shape 1530"/>
            <p:cNvSpPr/>
            <p:nvPr/>
          </p:nvSpPr>
          <p:spPr>
            <a:xfrm>
              <a:off x="20108" y="15128"/>
              <a:ext cx="1440" cy="1594"/>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6DA901"/>
                  </a:solidFill>
                </a:rPr>
                <a:t>2</a:t>
              </a:r>
              <a:endParaRPr lang="en-US" sz="5400" b="1">
                <a:solidFill>
                  <a:srgbClr val="6DA901"/>
                </a:solidFill>
              </a:endParaRPr>
            </a:p>
          </p:txBody>
        </p:sp>
      </p:grpSp>
      <p:sp>
        <p:nvSpPr>
          <p:cNvPr id="11" name="Shape 2043"/>
          <p:cNvSpPr/>
          <p:nvPr/>
        </p:nvSpPr>
        <p:spPr>
          <a:xfrm>
            <a:off x="14424660" y="6354445"/>
            <a:ext cx="7315835" cy="202819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事务管理器给每个参与者发送 Prepare 消息，每个数据库参与者在本地执行事务，并写本地的 Undo/Redo 日志，此时事务没有提交。（Undo 日志是记录修改前的数据，用于数据库回滚，Redo 日志是记录修改后的数据，用于提交事务后写入数据文件</a:t>
            </a:r>
            <a:r>
              <a:rPr lang="en-US" sz="2400">
                <a:solidFill>
                  <a:srgbClr val="565555"/>
                </a:solidFill>
              </a:rPr>
              <a:t>)</a:t>
            </a:r>
            <a:endParaRPr lang="en-US" sz="2400">
              <a:solidFill>
                <a:srgbClr val="565555"/>
              </a:solidFill>
            </a:endParaRPr>
          </a:p>
        </p:txBody>
      </p:sp>
      <p:sp>
        <p:nvSpPr>
          <p:cNvPr id="12" name="Shape 2043"/>
          <p:cNvSpPr/>
          <p:nvPr/>
        </p:nvSpPr>
        <p:spPr>
          <a:xfrm>
            <a:off x="14352270" y="9368155"/>
            <a:ext cx="7315835" cy="202819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如果事务管理器收到了参与者的执行失败或者超时消息时，直接给每个参与者发送回滚（Rollback）消息；否则，发送提交（Commit）消息；参与者根据事务管理器的指令执行提交或者回滚操作，并释放事务处理过程中使用的锁资源</a:t>
            </a:r>
            <a:r>
              <a:rPr sz="2400">
                <a:solidFill>
                  <a:srgbClr val="565555"/>
                </a:solidFill>
                <a:sym typeface="+mn-ea"/>
              </a:rPr>
              <a:t>。</a:t>
            </a:r>
            <a:endParaRPr lang="en-US" sz="2400">
              <a:solidFill>
                <a:srgbClr val="565555"/>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6" nodeType="afterEffect">
                                  <p:stCondLst>
                                    <p:cond delay="0"/>
                                  </p:stCondLst>
                                  <p:iterate type="el">
                                    <p:tmAbs val="0"/>
                                  </p:iterate>
                                  <p:childTnLst>
                                    <p:set>
                                      <p:cBhvr>
                                        <p:cTn id="6" dur="indefinite" fill="hold"/>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grpId="6" nodeType="afterEffect">
                                  <p:stCondLst>
                                    <p:cond delay="0"/>
                                  </p:stCondLst>
                                  <p:iterate type="el">
                                    <p:tmAbs val="0"/>
                                  </p:iterate>
                                  <p:childTnLst>
                                    <p:set>
                                      <p:cBhvr>
                                        <p:cTn id="10" dur="indefinite" fill="hold"/>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grpId="6" nodeType="afterEffect">
                                  <p:stCondLst>
                                    <p:cond delay="0"/>
                                  </p:stCondLst>
                                  <p:iterate type="el">
                                    <p:tmAbs val="0"/>
                                  </p:iterate>
                                  <p:childTnLst>
                                    <p:set>
                                      <p:cBhvr>
                                        <p:cTn id="19" dur="indefinite" fill="hold"/>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2" presetClass="entr" presetSubtype="1" fill="hold" grpId="6" nodeType="afterEffect">
                                  <p:stCondLst>
                                    <p:cond delay="0"/>
                                  </p:stCondLst>
                                  <p:iterate type="el">
                                    <p:tmAbs val="0"/>
                                  </p:iterate>
                                  <p:childTnLst>
                                    <p:set>
                                      <p:cBhvr>
                                        <p:cTn id="28" dur="indefinite" fill="hold"/>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3" grpId="6" animBg="1" advAuto="0"/>
      <p:bldP spid="8" grpId="6" animBg="1" advAuto="0"/>
      <p:bldP spid="11" grpId="6" animBg="1" advAuto="0"/>
      <p:bldP spid="12" grpId="6"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29" name="Shape 129"/>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30" name="Shape 130"/>
          <p:cNvSpPr/>
          <p:nvPr/>
        </p:nvSpPr>
        <p:spPr>
          <a:xfrm>
            <a:off x="3479800" y="1385570"/>
            <a:ext cx="2379345" cy="735330"/>
          </a:xfrm>
          <a:prstGeom prst="rect">
            <a:avLst/>
          </a:prstGeom>
          <a:ln w="12700">
            <a:miter lim="400000"/>
          </a:ln>
        </p:spPr>
        <p:txBody>
          <a:bodyPr wrap="square" tIns="91439" bIns="91439">
            <a:spAutoFit/>
          </a:bodyPr>
          <a:lstStyle>
            <a:lvl1pPr>
              <a:defRPr b="1"/>
            </a:lvl1pPr>
          </a:lstStyle>
          <a:p>
            <a:pPr>
              <a:defRPr b="0"/>
            </a:pPr>
            <a:r>
              <a:rPr lang="en-US" altLang="zh-CN" b="1">
                <a:ea typeface="宋体" panose="02010600030101010101" pitchFamily="2" charset="-122"/>
              </a:rPr>
              <a:t>  2PC </a:t>
            </a:r>
            <a:r>
              <a:rPr lang="zh-CN" altLang="en-US" b="1">
                <a:ea typeface="宋体" panose="02010600030101010101" pitchFamily="2" charset="-122"/>
              </a:rPr>
              <a:t>方案</a:t>
            </a:r>
            <a:endParaRPr lang="zh-CN" altLang="en-US" b="1">
              <a:ea typeface="宋体" panose="02010600030101010101" pitchFamily="2" charset="-122"/>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grpSp>
        <p:nvGrpSpPr>
          <p:cNvPr id="128" name="Group 128"/>
          <p:cNvGrpSpPr/>
          <p:nvPr/>
        </p:nvGrpSpPr>
        <p:grpSpPr>
          <a:xfrm>
            <a:off x="1562100" y="952498"/>
            <a:ext cx="1524000" cy="1524002"/>
            <a:chOff x="0" y="-1"/>
            <a:chExt cx="1524000" cy="1524001"/>
          </a:xfrm>
        </p:grpSpPr>
        <p:sp>
          <p:nvSpPr>
            <p:cNvPr id="126" name="Shape 126"/>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27" name="Shape 127"/>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3.1</a:t>
              </a:r>
              <a:endParaRPr lang="en-US"/>
            </a:p>
          </p:txBody>
        </p:sp>
      </p:grpSp>
      <p:grpSp>
        <p:nvGrpSpPr>
          <p:cNvPr id="52" name="组合 51"/>
          <p:cNvGrpSpPr/>
          <p:nvPr/>
        </p:nvGrpSpPr>
        <p:grpSpPr>
          <a:xfrm>
            <a:off x="2368550" y="3405505"/>
            <a:ext cx="4898390" cy="2960370"/>
            <a:chOff x="3730" y="5363"/>
            <a:chExt cx="7714" cy="4662"/>
          </a:xfrm>
        </p:grpSpPr>
        <p:grpSp>
          <p:nvGrpSpPr>
            <p:cNvPr id="2188" name="Group 2188"/>
            <p:cNvGrpSpPr/>
            <p:nvPr/>
          </p:nvGrpSpPr>
          <p:grpSpPr>
            <a:xfrm rot="11760000">
              <a:off x="3730" y="5363"/>
              <a:ext cx="7715" cy="4663"/>
              <a:chOff x="0" y="0"/>
              <a:chExt cx="5030776" cy="4101164"/>
            </a:xfrm>
          </p:grpSpPr>
          <p:sp>
            <p:nvSpPr>
              <p:cNvPr id="2182" name="Shape 2182"/>
              <p:cNvSpPr/>
              <p:nvPr/>
            </p:nvSpPr>
            <p:spPr>
              <a:xfrm>
                <a:off x="2997200" y="4053537"/>
                <a:ext cx="60326" cy="47627"/>
              </a:xfrm>
              <a:custGeom>
                <a:avLst/>
                <a:gdLst/>
                <a:ahLst/>
                <a:cxnLst>
                  <a:cxn ang="0">
                    <a:pos x="wd2" y="hd2"/>
                  </a:cxn>
                  <a:cxn ang="5400000">
                    <a:pos x="wd2" y="hd2"/>
                  </a:cxn>
                  <a:cxn ang="10800000">
                    <a:pos x="wd2" y="hd2"/>
                  </a:cxn>
                  <a:cxn ang="16200000">
                    <a:pos x="wd2" y="hd2"/>
                  </a:cxn>
                </a:cxnLst>
                <a:rect l="0" t="0" r="r" b="b"/>
                <a:pathLst>
                  <a:path w="21600" h="21600" extrusionOk="0">
                    <a:moveTo>
                      <a:pt x="6480" y="21600"/>
                    </a:moveTo>
                    <a:cubicBezTo>
                      <a:pt x="6480" y="21600"/>
                      <a:pt x="6480" y="21600"/>
                      <a:pt x="6480" y="21600"/>
                    </a:cubicBezTo>
                    <a:cubicBezTo>
                      <a:pt x="4320" y="18900"/>
                      <a:pt x="4320" y="16200"/>
                      <a:pt x="6480" y="16200"/>
                    </a:cubicBezTo>
                    <a:cubicBezTo>
                      <a:pt x="6480" y="13500"/>
                      <a:pt x="8640" y="10800"/>
                      <a:pt x="8640" y="10800"/>
                    </a:cubicBezTo>
                    <a:cubicBezTo>
                      <a:pt x="8640" y="10800"/>
                      <a:pt x="6480" y="10800"/>
                      <a:pt x="4320" y="10800"/>
                    </a:cubicBezTo>
                    <a:cubicBezTo>
                      <a:pt x="2160" y="10800"/>
                      <a:pt x="0" y="10800"/>
                      <a:pt x="0" y="8100"/>
                    </a:cubicBezTo>
                    <a:cubicBezTo>
                      <a:pt x="0" y="5400"/>
                      <a:pt x="2160" y="2700"/>
                      <a:pt x="2160" y="2700"/>
                    </a:cubicBezTo>
                    <a:cubicBezTo>
                      <a:pt x="8640" y="2700"/>
                      <a:pt x="12960" y="0"/>
                      <a:pt x="17280" y="0"/>
                    </a:cubicBezTo>
                    <a:cubicBezTo>
                      <a:pt x="19440" y="0"/>
                      <a:pt x="19440" y="0"/>
                      <a:pt x="21600" y="2700"/>
                    </a:cubicBezTo>
                    <a:cubicBezTo>
                      <a:pt x="21600" y="2700"/>
                      <a:pt x="21600" y="5400"/>
                      <a:pt x="21600" y="8100"/>
                    </a:cubicBezTo>
                    <a:cubicBezTo>
                      <a:pt x="17280" y="10800"/>
                      <a:pt x="15120" y="16200"/>
                      <a:pt x="10800" y="21600"/>
                    </a:cubicBezTo>
                    <a:cubicBezTo>
                      <a:pt x="10800" y="21600"/>
                      <a:pt x="8640" y="21600"/>
                      <a:pt x="6480" y="21600"/>
                    </a:cubicBezTo>
                    <a:close/>
                  </a:path>
                </a:pathLst>
              </a:custGeom>
              <a:solidFill>
                <a:srgbClr val="FFFFFF"/>
              </a:solidFill>
              <a:ln w="12700" cap="flat">
                <a:noFill/>
                <a:miter lim="400000"/>
              </a:ln>
              <a:effectLst/>
            </p:spPr>
            <p:txBody>
              <a:bodyPr wrap="square" lIns="91439" tIns="91439" rIns="91439" bIns="91439" numCol="1" anchor="t">
                <a:noAutofit/>
              </a:bodyPr>
              <a:p/>
            </p:txBody>
          </p:sp>
          <p:sp>
            <p:nvSpPr>
              <p:cNvPr id="2183" name="Shape 2183"/>
              <p:cNvSpPr/>
              <p:nvPr/>
            </p:nvSpPr>
            <p:spPr>
              <a:xfrm>
                <a:off x="0" y="0"/>
                <a:ext cx="5030776" cy="3554873"/>
              </a:xfrm>
              <a:custGeom>
                <a:avLst/>
                <a:gdLst/>
                <a:ahLst/>
                <a:cxnLst>
                  <a:cxn ang="0">
                    <a:pos x="wd2" y="hd2"/>
                  </a:cxn>
                  <a:cxn ang="5400000">
                    <a:pos x="wd2" y="hd2"/>
                  </a:cxn>
                  <a:cxn ang="10800000">
                    <a:pos x="wd2" y="hd2"/>
                  </a:cxn>
                  <a:cxn ang="16200000">
                    <a:pos x="wd2" y="hd2"/>
                  </a:cxn>
                </a:cxnLst>
                <a:rect l="0" t="0" r="r" b="b"/>
                <a:pathLst>
                  <a:path w="21525" h="21252" extrusionOk="0">
                    <a:moveTo>
                      <a:pt x="0" y="12105"/>
                    </a:moveTo>
                    <a:cubicBezTo>
                      <a:pt x="301" y="12631"/>
                      <a:pt x="1030" y="13963"/>
                      <a:pt x="2210" y="15471"/>
                    </a:cubicBezTo>
                    <a:cubicBezTo>
                      <a:pt x="3366" y="16979"/>
                      <a:pt x="4998" y="18662"/>
                      <a:pt x="6957" y="19784"/>
                    </a:cubicBezTo>
                    <a:cubicBezTo>
                      <a:pt x="8891" y="20941"/>
                      <a:pt x="11177" y="21537"/>
                      <a:pt x="13312" y="21116"/>
                    </a:cubicBezTo>
                    <a:cubicBezTo>
                      <a:pt x="15472" y="20766"/>
                      <a:pt x="17506" y="19398"/>
                      <a:pt x="18913" y="17329"/>
                    </a:cubicBezTo>
                    <a:cubicBezTo>
                      <a:pt x="18988" y="17224"/>
                      <a:pt x="19063" y="17119"/>
                      <a:pt x="19139" y="17014"/>
                    </a:cubicBezTo>
                    <a:cubicBezTo>
                      <a:pt x="20068" y="15576"/>
                      <a:pt x="20721" y="13823"/>
                      <a:pt x="21098" y="12034"/>
                    </a:cubicBezTo>
                    <a:cubicBezTo>
                      <a:pt x="21500" y="10246"/>
                      <a:pt x="21600" y="8388"/>
                      <a:pt x="21474" y="6740"/>
                    </a:cubicBezTo>
                    <a:cubicBezTo>
                      <a:pt x="21374" y="5092"/>
                      <a:pt x="21047" y="3619"/>
                      <a:pt x="20620" y="2532"/>
                    </a:cubicBezTo>
                    <a:cubicBezTo>
                      <a:pt x="20168" y="1445"/>
                      <a:pt x="19591" y="708"/>
                      <a:pt x="18963" y="323"/>
                    </a:cubicBezTo>
                    <a:cubicBezTo>
                      <a:pt x="18335" y="-63"/>
                      <a:pt x="17707" y="-63"/>
                      <a:pt x="17079" y="112"/>
                    </a:cubicBezTo>
                    <a:cubicBezTo>
                      <a:pt x="16476" y="323"/>
                      <a:pt x="15873" y="708"/>
                      <a:pt x="15296" y="1164"/>
                    </a:cubicBezTo>
                    <a:cubicBezTo>
                      <a:pt x="14718" y="1620"/>
                      <a:pt x="14166" y="2146"/>
                      <a:pt x="13638" y="2707"/>
                    </a:cubicBezTo>
                    <a:cubicBezTo>
                      <a:pt x="13111" y="3303"/>
                      <a:pt x="12633" y="3899"/>
                      <a:pt x="12156" y="4636"/>
                    </a:cubicBezTo>
                    <a:cubicBezTo>
                      <a:pt x="12131" y="4706"/>
                      <a:pt x="12081" y="4741"/>
                      <a:pt x="12056" y="4811"/>
                    </a:cubicBezTo>
                    <a:cubicBezTo>
                      <a:pt x="11327" y="5863"/>
                      <a:pt x="10599" y="7195"/>
                      <a:pt x="9670" y="8388"/>
                    </a:cubicBezTo>
                    <a:cubicBezTo>
                      <a:pt x="8740" y="9615"/>
                      <a:pt x="7585" y="10702"/>
                      <a:pt x="6329" y="11403"/>
                    </a:cubicBezTo>
                    <a:cubicBezTo>
                      <a:pt x="5073" y="12105"/>
                      <a:pt x="3717" y="12455"/>
                      <a:pt x="2537" y="12455"/>
                    </a:cubicBezTo>
                    <a:cubicBezTo>
                      <a:pt x="1381" y="12455"/>
                      <a:pt x="402" y="12175"/>
                      <a:pt x="0" y="12105"/>
                    </a:cubicBezTo>
                    <a:close/>
                  </a:path>
                </a:pathLst>
              </a:custGeom>
              <a:solidFill>
                <a:srgbClr val="6EAA01"/>
              </a:solidFill>
              <a:ln w="12700" cap="flat">
                <a:noFill/>
                <a:miter lim="400000"/>
              </a:ln>
              <a:effectLst/>
            </p:spPr>
            <p:txBody>
              <a:bodyPr wrap="square" lIns="91439" tIns="91439" rIns="91439" bIns="91439" numCol="1" anchor="t">
                <a:noAutofit/>
              </a:bodyPr>
              <a:p/>
            </p:txBody>
          </p:sp>
          <p:sp>
            <p:nvSpPr>
              <p:cNvPr id="2184" name="Shape 2184"/>
              <p:cNvSpPr/>
              <p:nvPr/>
            </p:nvSpPr>
            <p:spPr>
              <a:xfrm>
                <a:off x="83961" y="2065986"/>
                <a:ext cx="49389" cy="43062"/>
              </a:xfrm>
              <a:custGeom>
                <a:avLst/>
                <a:gdLst/>
                <a:ahLst/>
                <a:cxnLst>
                  <a:cxn ang="0">
                    <a:pos x="wd2" y="hd2"/>
                  </a:cxn>
                  <a:cxn ang="5400000">
                    <a:pos x="wd2" y="hd2"/>
                  </a:cxn>
                  <a:cxn ang="10800000">
                    <a:pos x="wd2" y="hd2"/>
                  </a:cxn>
                  <a:cxn ang="16200000">
                    <a:pos x="wd2" y="hd2"/>
                  </a:cxn>
                </a:cxnLst>
                <a:rect l="0" t="0" r="r" b="b"/>
                <a:pathLst>
                  <a:path w="21000" h="20925" extrusionOk="0">
                    <a:moveTo>
                      <a:pt x="13800" y="18900"/>
                    </a:moveTo>
                    <a:cubicBezTo>
                      <a:pt x="13800" y="18900"/>
                      <a:pt x="13800" y="18900"/>
                      <a:pt x="13800" y="18900"/>
                    </a:cubicBezTo>
                    <a:cubicBezTo>
                      <a:pt x="16200" y="18900"/>
                      <a:pt x="16200" y="16200"/>
                      <a:pt x="13800" y="13500"/>
                    </a:cubicBezTo>
                    <a:cubicBezTo>
                      <a:pt x="13800" y="13500"/>
                      <a:pt x="13800" y="10800"/>
                      <a:pt x="11400" y="10800"/>
                    </a:cubicBezTo>
                    <a:cubicBezTo>
                      <a:pt x="13800" y="10800"/>
                      <a:pt x="16200" y="10800"/>
                      <a:pt x="16200" y="10800"/>
                    </a:cubicBezTo>
                    <a:cubicBezTo>
                      <a:pt x="18600" y="10800"/>
                      <a:pt x="21000" y="10800"/>
                      <a:pt x="21000" y="8100"/>
                    </a:cubicBezTo>
                    <a:cubicBezTo>
                      <a:pt x="21000" y="5400"/>
                      <a:pt x="18600" y="2700"/>
                      <a:pt x="18600" y="2700"/>
                    </a:cubicBezTo>
                    <a:cubicBezTo>
                      <a:pt x="13800" y="2700"/>
                      <a:pt x="9000" y="2700"/>
                      <a:pt x="4200" y="0"/>
                    </a:cubicBezTo>
                    <a:cubicBezTo>
                      <a:pt x="1800" y="0"/>
                      <a:pt x="1800" y="0"/>
                      <a:pt x="1800" y="2700"/>
                    </a:cubicBezTo>
                    <a:cubicBezTo>
                      <a:pt x="-600" y="2700"/>
                      <a:pt x="-600" y="5400"/>
                      <a:pt x="1800" y="8100"/>
                    </a:cubicBezTo>
                    <a:cubicBezTo>
                      <a:pt x="4200" y="10800"/>
                      <a:pt x="6600" y="16200"/>
                      <a:pt x="9000" y="18900"/>
                    </a:cubicBezTo>
                    <a:cubicBezTo>
                      <a:pt x="11400" y="21600"/>
                      <a:pt x="11400" y="21600"/>
                      <a:pt x="13800" y="18900"/>
                    </a:cubicBezTo>
                    <a:close/>
                  </a:path>
                </a:pathLst>
              </a:custGeom>
              <a:solidFill>
                <a:srgbClr val="FFFFFF"/>
              </a:solidFill>
              <a:ln w="12700" cap="flat">
                <a:noFill/>
                <a:miter lim="400000"/>
              </a:ln>
              <a:effectLst/>
            </p:spPr>
            <p:txBody>
              <a:bodyPr wrap="square" lIns="91439" tIns="91439" rIns="91439" bIns="91439" numCol="1" anchor="t">
                <a:noAutofit/>
              </a:bodyPr>
              <a:p/>
            </p:txBody>
          </p:sp>
          <p:sp>
            <p:nvSpPr>
              <p:cNvPr id="2185" name="Shape 2185"/>
              <p:cNvSpPr/>
              <p:nvPr/>
            </p:nvSpPr>
            <p:spPr>
              <a:xfrm>
                <a:off x="147517" y="30810"/>
                <a:ext cx="4853109" cy="3495678"/>
              </a:xfrm>
              <a:custGeom>
                <a:avLst/>
                <a:gdLst/>
                <a:ahLst/>
                <a:cxnLst>
                  <a:cxn ang="0">
                    <a:pos x="wd2" y="hd2"/>
                  </a:cxn>
                  <a:cxn ang="5400000">
                    <a:pos x="wd2" y="hd2"/>
                  </a:cxn>
                  <a:cxn ang="10800000">
                    <a:pos x="wd2" y="hd2"/>
                  </a:cxn>
                  <a:cxn ang="16200000">
                    <a:pos x="wd2" y="hd2"/>
                  </a:cxn>
                </a:cxnLst>
                <a:rect l="0" t="0" r="r" b="b"/>
                <a:pathLst>
                  <a:path w="21593" h="21600" extrusionOk="0">
                    <a:moveTo>
                      <a:pt x="16004" y="20295"/>
                    </a:moveTo>
                    <a:cubicBezTo>
                      <a:pt x="16004" y="20295"/>
                      <a:pt x="16004" y="20259"/>
                      <a:pt x="16030" y="20259"/>
                    </a:cubicBezTo>
                    <a:cubicBezTo>
                      <a:pt x="16134" y="20187"/>
                      <a:pt x="16213" y="20114"/>
                      <a:pt x="16291" y="20078"/>
                    </a:cubicBezTo>
                    <a:cubicBezTo>
                      <a:pt x="16317" y="20042"/>
                      <a:pt x="16343" y="20078"/>
                      <a:pt x="16343" y="20078"/>
                    </a:cubicBezTo>
                    <a:cubicBezTo>
                      <a:pt x="16369" y="20114"/>
                      <a:pt x="16343" y="20150"/>
                      <a:pt x="16343" y="20150"/>
                    </a:cubicBezTo>
                    <a:cubicBezTo>
                      <a:pt x="16239" y="20223"/>
                      <a:pt x="16160" y="20295"/>
                      <a:pt x="16056" y="20332"/>
                    </a:cubicBezTo>
                    <a:cubicBezTo>
                      <a:pt x="16056" y="20332"/>
                      <a:pt x="16056" y="20332"/>
                      <a:pt x="16056" y="20332"/>
                    </a:cubicBezTo>
                    <a:cubicBezTo>
                      <a:pt x="16056" y="20368"/>
                      <a:pt x="16030" y="20332"/>
                      <a:pt x="16004" y="20295"/>
                    </a:cubicBezTo>
                    <a:close/>
                    <a:moveTo>
                      <a:pt x="15795" y="20513"/>
                    </a:moveTo>
                    <a:cubicBezTo>
                      <a:pt x="15690" y="20549"/>
                      <a:pt x="15586" y="20621"/>
                      <a:pt x="15507" y="20658"/>
                    </a:cubicBezTo>
                    <a:cubicBezTo>
                      <a:pt x="15481" y="20658"/>
                      <a:pt x="15455" y="20658"/>
                      <a:pt x="15455" y="20621"/>
                    </a:cubicBezTo>
                    <a:cubicBezTo>
                      <a:pt x="15455" y="20621"/>
                      <a:pt x="15455" y="20585"/>
                      <a:pt x="15481" y="20549"/>
                    </a:cubicBezTo>
                    <a:cubicBezTo>
                      <a:pt x="15560" y="20513"/>
                      <a:pt x="15664" y="20477"/>
                      <a:pt x="15769" y="20404"/>
                    </a:cubicBezTo>
                    <a:cubicBezTo>
                      <a:pt x="15769" y="20404"/>
                      <a:pt x="15795" y="20404"/>
                      <a:pt x="15795" y="20440"/>
                    </a:cubicBezTo>
                    <a:cubicBezTo>
                      <a:pt x="15821" y="20477"/>
                      <a:pt x="15795" y="20477"/>
                      <a:pt x="15795" y="20513"/>
                    </a:cubicBezTo>
                    <a:cubicBezTo>
                      <a:pt x="15795" y="20513"/>
                      <a:pt x="15795" y="20513"/>
                      <a:pt x="15795" y="20513"/>
                    </a:cubicBezTo>
                    <a:close/>
                    <a:moveTo>
                      <a:pt x="16552" y="19933"/>
                    </a:moveTo>
                    <a:cubicBezTo>
                      <a:pt x="16552" y="19933"/>
                      <a:pt x="16552" y="19897"/>
                      <a:pt x="16578" y="19897"/>
                    </a:cubicBezTo>
                    <a:cubicBezTo>
                      <a:pt x="16657" y="19824"/>
                      <a:pt x="16735" y="19752"/>
                      <a:pt x="16839" y="19679"/>
                    </a:cubicBezTo>
                    <a:cubicBezTo>
                      <a:pt x="16839" y="19679"/>
                      <a:pt x="16866" y="19679"/>
                      <a:pt x="16892" y="19715"/>
                    </a:cubicBezTo>
                    <a:cubicBezTo>
                      <a:pt x="16892" y="19715"/>
                      <a:pt x="16892" y="19752"/>
                      <a:pt x="16866" y="19788"/>
                    </a:cubicBezTo>
                    <a:cubicBezTo>
                      <a:pt x="16787" y="19824"/>
                      <a:pt x="16683" y="19897"/>
                      <a:pt x="16604" y="19969"/>
                    </a:cubicBezTo>
                    <a:cubicBezTo>
                      <a:pt x="16604" y="19969"/>
                      <a:pt x="16604" y="19969"/>
                      <a:pt x="16604" y="19969"/>
                    </a:cubicBezTo>
                    <a:cubicBezTo>
                      <a:pt x="16578" y="19969"/>
                      <a:pt x="16552" y="19969"/>
                      <a:pt x="16552" y="19933"/>
                    </a:cubicBezTo>
                    <a:close/>
                    <a:moveTo>
                      <a:pt x="15220" y="20803"/>
                    </a:moveTo>
                    <a:cubicBezTo>
                      <a:pt x="15116" y="20839"/>
                      <a:pt x="15037" y="20875"/>
                      <a:pt x="14933" y="20948"/>
                    </a:cubicBezTo>
                    <a:cubicBezTo>
                      <a:pt x="14907" y="20948"/>
                      <a:pt x="14907" y="20911"/>
                      <a:pt x="14881" y="20911"/>
                    </a:cubicBezTo>
                    <a:cubicBezTo>
                      <a:pt x="14881" y="20875"/>
                      <a:pt x="14881" y="20839"/>
                      <a:pt x="14907" y="20839"/>
                    </a:cubicBezTo>
                    <a:cubicBezTo>
                      <a:pt x="15011" y="20803"/>
                      <a:pt x="15116" y="20766"/>
                      <a:pt x="15194" y="20694"/>
                    </a:cubicBezTo>
                    <a:cubicBezTo>
                      <a:pt x="15220" y="20694"/>
                      <a:pt x="15246" y="20694"/>
                      <a:pt x="15246" y="20730"/>
                    </a:cubicBezTo>
                    <a:cubicBezTo>
                      <a:pt x="15246" y="20766"/>
                      <a:pt x="15246" y="20803"/>
                      <a:pt x="15220" y="20803"/>
                    </a:cubicBezTo>
                    <a:cubicBezTo>
                      <a:pt x="15220" y="20803"/>
                      <a:pt x="15220" y="20803"/>
                      <a:pt x="15220" y="20803"/>
                    </a:cubicBezTo>
                    <a:close/>
                    <a:moveTo>
                      <a:pt x="17074" y="19534"/>
                    </a:moveTo>
                    <a:cubicBezTo>
                      <a:pt x="17074" y="19498"/>
                      <a:pt x="17074" y="19498"/>
                      <a:pt x="17101" y="19462"/>
                    </a:cubicBezTo>
                    <a:cubicBezTo>
                      <a:pt x="17179" y="19389"/>
                      <a:pt x="17257" y="19317"/>
                      <a:pt x="17336" y="19244"/>
                    </a:cubicBezTo>
                    <a:cubicBezTo>
                      <a:pt x="17362" y="19244"/>
                      <a:pt x="17388" y="19244"/>
                      <a:pt x="17388" y="19244"/>
                    </a:cubicBezTo>
                    <a:cubicBezTo>
                      <a:pt x="17414" y="19281"/>
                      <a:pt x="17414" y="19317"/>
                      <a:pt x="17388" y="19317"/>
                    </a:cubicBezTo>
                    <a:cubicBezTo>
                      <a:pt x="17310" y="19426"/>
                      <a:pt x="17205" y="19498"/>
                      <a:pt x="17127" y="19570"/>
                    </a:cubicBezTo>
                    <a:cubicBezTo>
                      <a:pt x="17127" y="19570"/>
                      <a:pt x="17127" y="19570"/>
                      <a:pt x="17127" y="19570"/>
                    </a:cubicBezTo>
                    <a:cubicBezTo>
                      <a:pt x="17101" y="19570"/>
                      <a:pt x="17074" y="19570"/>
                      <a:pt x="17074" y="19534"/>
                    </a:cubicBezTo>
                    <a:close/>
                    <a:moveTo>
                      <a:pt x="14645" y="21056"/>
                    </a:moveTo>
                    <a:cubicBezTo>
                      <a:pt x="14541" y="21093"/>
                      <a:pt x="14463" y="21129"/>
                      <a:pt x="14358" y="21165"/>
                    </a:cubicBezTo>
                    <a:cubicBezTo>
                      <a:pt x="14332" y="21165"/>
                      <a:pt x="14306" y="21165"/>
                      <a:pt x="14306" y="21129"/>
                    </a:cubicBezTo>
                    <a:cubicBezTo>
                      <a:pt x="14306" y="21093"/>
                      <a:pt x="14306" y="21056"/>
                      <a:pt x="14332" y="21056"/>
                    </a:cubicBezTo>
                    <a:cubicBezTo>
                      <a:pt x="14437" y="21020"/>
                      <a:pt x="14541" y="20984"/>
                      <a:pt x="14619" y="20948"/>
                    </a:cubicBezTo>
                    <a:cubicBezTo>
                      <a:pt x="14645" y="20948"/>
                      <a:pt x="14672" y="20948"/>
                      <a:pt x="14672" y="20984"/>
                    </a:cubicBezTo>
                    <a:cubicBezTo>
                      <a:pt x="14672" y="21020"/>
                      <a:pt x="14672" y="21056"/>
                      <a:pt x="14645" y="21056"/>
                    </a:cubicBezTo>
                    <a:cubicBezTo>
                      <a:pt x="14645" y="21056"/>
                      <a:pt x="14645" y="21056"/>
                      <a:pt x="14645" y="21056"/>
                    </a:cubicBezTo>
                    <a:close/>
                    <a:moveTo>
                      <a:pt x="17571" y="19099"/>
                    </a:moveTo>
                    <a:cubicBezTo>
                      <a:pt x="17571" y="19063"/>
                      <a:pt x="17571" y="19027"/>
                      <a:pt x="17597" y="19027"/>
                    </a:cubicBezTo>
                    <a:cubicBezTo>
                      <a:pt x="17675" y="18918"/>
                      <a:pt x="17754" y="18846"/>
                      <a:pt x="17832" y="18773"/>
                    </a:cubicBezTo>
                    <a:cubicBezTo>
                      <a:pt x="17858" y="18737"/>
                      <a:pt x="17884" y="18773"/>
                      <a:pt x="17884" y="18773"/>
                    </a:cubicBezTo>
                    <a:cubicBezTo>
                      <a:pt x="17910" y="18809"/>
                      <a:pt x="17884" y="18846"/>
                      <a:pt x="17884" y="18846"/>
                    </a:cubicBezTo>
                    <a:cubicBezTo>
                      <a:pt x="17806" y="18954"/>
                      <a:pt x="17727" y="19027"/>
                      <a:pt x="17623" y="19099"/>
                    </a:cubicBezTo>
                    <a:cubicBezTo>
                      <a:pt x="17623" y="19099"/>
                      <a:pt x="17623" y="19099"/>
                      <a:pt x="17623" y="19099"/>
                    </a:cubicBezTo>
                    <a:cubicBezTo>
                      <a:pt x="17623" y="19099"/>
                      <a:pt x="17597" y="19099"/>
                      <a:pt x="17571" y="19099"/>
                    </a:cubicBezTo>
                    <a:close/>
                    <a:moveTo>
                      <a:pt x="14071" y="21274"/>
                    </a:moveTo>
                    <a:cubicBezTo>
                      <a:pt x="13966" y="21274"/>
                      <a:pt x="13862" y="21310"/>
                      <a:pt x="13757" y="21346"/>
                    </a:cubicBezTo>
                    <a:cubicBezTo>
                      <a:pt x="13757" y="21346"/>
                      <a:pt x="13731" y="21310"/>
                      <a:pt x="13731" y="21310"/>
                    </a:cubicBezTo>
                    <a:cubicBezTo>
                      <a:pt x="13705" y="21274"/>
                      <a:pt x="13731" y="21238"/>
                      <a:pt x="13757" y="21238"/>
                    </a:cubicBezTo>
                    <a:cubicBezTo>
                      <a:pt x="13862" y="21201"/>
                      <a:pt x="13940" y="21201"/>
                      <a:pt x="14045" y="21165"/>
                    </a:cubicBezTo>
                    <a:cubicBezTo>
                      <a:pt x="14071" y="21165"/>
                      <a:pt x="14097" y="21165"/>
                      <a:pt x="14097" y="21201"/>
                    </a:cubicBezTo>
                    <a:cubicBezTo>
                      <a:pt x="14097" y="21201"/>
                      <a:pt x="14097" y="21238"/>
                      <a:pt x="14071" y="21238"/>
                    </a:cubicBezTo>
                    <a:cubicBezTo>
                      <a:pt x="14071" y="21238"/>
                      <a:pt x="14071" y="21238"/>
                      <a:pt x="14071" y="21274"/>
                    </a:cubicBezTo>
                    <a:close/>
                    <a:moveTo>
                      <a:pt x="18067" y="18592"/>
                    </a:moveTo>
                    <a:cubicBezTo>
                      <a:pt x="18041" y="18556"/>
                      <a:pt x="18041" y="18519"/>
                      <a:pt x="18067" y="18519"/>
                    </a:cubicBezTo>
                    <a:cubicBezTo>
                      <a:pt x="18145" y="18411"/>
                      <a:pt x="18224" y="18338"/>
                      <a:pt x="18302" y="18266"/>
                    </a:cubicBezTo>
                    <a:cubicBezTo>
                      <a:pt x="18302" y="18230"/>
                      <a:pt x="18328" y="18230"/>
                      <a:pt x="18354" y="18266"/>
                    </a:cubicBezTo>
                    <a:cubicBezTo>
                      <a:pt x="18354" y="18266"/>
                      <a:pt x="18354" y="18302"/>
                      <a:pt x="18354" y="18338"/>
                    </a:cubicBezTo>
                    <a:cubicBezTo>
                      <a:pt x="18276" y="18411"/>
                      <a:pt x="18198" y="18519"/>
                      <a:pt x="18119" y="18592"/>
                    </a:cubicBezTo>
                    <a:cubicBezTo>
                      <a:pt x="18119" y="18592"/>
                      <a:pt x="18119" y="18592"/>
                      <a:pt x="18119" y="18592"/>
                    </a:cubicBezTo>
                    <a:cubicBezTo>
                      <a:pt x="18093" y="18628"/>
                      <a:pt x="18067" y="18592"/>
                      <a:pt x="18067" y="18592"/>
                    </a:cubicBezTo>
                    <a:close/>
                    <a:moveTo>
                      <a:pt x="13470" y="21419"/>
                    </a:moveTo>
                    <a:cubicBezTo>
                      <a:pt x="13366" y="21419"/>
                      <a:pt x="13261" y="21455"/>
                      <a:pt x="13183" y="21455"/>
                    </a:cubicBezTo>
                    <a:cubicBezTo>
                      <a:pt x="13157" y="21419"/>
                      <a:pt x="13157" y="21419"/>
                      <a:pt x="13157" y="21419"/>
                    </a:cubicBezTo>
                    <a:cubicBezTo>
                      <a:pt x="13183" y="21455"/>
                      <a:pt x="13183" y="21455"/>
                      <a:pt x="13183" y="21455"/>
                    </a:cubicBezTo>
                    <a:cubicBezTo>
                      <a:pt x="13157" y="21455"/>
                      <a:pt x="13131" y="21455"/>
                      <a:pt x="13131" y="21419"/>
                    </a:cubicBezTo>
                    <a:cubicBezTo>
                      <a:pt x="13131" y="21383"/>
                      <a:pt x="13131" y="21383"/>
                      <a:pt x="13157" y="21383"/>
                    </a:cubicBezTo>
                    <a:cubicBezTo>
                      <a:pt x="13157" y="21346"/>
                      <a:pt x="13157" y="21346"/>
                      <a:pt x="13157" y="21346"/>
                    </a:cubicBezTo>
                    <a:cubicBezTo>
                      <a:pt x="13261" y="21346"/>
                      <a:pt x="13366" y="21310"/>
                      <a:pt x="13444" y="21310"/>
                    </a:cubicBezTo>
                    <a:cubicBezTo>
                      <a:pt x="13470" y="21310"/>
                      <a:pt x="13496" y="21310"/>
                      <a:pt x="13496" y="21346"/>
                    </a:cubicBezTo>
                    <a:cubicBezTo>
                      <a:pt x="13496" y="21383"/>
                      <a:pt x="13496" y="21383"/>
                      <a:pt x="13470" y="21419"/>
                    </a:cubicBezTo>
                    <a:cubicBezTo>
                      <a:pt x="13470" y="21419"/>
                      <a:pt x="13470" y="21419"/>
                      <a:pt x="13470" y="21419"/>
                    </a:cubicBezTo>
                    <a:close/>
                    <a:moveTo>
                      <a:pt x="18511" y="18048"/>
                    </a:moveTo>
                    <a:cubicBezTo>
                      <a:pt x="18511" y="18012"/>
                      <a:pt x="18511" y="17976"/>
                      <a:pt x="18511" y="17976"/>
                    </a:cubicBezTo>
                    <a:cubicBezTo>
                      <a:pt x="18589" y="17867"/>
                      <a:pt x="18668" y="17795"/>
                      <a:pt x="18746" y="17686"/>
                    </a:cubicBezTo>
                    <a:cubicBezTo>
                      <a:pt x="18746" y="17650"/>
                      <a:pt x="18772" y="17650"/>
                      <a:pt x="18798" y="17686"/>
                    </a:cubicBezTo>
                    <a:cubicBezTo>
                      <a:pt x="18798" y="17722"/>
                      <a:pt x="18798" y="17722"/>
                      <a:pt x="18798" y="17758"/>
                    </a:cubicBezTo>
                    <a:cubicBezTo>
                      <a:pt x="18720" y="17867"/>
                      <a:pt x="18642" y="17940"/>
                      <a:pt x="18563" y="18048"/>
                    </a:cubicBezTo>
                    <a:cubicBezTo>
                      <a:pt x="18563" y="18048"/>
                      <a:pt x="18563" y="18048"/>
                      <a:pt x="18563" y="18048"/>
                    </a:cubicBezTo>
                    <a:cubicBezTo>
                      <a:pt x="18537" y="18085"/>
                      <a:pt x="18537" y="18048"/>
                      <a:pt x="18511" y="18048"/>
                    </a:cubicBezTo>
                    <a:close/>
                    <a:moveTo>
                      <a:pt x="12869" y="21528"/>
                    </a:moveTo>
                    <a:cubicBezTo>
                      <a:pt x="12765" y="21528"/>
                      <a:pt x="12660" y="21528"/>
                      <a:pt x="12582" y="21564"/>
                    </a:cubicBezTo>
                    <a:cubicBezTo>
                      <a:pt x="12556" y="21564"/>
                      <a:pt x="12530" y="21528"/>
                      <a:pt x="12530" y="21491"/>
                    </a:cubicBezTo>
                    <a:cubicBezTo>
                      <a:pt x="12530" y="21491"/>
                      <a:pt x="12556" y="21455"/>
                      <a:pt x="12556" y="21455"/>
                    </a:cubicBezTo>
                    <a:cubicBezTo>
                      <a:pt x="12660" y="21455"/>
                      <a:pt x="12765" y="21419"/>
                      <a:pt x="12869" y="21419"/>
                    </a:cubicBezTo>
                    <a:cubicBezTo>
                      <a:pt x="12896" y="21419"/>
                      <a:pt x="12896" y="21419"/>
                      <a:pt x="12896" y="21455"/>
                    </a:cubicBezTo>
                    <a:cubicBezTo>
                      <a:pt x="12896" y="21491"/>
                      <a:pt x="12896" y="21491"/>
                      <a:pt x="12869" y="21528"/>
                    </a:cubicBezTo>
                    <a:cubicBezTo>
                      <a:pt x="12869" y="21528"/>
                      <a:pt x="12869" y="21528"/>
                      <a:pt x="12869" y="21528"/>
                    </a:cubicBezTo>
                    <a:close/>
                    <a:moveTo>
                      <a:pt x="18955" y="17468"/>
                    </a:moveTo>
                    <a:cubicBezTo>
                      <a:pt x="18929" y="17432"/>
                      <a:pt x="18929" y="17396"/>
                      <a:pt x="18955" y="17396"/>
                    </a:cubicBezTo>
                    <a:cubicBezTo>
                      <a:pt x="19007" y="17323"/>
                      <a:pt x="19033" y="17251"/>
                      <a:pt x="19086" y="17179"/>
                    </a:cubicBezTo>
                    <a:cubicBezTo>
                      <a:pt x="19112" y="17142"/>
                      <a:pt x="19138" y="17106"/>
                      <a:pt x="19138" y="17070"/>
                    </a:cubicBezTo>
                    <a:cubicBezTo>
                      <a:pt x="19164" y="17070"/>
                      <a:pt x="19190" y="17070"/>
                      <a:pt x="19190" y="17070"/>
                    </a:cubicBezTo>
                    <a:cubicBezTo>
                      <a:pt x="19216" y="17106"/>
                      <a:pt x="19216" y="17142"/>
                      <a:pt x="19216" y="17142"/>
                    </a:cubicBezTo>
                    <a:cubicBezTo>
                      <a:pt x="19190" y="17179"/>
                      <a:pt x="19164" y="17215"/>
                      <a:pt x="19138" y="17251"/>
                    </a:cubicBezTo>
                    <a:cubicBezTo>
                      <a:pt x="19086" y="17323"/>
                      <a:pt x="19060" y="17396"/>
                      <a:pt x="19007" y="17468"/>
                    </a:cubicBezTo>
                    <a:cubicBezTo>
                      <a:pt x="19007" y="17468"/>
                      <a:pt x="18981" y="17468"/>
                      <a:pt x="18981" y="17468"/>
                    </a:cubicBezTo>
                    <a:cubicBezTo>
                      <a:pt x="18981" y="17468"/>
                      <a:pt x="18955" y="17468"/>
                      <a:pt x="18955" y="17468"/>
                    </a:cubicBezTo>
                    <a:close/>
                    <a:moveTo>
                      <a:pt x="12269" y="21564"/>
                    </a:moveTo>
                    <a:cubicBezTo>
                      <a:pt x="12164" y="21600"/>
                      <a:pt x="12060" y="21600"/>
                      <a:pt x="11955" y="21600"/>
                    </a:cubicBezTo>
                    <a:cubicBezTo>
                      <a:pt x="11955" y="21600"/>
                      <a:pt x="11929" y="21564"/>
                      <a:pt x="11929" y="21528"/>
                    </a:cubicBezTo>
                    <a:cubicBezTo>
                      <a:pt x="11929" y="21528"/>
                      <a:pt x="11955" y="21491"/>
                      <a:pt x="11955" y="21491"/>
                    </a:cubicBezTo>
                    <a:cubicBezTo>
                      <a:pt x="12060" y="21491"/>
                      <a:pt x="12164" y="21491"/>
                      <a:pt x="12269" y="21491"/>
                    </a:cubicBezTo>
                    <a:cubicBezTo>
                      <a:pt x="12295" y="21491"/>
                      <a:pt x="12295" y="21491"/>
                      <a:pt x="12295" y="21528"/>
                    </a:cubicBezTo>
                    <a:cubicBezTo>
                      <a:pt x="12295" y="21564"/>
                      <a:pt x="12295" y="21564"/>
                      <a:pt x="12269" y="21564"/>
                    </a:cubicBezTo>
                    <a:cubicBezTo>
                      <a:pt x="12269" y="21564"/>
                      <a:pt x="12269" y="21564"/>
                      <a:pt x="12269" y="21564"/>
                    </a:cubicBezTo>
                    <a:close/>
                    <a:moveTo>
                      <a:pt x="19347" y="16852"/>
                    </a:moveTo>
                    <a:cubicBezTo>
                      <a:pt x="19321" y="16816"/>
                      <a:pt x="19321" y="16780"/>
                      <a:pt x="19347" y="16780"/>
                    </a:cubicBezTo>
                    <a:cubicBezTo>
                      <a:pt x="19399" y="16671"/>
                      <a:pt x="19477" y="16562"/>
                      <a:pt x="19530" y="16454"/>
                    </a:cubicBezTo>
                    <a:cubicBezTo>
                      <a:pt x="19556" y="16417"/>
                      <a:pt x="19556" y="16417"/>
                      <a:pt x="19582" y="16417"/>
                    </a:cubicBezTo>
                    <a:cubicBezTo>
                      <a:pt x="19608" y="16454"/>
                      <a:pt x="19608" y="16490"/>
                      <a:pt x="19582" y="16490"/>
                    </a:cubicBezTo>
                    <a:cubicBezTo>
                      <a:pt x="19530" y="16635"/>
                      <a:pt x="19477" y="16744"/>
                      <a:pt x="19399" y="16816"/>
                    </a:cubicBezTo>
                    <a:cubicBezTo>
                      <a:pt x="19399" y="16852"/>
                      <a:pt x="19399" y="16852"/>
                      <a:pt x="19399" y="16852"/>
                    </a:cubicBezTo>
                    <a:cubicBezTo>
                      <a:pt x="19373" y="16852"/>
                      <a:pt x="19373" y="16852"/>
                      <a:pt x="19347" y="16852"/>
                    </a:cubicBezTo>
                    <a:close/>
                    <a:moveTo>
                      <a:pt x="11668" y="21600"/>
                    </a:moveTo>
                    <a:cubicBezTo>
                      <a:pt x="11563" y="21600"/>
                      <a:pt x="11459" y="21600"/>
                      <a:pt x="11355" y="21600"/>
                    </a:cubicBezTo>
                    <a:cubicBezTo>
                      <a:pt x="11355" y="21600"/>
                      <a:pt x="11328" y="21564"/>
                      <a:pt x="11328" y="21528"/>
                    </a:cubicBezTo>
                    <a:cubicBezTo>
                      <a:pt x="11328" y="21491"/>
                      <a:pt x="11355" y="21491"/>
                      <a:pt x="11355" y="21491"/>
                    </a:cubicBezTo>
                    <a:cubicBezTo>
                      <a:pt x="11459" y="21491"/>
                      <a:pt x="11563" y="21491"/>
                      <a:pt x="11668" y="21491"/>
                    </a:cubicBezTo>
                    <a:cubicBezTo>
                      <a:pt x="11694" y="21491"/>
                      <a:pt x="11694" y="21528"/>
                      <a:pt x="11694" y="21564"/>
                    </a:cubicBezTo>
                    <a:cubicBezTo>
                      <a:pt x="11694" y="21564"/>
                      <a:pt x="11694" y="21600"/>
                      <a:pt x="11668" y="21600"/>
                    </a:cubicBezTo>
                    <a:cubicBezTo>
                      <a:pt x="11668" y="21600"/>
                      <a:pt x="11668" y="21600"/>
                      <a:pt x="11668" y="21600"/>
                    </a:cubicBezTo>
                    <a:close/>
                    <a:moveTo>
                      <a:pt x="11067" y="21564"/>
                    </a:moveTo>
                    <a:cubicBezTo>
                      <a:pt x="10963" y="21564"/>
                      <a:pt x="10858" y="21564"/>
                      <a:pt x="10754" y="21528"/>
                    </a:cubicBezTo>
                    <a:cubicBezTo>
                      <a:pt x="10728" y="21528"/>
                      <a:pt x="10728" y="21528"/>
                      <a:pt x="10728" y="21491"/>
                    </a:cubicBezTo>
                    <a:cubicBezTo>
                      <a:pt x="10728" y="21455"/>
                      <a:pt x="10754" y="21419"/>
                      <a:pt x="10754" y="21419"/>
                    </a:cubicBezTo>
                    <a:cubicBezTo>
                      <a:pt x="10858" y="21455"/>
                      <a:pt x="10963" y="21455"/>
                      <a:pt x="11067" y="21455"/>
                    </a:cubicBezTo>
                    <a:cubicBezTo>
                      <a:pt x="11093" y="21455"/>
                      <a:pt x="11093" y="21491"/>
                      <a:pt x="11093" y="21528"/>
                    </a:cubicBezTo>
                    <a:cubicBezTo>
                      <a:pt x="11093" y="21528"/>
                      <a:pt x="11093" y="21564"/>
                      <a:pt x="11067" y="21564"/>
                    </a:cubicBezTo>
                    <a:cubicBezTo>
                      <a:pt x="11067" y="21564"/>
                      <a:pt x="11067" y="21564"/>
                      <a:pt x="11067" y="21564"/>
                    </a:cubicBezTo>
                    <a:close/>
                    <a:moveTo>
                      <a:pt x="19712" y="16200"/>
                    </a:moveTo>
                    <a:cubicBezTo>
                      <a:pt x="19712" y="16164"/>
                      <a:pt x="19686" y="16128"/>
                      <a:pt x="19712" y="16128"/>
                    </a:cubicBezTo>
                    <a:cubicBezTo>
                      <a:pt x="19765" y="15983"/>
                      <a:pt x="19817" y="15874"/>
                      <a:pt x="19869" y="15765"/>
                    </a:cubicBezTo>
                    <a:cubicBezTo>
                      <a:pt x="19895" y="15729"/>
                      <a:pt x="19921" y="15729"/>
                      <a:pt x="19921" y="15765"/>
                    </a:cubicBezTo>
                    <a:cubicBezTo>
                      <a:pt x="19948" y="15765"/>
                      <a:pt x="19948" y="15801"/>
                      <a:pt x="19948" y="15838"/>
                    </a:cubicBezTo>
                    <a:cubicBezTo>
                      <a:pt x="19895" y="15946"/>
                      <a:pt x="19817" y="16055"/>
                      <a:pt x="19765" y="16164"/>
                    </a:cubicBezTo>
                    <a:cubicBezTo>
                      <a:pt x="19765" y="16164"/>
                      <a:pt x="19765" y="16200"/>
                      <a:pt x="19765" y="16200"/>
                    </a:cubicBezTo>
                    <a:cubicBezTo>
                      <a:pt x="19739" y="16200"/>
                      <a:pt x="19739" y="16200"/>
                      <a:pt x="19712" y="16200"/>
                    </a:cubicBezTo>
                    <a:close/>
                    <a:moveTo>
                      <a:pt x="10467" y="21491"/>
                    </a:moveTo>
                    <a:cubicBezTo>
                      <a:pt x="10362" y="21491"/>
                      <a:pt x="10258" y="21455"/>
                      <a:pt x="10153" y="21455"/>
                    </a:cubicBezTo>
                    <a:cubicBezTo>
                      <a:pt x="10127" y="21455"/>
                      <a:pt x="10127" y="21419"/>
                      <a:pt x="10127" y="21383"/>
                    </a:cubicBezTo>
                    <a:cubicBezTo>
                      <a:pt x="10127" y="21346"/>
                      <a:pt x="10153" y="21346"/>
                      <a:pt x="10179" y="21346"/>
                    </a:cubicBezTo>
                    <a:cubicBezTo>
                      <a:pt x="10258" y="21383"/>
                      <a:pt x="10362" y="21383"/>
                      <a:pt x="10467" y="21383"/>
                    </a:cubicBezTo>
                    <a:cubicBezTo>
                      <a:pt x="10493" y="21383"/>
                      <a:pt x="10493" y="21419"/>
                      <a:pt x="10493" y="21455"/>
                    </a:cubicBezTo>
                    <a:cubicBezTo>
                      <a:pt x="10493" y="21491"/>
                      <a:pt x="10493" y="21491"/>
                      <a:pt x="10467" y="21491"/>
                    </a:cubicBezTo>
                    <a:cubicBezTo>
                      <a:pt x="10467" y="21491"/>
                      <a:pt x="10467" y="21491"/>
                      <a:pt x="10467" y="21491"/>
                    </a:cubicBezTo>
                    <a:close/>
                    <a:moveTo>
                      <a:pt x="20052" y="15475"/>
                    </a:moveTo>
                    <a:cubicBezTo>
                      <a:pt x="20026" y="15475"/>
                      <a:pt x="20026" y="15439"/>
                      <a:pt x="20052" y="15403"/>
                    </a:cubicBezTo>
                    <a:cubicBezTo>
                      <a:pt x="20104" y="15294"/>
                      <a:pt x="20156" y="15185"/>
                      <a:pt x="20183" y="15077"/>
                    </a:cubicBezTo>
                    <a:cubicBezTo>
                      <a:pt x="20209" y="15040"/>
                      <a:pt x="20235" y="15040"/>
                      <a:pt x="20235" y="15040"/>
                    </a:cubicBezTo>
                    <a:cubicBezTo>
                      <a:pt x="20261" y="15040"/>
                      <a:pt x="20261" y="15077"/>
                      <a:pt x="20261" y="15113"/>
                    </a:cubicBezTo>
                    <a:cubicBezTo>
                      <a:pt x="20209" y="15221"/>
                      <a:pt x="20156" y="15366"/>
                      <a:pt x="20104" y="15475"/>
                    </a:cubicBezTo>
                    <a:cubicBezTo>
                      <a:pt x="20104" y="15475"/>
                      <a:pt x="20104" y="15475"/>
                      <a:pt x="20078" y="15511"/>
                    </a:cubicBezTo>
                    <a:cubicBezTo>
                      <a:pt x="20078" y="15511"/>
                      <a:pt x="20052" y="15511"/>
                      <a:pt x="20052" y="15475"/>
                    </a:cubicBezTo>
                    <a:close/>
                    <a:moveTo>
                      <a:pt x="9866" y="21383"/>
                    </a:moveTo>
                    <a:cubicBezTo>
                      <a:pt x="9761" y="21383"/>
                      <a:pt x="9657" y="21346"/>
                      <a:pt x="9552" y="21310"/>
                    </a:cubicBezTo>
                    <a:cubicBezTo>
                      <a:pt x="9552" y="21310"/>
                      <a:pt x="9526" y="21274"/>
                      <a:pt x="9526" y="21274"/>
                    </a:cubicBezTo>
                    <a:cubicBezTo>
                      <a:pt x="9526" y="21238"/>
                      <a:pt x="9552" y="21201"/>
                      <a:pt x="9578" y="21238"/>
                    </a:cubicBezTo>
                    <a:cubicBezTo>
                      <a:pt x="9683" y="21238"/>
                      <a:pt x="9787" y="21274"/>
                      <a:pt x="9866" y="21274"/>
                    </a:cubicBezTo>
                    <a:cubicBezTo>
                      <a:pt x="9892" y="21310"/>
                      <a:pt x="9918" y="21310"/>
                      <a:pt x="9892" y="21346"/>
                    </a:cubicBezTo>
                    <a:cubicBezTo>
                      <a:pt x="9892" y="21383"/>
                      <a:pt x="9892" y="21383"/>
                      <a:pt x="9892" y="21383"/>
                    </a:cubicBezTo>
                    <a:cubicBezTo>
                      <a:pt x="9866" y="21383"/>
                      <a:pt x="9866" y="21383"/>
                      <a:pt x="9866" y="21383"/>
                    </a:cubicBezTo>
                    <a:close/>
                    <a:moveTo>
                      <a:pt x="20365" y="14787"/>
                    </a:moveTo>
                    <a:cubicBezTo>
                      <a:pt x="20339" y="14750"/>
                      <a:pt x="20339" y="14714"/>
                      <a:pt x="20339" y="14714"/>
                    </a:cubicBezTo>
                    <a:cubicBezTo>
                      <a:pt x="20392" y="14569"/>
                      <a:pt x="20444" y="14460"/>
                      <a:pt x="20470" y="14315"/>
                    </a:cubicBezTo>
                    <a:cubicBezTo>
                      <a:pt x="20496" y="14315"/>
                      <a:pt x="20496" y="14279"/>
                      <a:pt x="20522" y="14315"/>
                    </a:cubicBezTo>
                    <a:cubicBezTo>
                      <a:pt x="20548" y="14315"/>
                      <a:pt x="20548" y="14352"/>
                      <a:pt x="20548" y="14388"/>
                    </a:cubicBezTo>
                    <a:cubicBezTo>
                      <a:pt x="20496" y="14497"/>
                      <a:pt x="20444" y="14642"/>
                      <a:pt x="20418" y="14750"/>
                    </a:cubicBezTo>
                    <a:cubicBezTo>
                      <a:pt x="20392" y="14750"/>
                      <a:pt x="20392" y="14750"/>
                      <a:pt x="20392" y="14787"/>
                    </a:cubicBezTo>
                    <a:cubicBezTo>
                      <a:pt x="20365" y="14787"/>
                      <a:pt x="20365" y="14787"/>
                      <a:pt x="20365" y="14787"/>
                    </a:cubicBezTo>
                    <a:close/>
                    <a:moveTo>
                      <a:pt x="9265" y="21238"/>
                    </a:moveTo>
                    <a:cubicBezTo>
                      <a:pt x="9161" y="21201"/>
                      <a:pt x="9082" y="21201"/>
                      <a:pt x="8978" y="21165"/>
                    </a:cubicBezTo>
                    <a:cubicBezTo>
                      <a:pt x="8952" y="21165"/>
                      <a:pt x="8952" y="21129"/>
                      <a:pt x="8952" y="21093"/>
                    </a:cubicBezTo>
                    <a:cubicBezTo>
                      <a:pt x="8952" y="21056"/>
                      <a:pt x="8978" y="21056"/>
                      <a:pt x="8978" y="21056"/>
                    </a:cubicBezTo>
                    <a:cubicBezTo>
                      <a:pt x="9082" y="21093"/>
                      <a:pt x="9187" y="21129"/>
                      <a:pt x="9291" y="21129"/>
                    </a:cubicBezTo>
                    <a:cubicBezTo>
                      <a:pt x="9291" y="21165"/>
                      <a:pt x="9317" y="21165"/>
                      <a:pt x="9317" y="21201"/>
                    </a:cubicBezTo>
                    <a:cubicBezTo>
                      <a:pt x="9317" y="21238"/>
                      <a:pt x="9291" y="21238"/>
                      <a:pt x="9291" y="21238"/>
                    </a:cubicBezTo>
                    <a:cubicBezTo>
                      <a:pt x="9291" y="21238"/>
                      <a:pt x="9265" y="21238"/>
                      <a:pt x="9265" y="21238"/>
                    </a:cubicBezTo>
                    <a:close/>
                    <a:moveTo>
                      <a:pt x="20627" y="14026"/>
                    </a:moveTo>
                    <a:cubicBezTo>
                      <a:pt x="20600" y="14026"/>
                      <a:pt x="20600" y="13989"/>
                      <a:pt x="20600" y="13953"/>
                    </a:cubicBezTo>
                    <a:cubicBezTo>
                      <a:pt x="20653" y="13844"/>
                      <a:pt x="20679" y="13699"/>
                      <a:pt x="20731" y="13591"/>
                    </a:cubicBezTo>
                    <a:cubicBezTo>
                      <a:pt x="20731" y="13554"/>
                      <a:pt x="20757" y="13518"/>
                      <a:pt x="20783" y="13554"/>
                    </a:cubicBezTo>
                    <a:cubicBezTo>
                      <a:pt x="20783" y="13554"/>
                      <a:pt x="20809" y="13591"/>
                      <a:pt x="20783" y="13627"/>
                    </a:cubicBezTo>
                    <a:cubicBezTo>
                      <a:pt x="20757" y="13736"/>
                      <a:pt x="20705" y="13881"/>
                      <a:pt x="20679" y="13989"/>
                    </a:cubicBezTo>
                    <a:cubicBezTo>
                      <a:pt x="20679" y="14026"/>
                      <a:pt x="20653" y="14026"/>
                      <a:pt x="20653" y="14026"/>
                    </a:cubicBezTo>
                    <a:cubicBezTo>
                      <a:pt x="20653" y="14026"/>
                      <a:pt x="20627" y="14026"/>
                      <a:pt x="20627" y="14026"/>
                    </a:cubicBezTo>
                    <a:close/>
                    <a:moveTo>
                      <a:pt x="8690" y="21056"/>
                    </a:moveTo>
                    <a:cubicBezTo>
                      <a:pt x="8586" y="21020"/>
                      <a:pt x="8482" y="20984"/>
                      <a:pt x="8377" y="20948"/>
                    </a:cubicBezTo>
                    <a:cubicBezTo>
                      <a:pt x="8377" y="20948"/>
                      <a:pt x="8351" y="20911"/>
                      <a:pt x="8351" y="20875"/>
                    </a:cubicBezTo>
                    <a:cubicBezTo>
                      <a:pt x="8377" y="20875"/>
                      <a:pt x="8377" y="20839"/>
                      <a:pt x="8403" y="20839"/>
                    </a:cubicBezTo>
                    <a:cubicBezTo>
                      <a:pt x="8508" y="20875"/>
                      <a:pt x="8612" y="20911"/>
                      <a:pt x="8690" y="20948"/>
                    </a:cubicBezTo>
                    <a:cubicBezTo>
                      <a:pt x="8717" y="20948"/>
                      <a:pt x="8743" y="20984"/>
                      <a:pt x="8717" y="21020"/>
                    </a:cubicBezTo>
                    <a:cubicBezTo>
                      <a:pt x="8717" y="21020"/>
                      <a:pt x="8717" y="21056"/>
                      <a:pt x="8717" y="21056"/>
                    </a:cubicBezTo>
                    <a:cubicBezTo>
                      <a:pt x="8690" y="21056"/>
                      <a:pt x="8690" y="21056"/>
                      <a:pt x="8690" y="21056"/>
                    </a:cubicBezTo>
                    <a:close/>
                    <a:moveTo>
                      <a:pt x="20862" y="13264"/>
                    </a:moveTo>
                    <a:cubicBezTo>
                      <a:pt x="20836" y="13228"/>
                      <a:pt x="20836" y="13228"/>
                      <a:pt x="20836" y="13192"/>
                    </a:cubicBezTo>
                    <a:cubicBezTo>
                      <a:pt x="20862" y="13047"/>
                      <a:pt x="20914" y="12938"/>
                      <a:pt x="20940" y="12793"/>
                    </a:cubicBezTo>
                    <a:cubicBezTo>
                      <a:pt x="20940" y="12757"/>
                      <a:pt x="20966" y="12757"/>
                      <a:pt x="20992" y="12757"/>
                    </a:cubicBezTo>
                    <a:cubicBezTo>
                      <a:pt x="20992" y="12793"/>
                      <a:pt x="21018" y="12793"/>
                      <a:pt x="21018" y="12830"/>
                    </a:cubicBezTo>
                    <a:cubicBezTo>
                      <a:pt x="20966" y="12974"/>
                      <a:pt x="20940" y="13083"/>
                      <a:pt x="20914" y="13228"/>
                    </a:cubicBezTo>
                    <a:cubicBezTo>
                      <a:pt x="20888" y="13228"/>
                      <a:pt x="20888" y="13264"/>
                      <a:pt x="20888" y="13264"/>
                    </a:cubicBezTo>
                    <a:cubicBezTo>
                      <a:pt x="20888" y="13264"/>
                      <a:pt x="20862" y="13264"/>
                      <a:pt x="20862" y="13264"/>
                    </a:cubicBezTo>
                    <a:close/>
                    <a:moveTo>
                      <a:pt x="8090" y="20839"/>
                    </a:moveTo>
                    <a:cubicBezTo>
                      <a:pt x="8011" y="20803"/>
                      <a:pt x="7907" y="20766"/>
                      <a:pt x="7802" y="20730"/>
                    </a:cubicBezTo>
                    <a:cubicBezTo>
                      <a:pt x="7802" y="20694"/>
                      <a:pt x="7776" y="20658"/>
                      <a:pt x="7776" y="20658"/>
                    </a:cubicBezTo>
                    <a:cubicBezTo>
                      <a:pt x="7802" y="20621"/>
                      <a:pt x="7802" y="20621"/>
                      <a:pt x="7829" y="20621"/>
                    </a:cubicBezTo>
                    <a:cubicBezTo>
                      <a:pt x="7933" y="20658"/>
                      <a:pt x="8037" y="20694"/>
                      <a:pt x="8116" y="20730"/>
                    </a:cubicBezTo>
                    <a:cubicBezTo>
                      <a:pt x="8142" y="20730"/>
                      <a:pt x="8142" y="20766"/>
                      <a:pt x="8142" y="20803"/>
                    </a:cubicBezTo>
                    <a:cubicBezTo>
                      <a:pt x="8142" y="20803"/>
                      <a:pt x="8142" y="20839"/>
                      <a:pt x="8116" y="20839"/>
                    </a:cubicBezTo>
                    <a:cubicBezTo>
                      <a:pt x="8116" y="20839"/>
                      <a:pt x="8116" y="20839"/>
                      <a:pt x="8090" y="20839"/>
                    </a:cubicBezTo>
                    <a:close/>
                    <a:moveTo>
                      <a:pt x="21045" y="12467"/>
                    </a:moveTo>
                    <a:cubicBezTo>
                      <a:pt x="21045" y="12467"/>
                      <a:pt x="21018" y="12431"/>
                      <a:pt x="21018" y="12395"/>
                    </a:cubicBezTo>
                    <a:cubicBezTo>
                      <a:pt x="21045" y="12322"/>
                      <a:pt x="21071" y="12250"/>
                      <a:pt x="21071" y="12177"/>
                    </a:cubicBezTo>
                    <a:cubicBezTo>
                      <a:pt x="21097" y="12105"/>
                      <a:pt x="21097" y="12068"/>
                      <a:pt x="21123" y="11996"/>
                    </a:cubicBezTo>
                    <a:cubicBezTo>
                      <a:pt x="21123" y="11996"/>
                      <a:pt x="21149" y="11960"/>
                      <a:pt x="21175" y="11960"/>
                    </a:cubicBezTo>
                    <a:cubicBezTo>
                      <a:pt x="21175" y="11960"/>
                      <a:pt x="21201" y="11996"/>
                      <a:pt x="21201" y="12032"/>
                    </a:cubicBezTo>
                    <a:cubicBezTo>
                      <a:pt x="21175" y="12105"/>
                      <a:pt x="21175" y="12141"/>
                      <a:pt x="21149" y="12213"/>
                    </a:cubicBezTo>
                    <a:cubicBezTo>
                      <a:pt x="21149" y="12286"/>
                      <a:pt x="21123" y="12358"/>
                      <a:pt x="21097" y="12431"/>
                    </a:cubicBezTo>
                    <a:cubicBezTo>
                      <a:pt x="21097" y="12467"/>
                      <a:pt x="21097" y="12467"/>
                      <a:pt x="21071" y="12467"/>
                    </a:cubicBezTo>
                    <a:cubicBezTo>
                      <a:pt x="21071" y="12467"/>
                      <a:pt x="21071" y="12467"/>
                      <a:pt x="21045" y="12467"/>
                    </a:cubicBezTo>
                    <a:close/>
                    <a:moveTo>
                      <a:pt x="7515" y="20585"/>
                    </a:moveTo>
                    <a:cubicBezTo>
                      <a:pt x="7437" y="20549"/>
                      <a:pt x="7332" y="20477"/>
                      <a:pt x="7228" y="20440"/>
                    </a:cubicBezTo>
                    <a:cubicBezTo>
                      <a:pt x="7228" y="20440"/>
                      <a:pt x="7202" y="20404"/>
                      <a:pt x="7228" y="20368"/>
                    </a:cubicBezTo>
                    <a:cubicBezTo>
                      <a:pt x="7228" y="20332"/>
                      <a:pt x="7254" y="20332"/>
                      <a:pt x="7254" y="20332"/>
                    </a:cubicBezTo>
                    <a:cubicBezTo>
                      <a:pt x="7358" y="20404"/>
                      <a:pt x="7463" y="20440"/>
                      <a:pt x="7541" y="20477"/>
                    </a:cubicBezTo>
                    <a:cubicBezTo>
                      <a:pt x="7567" y="20477"/>
                      <a:pt x="7567" y="20513"/>
                      <a:pt x="7567" y="20549"/>
                    </a:cubicBezTo>
                    <a:cubicBezTo>
                      <a:pt x="7567" y="20549"/>
                      <a:pt x="7567" y="20585"/>
                      <a:pt x="7541" y="20585"/>
                    </a:cubicBezTo>
                    <a:cubicBezTo>
                      <a:pt x="7541" y="20585"/>
                      <a:pt x="7541" y="20585"/>
                      <a:pt x="7515" y="20585"/>
                    </a:cubicBezTo>
                    <a:close/>
                    <a:moveTo>
                      <a:pt x="21227" y="11670"/>
                    </a:moveTo>
                    <a:cubicBezTo>
                      <a:pt x="21201" y="11670"/>
                      <a:pt x="21201" y="11634"/>
                      <a:pt x="21201" y="11597"/>
                    </a:cubicBezTo>
                    <a:cubicBezTo>
                      <a:pt x="21227" y="11489"/>
                      <a:pt x="21253" y="11344"/>
                      <a:pt x="21253" y="11199"/>
                    </a:cubicBezTo>
                    <a:cubicBezTo>
                      <a:pt x="21280" y="11162"/>
                      <a:pt x="21280" y="11162"/>
                      <a:pt x="21306" y="11162"/>
                    </a:cubicBezTo>
                    <a:cubicBezTo>
                      <a:pt x="21332" y="11162"/>
                      <a:pt x="21332" y="11199"/>
                      <a:pt x="21332" y="11235"/>
                    </a:cubicBezTo>
                    <a:cubicBezTo>
                      <a:pt x="21306" y="11344"/>
                      <a:pt x="21280" y="11489"/>
                      <a:pt x="21280" y="11634"/>
                    </a:cubicBezTo>
                    <a:cubicBezTo>
                      <a:pt x="21253" y="11634"/>
                      <a:pt x="21253" y="11670"/>
                      <a:pt x="21253" y="11670"/>
                    </a:cubicBezTo>
                    <a:cubicBezTo>
                      <a:pt x="21227" y="11670"/>
                      <a:pt x="21227" y="11670"/>
                      <a:pt x="21227" y="11670"/>
                    </a:cubicBezTo>
                    <a:close/>
                    <a:moveTo>
                      <a:pt x="6967" y="20295"/>
                    </a:moveTo>
                    <a:cubicBezTo>
                      <a:pt x="6862" y="20223"/>
                      <a:pt x="6784" y="20187"/>
                      <a:pt x="6679" y="20114"/>
                    </a:cubicBezTo>
                    <a:cubicBezTo>
                      <a:pt x="6653" y="20114"/>
                      <a:pt x="6653" y="20078"/>
                      <a:pt x="6653" y="20078"/>
                    </a:cubicBezTo>
                    <a:cubicBezTo>
                      <a:pt x="6679" y="20042"/>
                      <a:pt x="6679" y="20042"/>
                      <a:pt x="6705" y="20042"/>
                    </a:cubicBezTo>
                    <a:cubicBezTo>
                      <a:pt x="6810" y="20078"/>
                      <a:pt x="6888" y="20150"/>
                      <a:pt x="6993" y="20187"/>
                    </a:cubicBezTo>
                    <a:cubicBezTo>
                      <a:pt x="6993" y="20187"/>
                      <a:pt x="7019" y="20223"/>
                      <a:pt x="7019" y="20259"/>
                    </a:cubicBezTo>
                    <a:cubicBezTo>
                      <a:pt x="6993" y="20259"/>
                      <a:pt x="6993" y="20295"/>
                      <a:pt x="6993" y="20295"/>
                    </a:cubicBezTo>
                    <a:cubicBezTo>
                      <a:pt x="6967" y="20295"/>
                      <a:pt x="6967" y="20295"/>
                      <a:pt x="6967" y="20295"/>
                    </a:cubicBezTo>
                    <a:close/>
                    <a:moveTo>
                      <a:pt x="21358" y="10836"/>
                    </a:moveTo>
                    <a:cubicBezTo>
                      <a:pt x="21332" y="10836"/>
                      <a:pt x="21332" y="10836"/>
                      <a:pt x="21332" y="10800"/>
                    </a:cubicBezTo>
                    <a:cubicBezTo>
                      <a:pt x="21332" y="10655"/>
                      <a:pt x="21358" y="10510"/>
                      <a:pt x="21384" y="10401"/>
                    </a:cubicBezTo>
                    <a:cubicBezTo>
                      <a:pt x="21384" y="10365"/>
                      <a:pt x="21410" y="10329"/>
                      <a:pt x="21410" y="10329"/>
                    </a:cubicBezTo>
                    <a:cubicBezTo>
                      <a:pt x="21436" y="10329"/>
                      <a:pt x="21462" y="10365"/>
                      <a:pt x="21462" y="10401"/>
                    </a:cubicBezTo>
                    <a:cubicBezTo>
                      <a:pt x="21436" y="10546"/>
                      <a:pt x="21410" y="10691"/>
                      <a:pt x="21410" y="10800"/>
                    </a:cubicBezTo>
                    <a:cubicBezTo>
                      <a:pt x="21384" y="10836"/>
                      <a:pt x="21384" y="10836"/>
                      <a:pt x="21384" y="10836"/>
                    </a:cubicBezTo>
                    <a:cubicBezTo>
                      <a:pt x="21358" y="10872"/>
                      <a:pt x="21358" y="10872"/>
                      <a:pt x="21358" y="10836"/>
                    </a:cubicBezTo>
                    <a:close/>
                    <a:moveTo>
                      <a:pt x="6392" y="19969"/>
                    </a:moveTo>
                    <a:cubicBezTo>
                      <a:pt x="6314" y="19897"/>
                      <a:pt x="6209" y="19860"/>
                      <a:pt x="6131" y="19788"/>
                    </a:cubicBezTo>
                    <a:cubicBezTo>
                      <a:pt x="6105" y="19788"/>
                      <a:pt x="6105" y="19752"/>
                      <a:pt x="6105" y="19715"/>
                    </a:cubicBezTo>
                    <a:cubicBezTo>
                      <a:pt x="6105" y="19715"/>
                      <a:pt x="6131" y="19679"/>
                      <a:pt x="6157" y="19715"/>
                    </a:cubicBezTo>
                    <a:cubicBezTo>
                      <a:pt x="6261" y="19752"/>
                      <a:pt x="6340" y="19824"/>
                      <a:pt x="6444" y="19860"/>
                    </a:cubicBezTo>
                    <a:cubicBezTo>
                      <a:pt x="6444" y="19897"/>
                      <a:pt x="6470" y="19933"/>
                      <a:pt x="6444" y="19933"/>
                    </a:cubicBezTo>
                    <a:cubicBezTo>
                      <a:pt x="6444" y="19969"/>
                      <a:pt x="6444" y="19969"/>
                      <a:pt x="6444" y="19969"/>
                    </a:cubicBezTo>
                    <a:cubicBezTo>
                      <a:pt x="6418" y="19969"/>
                      <a:pt x="6418" y="19969"/>
                      <a:pt x="6392" y="19969"/>
                    </a:cubicBezTo>
                    <a:close/>
                    <a:moveTo>
                      <a:pt x="21462" y="10039"/>
                    </a:moveTo>
                    <a:cubicBezTo>
                      <a:pt x="21436" y="10039"/>
                      <a:pt x="21410" y="10003"/>
                      <a:pt x="21410" y="9966"/>
                    </a:cubicBezTo>
                    <a:cubicBezTo>
                      <a:pt x="21436" y="9821"/>
                      <a:pt x="21436" y="9713"/>
                      <a:pt x="21462" y="9568"/>
                    </a:cubicBezTo>
                    <a:cubicBezTo>
                      <a:pt x="21462" y="9532"/>
                      <a:pt x="21489" y="9495"/>
                      <a:pt x="21489" y="9532"/>
                    </a:cubicBezTo>
                    <a:cubicBezTo>
                      <a:pt x="21515" y="9532"/>
                      <a:pt x="21541" y="9532"/>
                      <a:pt x="21541" y="9568"/>
                    </a:cubicBezTo>
                    <a:cubicBezTo>
                      <a:pt x="21515" y="9713"/>
                      <a:pt x="21515" y="9858"/>
                      <a:pt x="21489" y="10003"/>
                    </a:cubicBezTo>
                    <a:cubicBezTo>
                      <a:pt x="21489" y="10003"/>
                      <a:pt x="21489" y="10003"/>
                      <a:pt x="21462" y="10039"/>
                    </a:cubicBezTo>
                    <a:cubicBezTo>
                      <a:pt x="21462" y="10039"/>
                      <a:pt x="21462" y="10039"/>
                      <a:pt x="21462" y="10039"/>
                    </a:cubicBezTo>
                    <a:close/>
                    <a:moveTo>
                      <a:pt x="5844" y="19607"/>
                    </a:moveTo>
                    <a:cubicBezTo>
                      <a:pt x="5765" y="19570"/>
                      <a:pt x="5687" y="19498"/>
                      <a:pt x="5582" y="19426"/>
                    </a:cubicBezTo>
                    <a:cubicBezTo>
                      <a:pt x="5556" y="19426"/>
                      <a:pt x="5556" y="19389"/>
                      <a:pt x="5556" y="19353"/>
                    </a:cubicBezTo>
                    <a:cubicBezTo>
                      <a:pt x="5582" y="19353"/>
                      <a:pt x="5608" y="19317"/>
                      <a:pt x="5608" y="19353"/>
                    </a:cubicBezTo>
                    <a:cubicBezTo>
                      <a:pt x="5713" y="19389"/>
                      <a:pt x="5791" y="19462"/>
                      <a:pt x="5896" y="19534"/>
                    </a:cubicBezTo>
                    <a:cubicBezTo>
                      <a:pt x="5896" y="19534"/>
                      <a:pt x="5922" y="19570"/>
                      <a:pt x="5896" y="19607"/>
                    </a:cubicBezTo>
                    <a:cubicBezTo>
                      <a:pt x="5896" y="19607"/>
                      <a:pt x="5896" y="19607"/>
                      <a:pt x="5896" y="19607"/>
                    </a:cubicBezTo>
                    <a:cubicBezTo>
                      <a:pt x="5870" y="19643"/>
                      <a:pt x="5870" y="19643"/>
                      <a:pt x="5844" y="19607"/>
                    </a:cubicBezTo>
                    <a:close/>
                    <a:moveTo>
                      <a:pt x="5321" y="19244"/>
                    </a:moveTo>
                    <a:cubicBezTo>
                      <a:pt x="5243" y="19172"/>
                      <a:pt x="5138" y="19099"/>
                      <a:pt x="5060" y="19027"/>
                    </a:cubicBezTo>
                    <a:cubicBezTo>
                      <a:pt x="5034" y="19027"/>
                      <a:pt x="5034" y="18991"/>
                      <a:pt x="5034" y="18954"/>
                    </a:cubicBezTo>
                    <a:cubicBezTo>
                      <a:pt x="5060" y="18954"/>
                      <a:pt x="5060" y="18918"/>
                      <a:pt x="5086" y="18954"/>
                    </a:cubicBezTo>
                    <a:cubicBezTo>
                      <a:pt x="5164" y="19027"/>
                      <a:pt x="5269" y="19099"/>
                      <a:pt x="5347" y="19136"/>
                    </a:cubicBezTo>
                    <a:cubicBezTo>
                      <a:pt x="5373" y="19172"/>
                      <a:pt x="5373" y="19208"/>
                      <a:pt x="5373" y="19208"/>
                    </a:cubicBezTo>
                    <a:cubicBezTo>
                      <a:pt x="5373" y="19244"/>
                      <a:pt x="5347" y="19244"/>
                      <a:pt x="5347" y="19244"/>
                    </a:cubicBezTo>
                    <a:cubicBezTo>
                      <a:pt x="5347" y="19244"/>
                      <a:pt x="5321" y="19244"/>
                      <a:pt x="5321" y="19244"/>
                    </a:cubicBezTo>
                    <a:close/>
                    <a:moveTo>
                      <a:pt x="21515" y="9205"/>
                    </a:moveTo>
                    <a:cubicBezTo>
                      <a:pt x="21489" y="9205"/>
                      <a:pt x="21489" y="9169"/>
                      <a:pt x="21489" y="9133"/>
                    </a:cubicBezTo>
                    <a:cubicBezTo>
                      <a:pt x="21489" y="9024"/>
                      <a:pt x="21489" y="8879"/>
                      <a:pt x="21515" y="8734"/>
                    </a:cubicBezTo>
                    <a:cubicBezTo>
                      <a:pt x="21515" y="8698"/>
                      <a:pt x="21515" y="8698"/>
                      <a:pt x="21541" y="8698"/>
                    </a:cubicBezTo>
                    <a:cubicBezTo>
                      <a:pt x="21567" y="8698"/>
                      <a:pt x="21567" y="8698"/>
                      <a:pt x="21567" y="8734"/>
                    </a:cubicBezTo>
                    <a:cubicBezTo>
                      <a:pt x="21567" y="8879"/>
                      <a:pt x="21567" y="9024"/>
                      <a:pt x="21567" y="9169"/>
                    </a:cubicBezTo>
                    <a:cubicBezTo>
                      <a:pt x="21567" y="9169"/>
                      <a:pt x="21541" y="9205"/>
                      <a:pt x="21541" y="9205"/>
                    </a:cubicBezTo>
                    <a:cubicBezTo>
                      <a:pt x="21541" y="9205"/>
                      <a:pt x="21515" y="9205"/>
                      <a:pt x="21515" y="9205"/>
                    </a:cubicBezTo>
                    <a:close/>
                    <a:moveTo>
                      <a:pt x="4799" y="18846"/>
                    </a:moveTo>
                    <a:cubicBezTo>
                      <a:pt x="4694" y="18773"/>
                      <a:pt x="4616" y="18701"/>
                      <a:pt x="4538" y="18628"/>
                    </a:cubicBezTo>
                    <a:cubicBezTo>
                      <a:pt x="4512" y="18592"/>
                      <a:pt x="4512" y="18556"/>
                      <a:pt x="4512" y="18556"/>
                    </a:cubicBezTo>
                    <a:cubicBezTo>
                      <a:pt x="4538" y="18519"/>
                      <a:pt x="4564" y="18519"/>
                      <a:pt x="4564" y="18519"/>
                    </a:cubicBezTo>
                    <a:cubicBezTo>
                      <a:pt x="4668" y="18592"/>
                      <a:pt x="4747" y="18664"/>
                      <a:pt x="4825" y="18737"/>
                    </a:cubicBezTo>
                    <a:cubicBezTo>
                      <a:pt x="4851" y="18737"/>
                      <a:pt x="4851" y="18773"/>
                      <a:pt x="4851" y="18809"/>
                    </a:cubicBezTo>
                    <a:cubicBezTo>
                      <a:pt x="4851" y="18809"/>
                      <a:pt x="4825" y="18809"/>
                      <a:pt x="4825" y="18846"/>
                    </a:cubicBezTo>
                    <a:cubicBezTo>
                      <a:pt x="4825" y="18846"/>
                      <a:pt x="4799" y="18846"/>
                      <a:pt x="4799" y="18846"/>
                    </a:cubicBezTo>
                    <a:close/>
                    <a:moveTo>
                      <a:pt x="21541" y="8372"/>
                    </a:moveTo>
                    <a:cubicBezTo>
                      <a:pt x="21541" y="8372"/>
                      <a:pt x="21515" y="8336"/>
                      <a:pt x="21515" y="8299"/>
                    </a:cubicBezTo>
                    <a:cubicBezTo>
                      <a:pt x="21515" y="8191"/>
                      <a:pt x="21515" y="8046"/>
                      <a:pt x="21515" y="7901"/>
                    </a:cubicBezTo>
                    <a:cubicBezTo>
                      <a:pt x="21515" y="7864"/>
                      <a:pt x="21541" y="7864"/>
                      <a:pt x="21541" y="7864"/>
                    </a:cubicBezTo>
                    <a:cubicBezTo>
                      <a:pt x="21567" y="7864"/>
                      <a:pt x="21593" y="7864"/>
                      <a:pt x="21593" y="7901"/>
                    </a:cubicBezTo>
                    <a:cubicBezTo>
                      <a:pt x="21593" y="8046"/>
                      <a:pt x="21593" y="8191"/>
                      <a:pt x="21593" y="8336"/>
                    </a:cubicBezTo>
                    <a:cubicBezTo>
                      <a:pt x="21593" y="8336"/>
                      <a:pt x="21567" y="8372"/>
                      <a:pt x="21567" y="8372"/>
                    </a:cubicBezTo>
                    <a:cubicBezTo>
                      <a:pt x="21567" y="8372"/>
                      <a:pt x="21567" y="8372"/>
                      <a:pt x="21541" y="8372"/>
                    </a:cubicBezTo>
                    <a:close/>
                    <a:moveTo>
                      <a:pt x="4276" y="18411"/>
                    </a:moveTo>
                    <a:cubicBezTo>
                      <a:pt x="4198" y="18302"/>
                      <a:pt x="4120" y="18230"/>
                      <a:pt x="4015" y="18157"/>
                    </a:cubicBezTo>
                    <a:cubicBezTo>
                      <a:pt x="4015" y="18157"/>
                      <a:pt x="4015" y="18121"/>
                      <a:pt x="4015" y="18085"/>
                    </a:cubicBezTo>
                    <a:cubicBezTo>
                      <a:pt x="4015" y="18085"/>
                      <a:pt x="4041" y="18048"/>
                      <a:pt x="4067" y="18085"/>
                    </a:cubicBezTo>
                    <a:cubicBezTo>
                      <a:pt x="4146" y="18157"/>
                      <a:pt x="4224" y="18230"/>
                      <a:pt x="4329" y="18302"/>
                    </a:cubicBezTo>
                    <a:cubicBezTo>
                      <a:pt x="4329" y="18338"/>
                      <a:pt x="4329" y="18338"/>
                      <a:pt x="4329" y="18374"/>
                    </a:cubicBezTo>
                    <a:cubicBezTo>
                      <a:pt x="4329" y="18374"/>
                      <a:pt x="4329" y="18411"/>
                      <a:pt x="4303" y="18411"/>
                    </a:cubicBezTo>
                    <a:cubicBezTo>
                      <a:pt x="4303" y="18411"/>
                      <a:pt x="4276" y="18411"/>
                      <a:pt x="4276" y="18411"/>
                    </a:cubicBezTo>
                    <a:close/>
                    <a:moveTo>
                      <a:pt x="21541" y="7538"/>
                    </a:moveTo>
                    <a:cubicBezTo>
                      <a:pt x="21515" y="7538"/>
                      <a:pt x="21515" y="7502"/>
                      <a:pt x="21515" y="7502"/>
                    </a:cubicBezTo>
                    <a:cubicBezTo>
                      <a:pt x="21489" y="7357"/>
                      <a:pt x="21489" y="7212"/>
                      <a:pt x="21489" y="7067"/>
                    </a:cubicBezTo>
                    <a:cubicBezTo>
                      <a:pt x="21489" y="7031"/>
                      <a:pt x="21515" y="7031"/>
                      <a:pt x="21515" y="7031"/>
                    </a:cubicBezTo>
                    <a:cubicBezTo>
                      <a:pt x="21541" y="7031"/>
                      <a:pt x="21567" y="7031"/>
                      <a:pt x="21567" y="7067"/>
                    </a:cubicBezTo>
                    <a:cubicBezTo>
                      <a:pt x="21567" y="7212"/>
                      <a:pt x="21567" y="7357"/>
                      <a:pt x="21567" y="7466"/>
                    </a:cubicBezTo>
                    <a:cubicBezTo>
                      <a:pt x="21593" y="7502"/>
                      <a:pt x="21567" y="7538"/>
                      <a:pt x="21567" y="7538"/>
                    </a:cubicBezTo>
                    <a:cubicBezTo>
                      <a:pt x="21541" y="7538"/>
                      <a:pt x="21541" y="7538"/>
                      <a:pt x="21541" y="7538"/>
                    </a:cubicBezTo>
                    <a:close/>
                    <a:moveTo>
                      <a:pt x="3780" y="17940"/>
                    </a:moveTo>
                    <a:cubicBezTo>
                      <a:pt x="3702" y="17867"/>
                      <a:pt x="3597" y="17758"/>
                      <a:pt x="3519" y="17686"/>
                    </a:cubicBezTo>
                    <a:cubicBezTo>
                      <a:pt x="3519" y="17686"/>
                      <a:pt x="3519" y="17650"/>
                      <a:pt x="3519" y="17613"/>
                    </a:cubicBezTo>
                    <a:cubicBezTo>
                      <a:pt x="3519" y="17613"/>
                      <a:pt x="3545" y="17577"/>
                      <a:pt x="3571" y="17613"/>
                    </a:cubicBezTo>
                    <a:cubicBezTo>
                      <a:pt x="3650" y="17686"/>
                      <a:pt x="3728" y="17758"/>
                      <a:pt x="3806" y="17831"/>
                    </a:cubicBezTo>
                    <a:cubicBezTo>
                      <a:pt x="3832" y="17867"/>
                      <a:pt x="3832" y="17903"/>
                      <a:pt x="3832" y="17903"/>
                    </a:cubicBezTo>
                    <a:cubicBezTo>
                      <a:pt x="3832" y="17940"/>
                      <a:pt x="3806" y="17940"/>
                      <a:pt x="3806" y="17940"/>
                    </a:cubicBezTo>
                    <a:cubicBezTo>
                      <a:pt x="3806" y="17940"/>
                      <a:pt x="3780" y="17940"/>
                      <a:pt x="3780" y="17940"/>
                    </a:cubicBezTo>
                    <a:close/>
                    <a:moveTo>
                      <a:pt x="21515" y="6705"/>
                    </a:moveTo>
                    <a:cubicBezTo>
                      <a:pt x="21489" y="6705"/>
                      <a:pt x="21462" y="6668"/>
                      <a:pt x="21462" y="6668"/>
                    </a:cubicBezTo>
                    <a:cubicBezTo>
                      <a:pt x="21462" y="6523"/>
                      <a:pt x="21436" y="6379"/>
                      <a:pt x="21436" y="6234"/>
                    </a:cubicBezTo>
                    <a:cubicBezTo>
                      <a:pt x="21436" y="6234"/>
                      <a:pt x="21436" y="6197"/>
                      <a:pt x="21462" y="6197"/>
                    </a:cubicBezTo>
                    <a:cubicBezTo>
                      <a:pt x="21489" y="6197"/>
                      <a:pt x="21489" y="6197"/>
                      <a:pt x="21489" y="6234"/>
                    </a:cubicBezTo>
                    <a:cubicBezTo>
                      <a:pt x="21515" y="6379"/>
                      <a:pt x="21515" y="6523"/>
                      <a:pt x="21541" y="6632"/>
                    </a:cubicBezTo>
                    <a:cubicBezTo>
                      <a:pt x="21541" y="6668"/>
                      <a:pt x="21541" y="6705"/>
                      <a:pt x="21515" y="6705"/>
                    </a:cubicBezTo>
                    <a:cubicBezTo>
                      <a:pt x="21515" y="6705"/>
                      <a:pt x="21515" y="6705"/>
                      <a:pt x="21515" y="6705"/>
                    </a:cubicBezTo>
                    <a:close/>
                    <a:moveTo>
                      <a:pt x="3284" y="17432"/>
                    </a:moveTo>
                    <a:cubicBezTo>
                      <a:pt x="3206" y="17360"/>
                      <a:pt x="3127" y="17287"/>
                      <a:pt x="3049" y="17179"/>
                    </a:cubicBezTo>
                    <a:cubicBezTo>
                      <a:pt x="3023" y="17179"/>
                      <a:pt x="3023" y="17142"/>
                      <a:pt x="3049" y="17106"/>
                    </a:cubicBezTo>
                    <a:cubicBezTo>
                      <a:pt x="3049" y="17106"/>
                      <a:pt x="3075" y="17106"/>
                      <a:pt x="3101" y="17106"/>
                    </a:cubicBezTo>
                    <a:cubicBezTo>
                      <a:pt x="3179" y="17215"/>
                      <a:pt x="3258" y="17287"/>
                      <a:pt x="3336" y="17360"/>
                    </a:cubicBezTo>
                    <a:cubicBezTo>
                      <a:pt x="3336" y="17396"/>
                      <a:pt x="3362" y="17396"/>
                      <a:pt x="3336" y="17432"/>
                    </a:cubicBezTo>
                    <a:cubicBezTo>
                      <a:pt x="3336" y="17432"/>
                      <a:pt x="3336" y="17432"/>
                      <a:pt x="3310" y="17468"/>
                    </a:cubicBezTo>
                    <a:cubicBezTo>
                      <a:pt x="3310" y="17468"/>
                      <a:pt x="3284" y="17468"/>
                      <a:pt x="3284" y="17432"/>
                    </a:cubicBezTo>
                    <a:close/>
                    <a:moveTo>
                      <a:pt x="21436" y="5871"/>
                    </a:moveTo>
                    <a:cubicBezTo>
                      <a:pt x="21410" y="5871"/>
                      <a:pt x="21384" y="5871"/>
                      <a:pt x="21384" y="5835"/>
                    </a:cubicBezTo>
                    <a:cubicBezTo>
                      <a:pt x="21358" y="5690"/>
                      <a:pt x="21358" y="5545"/>
                      <a:pt x="21332" y="5436"/>
                    </a:cubicBezTo>
                    <a:cubicBezTo>
                      <a:pt x="21332" y="5400"/>
                      <a:pt x="21332" y="5364"/>
                      <a:pt x="21358" y="5364"/>
                    </a:cubicBezTo>
                    <a:cubicBezTo>
                      <a:pt x="21384" y="5364"/>
                      <a:pt x="21384" y="5364"/>
                      <a:pt x="21410" y="5400"/>
                    </a:cubicBezTo>
                    <a:cubicBezTo>
                      <a:pt x="21410" y="5545"/>
                      <a:pt x="21436" y="5690"/>
                      <a:pt x="21462" y="5835"/>
                    </a:cubicBezTo>
                    <a:cubicBezTo>
                      <a:pt x="21462" y="5835"/>
                      <a:pt x="21436" y="5871"/>
                      <a:pt x="21436" y="5871"/>
                    </a:cubicBezTo>
                    <a:cubicBezTo>
                      <a:pt x="21436" y="5871"/>
                      <a:pt x="21436" y="5871"/>
                      <a:pt x="21436" y="5871"/>
                    </a:cubicBezTo>
                    <a:close/>
                    <a:moveTo>
                      <a:pt x="2814" y="16925"/>
                    </a:moveTo>
                    <a:cubicBezTo>
                      <a:pt x="2735" y="16852"/>
                      <a:pt x="2657" y="16780"/>
                      <a:pt x="2579" y="16671"/>
                    </a:cubicBezTo>
                    <a:cubicBezTo>
                      <a:pt x="2553" y="16671"/>
                      <a:pt x="2553" y="16635"/>
                      <a:pt x="2579" y="16599"/>
                    </a:cubicBezTo>
                    <a:cubicBezTo>
                      <a:pt x="2579" y="16599"/>
                      <a:pt x="2605" y="16562"/>
                      <a:pt x="2631" y="16599"/>
                    </a:cubicBezTo>
                    <a:cubicBezTo>
                      <a:pt x="2683" y="16671"/>
                      <a:pt x="2762" y="16780"/>
                      <a:pt x="2840" y="16852"/>
                    </a:cubicBezTo>
                    <a:cubicBezTo>
                      <a:pt x="2866" y="16889"/>
                      <a:pt x="2866" y="16925"/>
                      <a:pt x="2866" y="16925"/>
                    </a:cubicBezTo>
                    <a:cubicBezTo>
                      <a:pt x="2866" y="16925"/>
                      <a:pt x="2840" y="16961"/>
                      <a:pt x="2840" y="16961"/>
                    </a:cubicBezTo>
                    <a:cubicBezTo>
                      <a:pt x="2840" y="16961"/>
                      <a:pt x="2814" y="16961"/>
                      <a:pt x="2814" y="16925"/>
                    </a:cubicBezTo>
                    <a:close/>
                    <a:moveTo>
                      <a:pt x="21306" y="5074"/>
                    </a:moveTo>
                    <a:cubicBezTo>
                      <a:pt x="21280" y="5074"/>
                      <a:pt x="21280" y="5038"/>
                      <a:pt x="21253" y="5038"/>
                    </a:cubicBezTo>
                    <a:cubicBezTo>
                      <a:pt x="21227" y="4893"/>
                      <a:pt x="21201" y="4748"/>
                      <a:pt x="21175" y="4603"/>
                    </a:cubicBezTo>
                    <a:cubicBezTo>
                      <a:pt x="21175" y="4603"/>
                      <a:pt x="21201" y="4566"/>
                      <a:pt x="21201" y="4566"/>
                    </a:cubicBezTo>
                    <a:cubicBezTo>
                      <a:pt x="21227" y="4530"/>
                      <a:pt x="21253" y="4566"/>
                      <a:pt x="21253" y="4603"/>
                    </a:cubicBezTo>
                    <a:cubicBezTo>
                      <a:pt x="21280" y="4711"/>
                      <a:pt x="21306" y="4856"/>
                      <a:pt x="21332" y="5001"/>
                    </a:cubicBezTo>
                    <a:cubicBezTo>
                      <a:pt x="21332" y="5038"/>
                      <a:pt x="21332" y="5038"/>
                      <a:pt x="21306" y="5038"/>
                    </a:cubicBezTo>
                    <a:cubicBezTo>
                      <a:pt x="21306" y="5074"/>
                      <a:pt x="21306" y="5074"/>
                      <a:pt x="21306" y="5074"/>
                    </a:cubicBezTo>
                    <a:close/>
                    <a:moveTo>
                      <a:pt x="2344" y="16417"/>
                    </a:moveTo>
                    <a:cubicBezTo>
                      <a:pt x="2265" y="16309"/>
                      <a:pt x="2187" y="16236"/>
                      <a:pt x="2109" y="16128"/>
                    </a:cubicBezTo>
                    <a:cubicBezTo>
                      <a:pt x="2082" y="16128"/>
                      <a:pt x="2082" y="16091"/>
                      <a:pt x="2109" y="16055"/>
                    </a:cubicBezTo>
                    <a:cubicBezTo>
                      <a:pt x="2109" y="16055"/>
                      <a:pt x="2135" y="16055"/>
                      <a:pt x="2161" y="16055"/>
                    </a:cubicBezTo>
                    <a:cubicBezTo>
                      <a:pt x="2239" y="16164"/>
                      <a:pt x="2318" y="16236"/>
                      <a:pt x="2396" y="16345"/>
                    </a:cubicBezTo>
                    <a:cubicBezTo>
                      <a:pt x="2396" y="16345"/>
                      <a:pt x="2396" y="16381"/>
                      <a:pt x="2396" y="16417"/>
                    </a:cubicBezTo>
                    <a:cubicBezTo>
                      <a:pt x="2396" y="16417"/>
                      <a:pt x="2396" y="16417"/>
                      <a:pt x="2370" y="16417"/>
                    </a:cubicBezTo>
                    <a:cubicBezTo>
                      <a:pt x="2370" y="16417"/>
                      <a:pt x="2344" y="16417"/>
                      <a:pt x="2344" y="16417"/>
                    </a:cubicBezTo>
                    <a:close/>
                    <a:moveTo>
                      <a:pt x="21149" y="4240"/>
                    </a:moveTo>
                    <a:cubicBezTo>
                      <a:pt x="21123" y="4277"/>
                      <a:pt x="21097" y="4240"/>
                      <a:pt x="21097" y="4204"/>
                    </a:cubicBezTo>
                    <a:cubicBezTo>
                      <a:pt x="21071" y="4095"/>
                      <a:pt x="21045" y="3950"/>
                      <a:pt x="20992" y="3842"/>
                    </a:cubicBezTo>
                    <a:cubicBezTo>
                      <a:pt x="20992" y="3805"/>
                      <a:pt x="21018" y="3769"/>
                      <a:pt x="21018" y="3769"/>
                    </a:cubicBezTo>
                    <a:cubicBezTo>
                      <a:pt x="21045" y="3769"/>
                      <a:pt x="21071" y="3769"/>
                      <a:pt x="21071" y="3805"/>
                    </a:cubicBezTo>
                    <a:cubicBezTo>
                      <a:pt x="21097" y="3914"/>
                      <a:pt x="21149" y="4059"/>
                      <a:pt x="21175" y="4204"/>
                    </a:cubicBezTo>
                    <a:cubicBezTo>
                      <a:pt x="21175" y="4204"/>
                      <a:pt x="21175" y="4240"/>
                      <a:pt x="21149" y="4240"/>
                    </a:cubicBezTo>
                    <a:cubicBezTo>
                      <a:pt x="21149" y="4240"/>
                      <a:pt x="21149" y="4240"/>
                      <a:pt x="21149" y="4240"/>
                    </a:cubicBezTo>
                    <a:close/>
                    <a:moveTo>
                      <a:pt x="1874" y="15874"/>
                    </a:moveTo>
                    <a:cubicBezTo>
                      <a:pt x="1821" y="15801"/>
                      <a:pt x="1769" y="15729"/>
                      <a:pt x="1717" y="15656"/>
                    </a:cubicBezTo>
                    <a:cubicBezTo>
                      <a:pt x="1691" y="15620"/>
                      <a:pt x="1691" y="15620"/>
                      <a:pt x="1665" y="15584"/>
                    </a:cubicBezTo>
                    <a:cubicBezTo>
                      <a:pt x="1638" y="15548"/>
                      <a:pt x="1638" y="15511"/>
                      <a:pt x="1665" y="15511"/>
                    </a:cubicBezTo>
                    <a:cubicBezTo>
                      <a:pt x="1665" y="15475"/>
                      <a:pt x="1691" y="15475"/>
                      <a:pt x="1717" y="15511"/>
                    </a:cubicBezTo>
                    <a:cubicBezTo>
                      <a:pt x="1743" y="15511"/>
                      <a:pt x="1743" y="15548"/>
                      <a:pt x="1769" y="15584"/>
                    </a:cubicBezTo>
                    <a:cubicBezTo>
                      <a:pt x="1821" y="15656"/>
                      <a:pt x="1874" y="15729"/>
                      <a:pt x="1926" y="15801"/>
                    </a:cubicBezTo>
                    <a:cubicBezTo>
                      <a:pt x="1952" y="15801"/>
                      <a:pt x="1952" y="15838"/>
                      <a:pt x="1926" y="15874"/>
                    </a:cubicBezTo>
                    <a:cubicBezTo>
                      <a:pt x="1926" y="15874"/>
                      <a:pt x="1926" y="15874"/>
                      <a:pt x="1926" y="15874"/>
                    </a:cubicBezTo>
                    <a:cubicBezTo>
                      <a:pt x="1926" y="15874"/>
                      <a:pt x="1900" y="15874"/>
                      <a:pt x="1874" y="15874"/>
                    </a:cubicBezTo>
                    <a:close/>
                    <a:moveTo>
                      <a:pt x="20940" y="3479"/>
                    </a:moveTo>
                    <a:cubicBezTo>
                      <a:pt x="20914" y="3479"/>
                      <a:pt x="20914" y="3479"/>
                      <a:pt x="20888" y="3443"/>
                    </a:cubicBezTo>
                    <a:cubicBezTo>
                      <a:pt x="20888" y="3370"/>
                      <a:pt x="20862" y="3334"/>
                      <a:pt x="20836" y="3262"/>
                    </a:cubicBezTo>
                    <a:cubicBezTo>
                      <a:pt x="20809" y="3189"/>
                      <a:pt x="20783" y="3153"/>
                      <a:pt x="20783" y="3081"/>
                    </a:cubicBezTo>
                    <a:cubicBezTo>
                      <a:pt x="20757" y="3044"/>
                      <a:pt x="20757" y="3008"/>
                      <a:pt x="20783" y="3008"/>
                    </a:cubicBezTo>
                    <a:cubicBezTo>
                      <a:pt x="20809" y="2972"/>
                      <a:pt x="20836" y="3008"/>
                      <a:pt x="20836" y="3008"/>
                    </a:cubicBezTo>
                    <a:cubicBezTo>
                      <a:pt x="20862" y="3081"/>
                      <a:pt x="20888" y="3153"/>
                      <a:pt x="20914" y="3226"/>
                    </a:cubicBezTo>
                    <a:cubicBezTo>
                      <a:pt x="20940" y="3298"/>
                      <a:pt x="20940" y="3334"/>
                      <a:pt x="20966" y="3407"/>
                    </a:cubicBezTo>
                    <a:cubicBezTo>
                      <a:pt x="20966" y="3443"/>
                      <a:pt x="20966" y="3443"/>
                      <a:pt x="20940" y="3479"/>
                    </a:cubicBezTo>
                    <a:cubicBezTo>
                      <a:pt x="20940" y="3479"/>
                      <a:pt x="20940" y="3479"/>
                      <a:pt x="20940" y="3479"/>
                    </a:cubicBezTo>
                    <a:close/>
                    <a:moveTo>
                      <a:pt x="1456" y="15294"/>
                    </a:moveTo>
                    <a:cubicBezTo>
                      <a:pt x="1377" y="15185"/>
                      <a:pt x="1299" y="15113"/>
                      <a:pt x="1221" y="15004"/>
                    </a:cubicBezTo>
                    <a:cubicBezTo>
                      <a:pt x="1221" y="14968"/>
                      <a:pt x="1221" y="14932"/>
                      <a:pt x="1221" y="14932"/>
                    </a:cubicBezTo>
                    <a:cubicBezTo>
                      <a:pt x="1247" y="14895"/>
                      <a:pt x="1273" y="14895"/>
                      <a:pt x="1273" y="14932"/>
                    </a:cubicBezTo>
                    <a:cubicBezTo>
                      <a:pt x="1351" y="15040"/>
                      <a:pt x="1430" y="15113"/>
                      <a:pt x="1508" y="15221"/>
                    </a:cubicBezTo>
                    <a:cubicBezTo>
                      <a:pt x="1508" y="15221"/>
                      <a:pt x="1508" y="15258"/>
                      <a:pt x="1508" y="15294"/>
                    </a:cubicBezTo>
                    <a:cubicBezTo>
                      <a:pt x="1482" y="15294"/>
                      <a:pt x="1482" y="15294"/>
                      <a:pt x="1482" y="15294"/>
                    </a:cubicBezTo>
                    <a:cubicBezTo>
                      <a:pt x="1482" y="15294"/>
                      <a:pt x="1456" y="15294"/>
                      <a:pt x="1456" y="15294"/>
                    </a:cubicBezTo>
                    <a:close/>
                    <a:moveTo>
                      <a:pt x="6105" y="11815"/>
                    </a:moveTo>
                    <a:cubicBezTo>
                      <a:pt x="6079" y="11815"/>
                      <a:pt x="6052" y="11815"/>
                      <a:pt x="6052" y="11779"/>
                    </a:cubicBezTo>
                    <a:cubicBezTo>
                      <a:pt x="6052" y="11742"/>
                      <a:pt x="6052" y="11706"/>
                      <a:pt x="6079" y="11706"/>
                    </a:cubicBezTo>
                    <a:cubicBezTo>
                      <a:pt x="6157" y="11670"/>
                      <a:pt x="6235" y="11597"/>
                      <a:pt x="6340" y="11561"/>
                    </a:cubicBezTo>
                    <a:cubicBezTo>
                      <a:pt x="6340" y="11561"/>
                      <a:pt x="6340" y="11561"/>
                      <a:pt x="6340" y="11561"/>
                    </a:cubicBezTo>
                    <a:cubicBezTo>
                      <a:pt x="6340" y="11561"/>
                      <a:pt x="6340" y="11561"/>
                      <a:pt x="6340" y="11561"/>
                    </a:cubicBezTo>
                    <a:cubicBezTo>
                      <a:pt x="6366" y="11525"/>
                      <a:pt x="6392" y="11561"/>
                      <a:pt x="6392" y="11561"/>
                    </a:cubicBezTo>
                    <a:cubicBezTo>
                      <a:pt x="6418" y="11597"/>
                      <a:pt x="6392" y="11634"/>
                      <a:pt x="6392" y="11634"/>
                    </a:cubicBezTo>
                    <a:cubicBezTo>
                      <a:pt x="6366" y="11670"/>
                      <a:pt x="6366" y="11670"/>
                      <a:pt x="6366" y="11670"/>
                    </a:cubicBezTo>
                    <a:cubicBezTo>
                      <a:pt x="6261" y="11706"/>
                      <a:pt x="6183" y="11742"/>
                      <a:pt x="6105" y="11815"/>
                    </a:cubicBezTo>
                    <a:close/>
                    <a:moveTo>
                      <a:pt x="6601" y="11452"/>
                    </a:moveTo>
                    <a:cubicBezTo>
                      <a:pt x="6601" y="11416"/>
                      <a:pt x="6601" y="11380"/>
                      <a:pt x="6627" y="11380"/>
                    </a:cubicBezTo>
                    <a:cubicBezTo>
                      <a:pt x="6705" y="11307"/>
                      <a:pt x="6810" y="11235"/>
                      <a:pt x="6888" y="11199"/>
                    </a:cubicBezTo>
                    <a:cubicBezTo>
                      <a:pt x="6914" y="11162"/>
                      <a:pt x="6941" y="11199"/>
                      <a:pt x="6941" y="11199"/>
                    </a:cubicBezTo>
                    <a:cubicBezTo>
                      <a:pt x="6941" y="11235"/>
                      <a:pt x="6941" y="11271"/>
                      <a:pt x="6914" y="11271"/>
                    </a:cubicBezTo>
                    <a:cubicBezTo>
                      <a:pt x="6836" y="11344"/>
                      <a:pt x="6732" y="11416"/>
                      <a:pt x="6653" y="11452"/>
                    </a:cubicBezTo>
                    <a:cubicBezTo>
                      <a:pt x="6653" y="11452"/>
                      <a:pt x="6653" y="11452"/>
                      <a:pt x="6653" y="11452"/>
                    </a:cubicBezTo>
                    <a:cubicBezTo>
                      <a:pt x="6627" y="11489"/>
                      <a:pt x="6601" y="11452"/>
                      <a:pt x="6601" y="11452"/>
                    </a:cubicBezTo>
                    <a:close/>
                    <a:moveTo>
                      <a:pt x="5817" y="11960"/>
                    </a:moveTo>
                    <a:cubicBezTo>
                      <a:pt x="5739" y="11996"/>
                      <a:pt x="5635" y="12068"/>
                      <a:pt x="5530" y="12105"/>
                    </a:cubicBezTo>
                    <a:cubicBezTo>
                      <a:pt x="5530" y="12105"/>
                      <a:pt x="5504" y="12105"/>
                      <a:pt x="5504" y="12068"/>
                    </a:cubicBezTo>
                    <a:cubicBezTo>
                      <a:pt x="5478" y="12068"/>
                      <a:pt x="5504" y="12032"/>
                      <a:pt x="5504" y="11996"/>
                    </a:cubicBezTo>
                    <a:cubicBezTo>
                      <a:pt x="5608" y="11960"/>
                      <a:pt x="5713" y="11923"/>
                      <a:pt x="5791" y="11851"/>
                    </a:cubicBezTo>
                    <a:cubicBezTo>
                      <a:pt x="5817" y="11851"/>
                      <a:pt x="5844" y="11887"/>
                      <a:pt x="5844" y="11887"/>
                    </a:cubicBezTo>
                    <a:cubicBezTo>
                      <a:pt x="5844" y="11923"/>
                      <a:pt x="5844" y="11960"/>
                      <a:pt x="5817" y="11960"/>
                    </a:cubicBezTo>
                    <a:cubicBezTo>
                      <a:pt x="5817" y="11960"/>
                      <a:pt x="5817" y="11960"/>
                      <a:pt x="5817" y="11960"/>
                    </a:cubicBezTo>
                    <a:close/>
                    <a:moveTo>
                      <a:pt x="7149" y="11054"/>
                    </a:moveTo>
                    <a:cubicBezTo>
                      <a:pt x="7123" y="11054"/>
                      <a:pt x="7123" y="11017"/>
                      <a:pt x="7149" y="10981"/>
                    </a:cubicBezTo>
                    <a:cubicBezTo>
                      <a:pt x="7228" y="10909"/>
                      <a:pt x="7332" y="10872"/>
                      <a:pt x="7411" y="10800"/>
                    </a:cubicBezTo>
                    <a:cubicBezTo>
                      <a:pt x="7437" y="10764"/>
                      <a:pt x="7463" y="10764"/>
                      <a:pt x="7463" y="10800"/>
                    </a:cubicBezTo>
                    <a:cubicBezTo>
                      <a:pt x="7463" y="10836"/>
                      <a:pt x="7463" y="10872"/>
                      <a:pt x="7463" y="10872"/>
                    </a:cubicBezTo>
                    <a:cubicBezTo>
                      <a:pt x="7358" y="10945"/>
                      <a:pt x="7280" y="11017"/>
                      <a:pt x="7176" y="11090"/>
                    </a:cubicBezTo>
                    <a:cubicBezTo>
                      <a:pt x="7176" y="11090"/>
                      <a:pt x="7176" y="11090"/>
                      <a:pt x="7176" y="11090"/>
                    </a:cubicBezTo>
                    <a:cubicBezTo>
                      <a:pt x="7176" y="11090"/>
                      <a:pt x="7149" y="11090"/>
                      <a:pt x="7149" y="11054"/>
                    </a:cubicBezTo>
                    <a:close/>
                    <a:moveTo>
                      <a:pt x="5243" y="12250"/>
                    </a:moveTo>
                    <a:cubicBezTo>
                      <a:pt x="5164" y="12286"/>
                      <a:pt x="5060" y="12322"/>
                      <a:pt x="4956" y="12358"/>
                    </a:cubicBezTo>
                    <a:cubicBezTo>
                      <a:pt x="4956" y="12358"/>
                      <a:pt x="4929" y="12358"/>
                      <a:pt x="4929" y="12322"/>
                    </a:cubicBezTo>
                    <a:cubicBezTo>
                      <a:pt x="4903" y="12286"/>
                      <a:pt x="4929" y="12286"/>
                      <a:pt x="4956" y="12250"/>
                    </a:cubicBezTo>
                    <a:cubicBezTo>
                      <a:pt x="5034" y="12213"/>
                      <a:pt x="5138" y="12177"/>
                      <a:pt x="5243" y="12141"/>
                    </a:cubicBezTo>
                    <a:cubicBezTo>
                      <a:pt x="5243" y="12141"/>
                      <a:pt x="5269" y="12141"/>
                      <a:pt x="5269" y="12177"/>
                    </a:cubicBezTo>
                    <a:cubicBezTo>
                      <a:pt x="5295" y="12213"/>
                      <a:pt x="5269" y="12213"/>
                      <a:pt x="5269" y="12250"/>
                    </a:cubicBezTo>
                    <a:cubicBezTo>
                      <a:pt x="5269" y="12250"/>
                      <a:pt x="5243" y="12250"/>
                      <a:pt x="5243" y="12250"/>
                    </a:cubicBezTo>
                    <a:close/>
                    <a:moveTo>
                      <a:pt x="20627" y="2682"/>
                    </a:moveTo>
                    <a:cubicBezTo>
                      <a:pt x="20627" y="2646"/>
                      <a:pt x="20600" y="2609"/>
                      <a:pt x="20600" y="2573"/>
                    </a:cubicBezTo>
                    <a:cubicBezTo>
                      <a:pt x="20548" y="2501"/>
                      <a:pt x="20522" y="2428"/>
                      <a:pt x="20496" y="2356"/>
                    </a:cubicBezTo>
                    <a:cubicBezTo>
                      <a:pt x="20470" y="2319"/>
                      <a:pt x="20470" y="2283"/>
                      <a:pt x="20496" y="2283"/>
                    </a:cubicBezTo>
                    <a:cubicBezTo>
                      <a:pt x="20522" y="2247"/>
                      <a:pt x="20548" y="2247"/>
                      <a:pt x="20548" y="2283"/>
                    </a:cubicBezTo>
                    <a:cubicBezTo>
                      <a:pt x="20574" y="2356"/>
                      <a:pt x="20627" y="2428"/>
                      <a:pt x="20653" y="2537"/>
                    </a:cubicBezTo>
                    <a:cubicBezTo>
                      <a:pt x="20679" y="2573"/>
                      <a:pt x="20679" y="2609"/>
                      <a:pt x="20705" y="2646"/>
                    </a:cubicBezTo>
                    <a:cubicBezTo>
                      <a:pt x="20705" y="2682"/>
                      <a:pt x="20705" y="2718"/>
                      <a:pt x="20679" y="2718"/>
                    </a:cubicBezTo>
                    <a:cubicBezTo>
                      <a:pt x="20679" y="2718"/>
                      <a:pt x="20679" y="2718"/>
                      <a:pt x="20679" y="2718"/>
                    </a:cubicBezTo>
                    <a:cubicBezTo>
                      <a:pt x="20653" y="2718"/>
                      <a:pt x="20653" y="2718"/>
                      <a:pt x="20627" y="2682"/>
                    </a:cubicBezTo>
                    <a:close/>
                    <a:moveTo>
                      <a:pt x="7646" y="10655"/>
                    </a:moveTo>
                    <a:cubicBezTo>
                      <a:pt x="7646" y="10619"/>
                      <a:pt x="7646" y="10583"/>
                      <a:pt x="7672" y="10583"/>
                    </a:cubicBezTo>
                    <a:cubicBezTo>
                      <a:pt x="7750" y="10510"/>
                      <a:pt x="7829" y="10438"/>
                      <a:pt x="7933" y="10329"/>
                    </a:cubicBezTo>
                    <a:cubicBezTo>
                      <a:pt x="7933" y="10329"/>
                      <a:pt x="7959" y="10329"/>
                      <a:pt x="7985" y="10365"/>
                    </a:cubicBezTo>
                    <a:cubicBezTo>
                      <a:pt x="7985" y="10365"/>
                      <a:pt x="7985" y="10401"/>
                      <a:pt x="7959" y="10438"/>
                    </a:cubicBezTo>
                    <a:cubicBezTo>
                      <a:pt x="7881" y="10510"/>
                      <a:pt x="7802" y="10583"/>
                      <a:pt x="7698" y="10655"/>
                    </a:cubicBezTo>
                    <a:cubicBezTo>
                      <a:pt x="7698" y="10655"/>
                      <a:pt x="7698" y="10655"/>
                      <a:pt x="7698" y="10655"/>
                    </a:cubicBezTo>
                    <a:cubicBezTo>
                      <a:pt x="7698" y="10655"/>
                      <a:pt x="7672" y="10655"/>
                      <a:pt x="7646" y="10655"/>
                    </a:cubicBezTo>
                    <a:close/>
                    <a:moveTo>
                      <a:pt x="1012" y="14714"/>
                    </a:moveTo>
                    <a:cubicBezTo>
                      <a:pt x="933" y="14605"/>
                      <a:pt x="881" y="14497"/>
                      <a:pt x="803" y="14388"/>
                    </a:cubicBezTo>
                    <a:cubicBezTo>
                      <a:pt x="803" y="14388"/>
                      <a:pt x="803" y="14352"/>
                      <a:pt x="803" y="14315"/>
                    </a:cubicBezTo>
                    <a:cubicBezTo>
                      <a:pt x="829" y="14315"/>
                      <a:pt x="855" y="14315"/>
                      <a:pt x="855" y="14315"/>
                    </a:cubicBezTo>
                    <a:cubicBezTo>
                      <a:pt x="933" y="14424"/>
                      <a:pt x="1012" y="14533"/>
                      <a:pt x="1064" y="14642"/>
                    </a:cubicBezTo>
                    <a:cubicBezTo>
                      <a:pt x="1090" y="14642"/>
                      <a:pt x="1090" y="14678"/>
                      <a:pt x="1064" y="14714"/>
                    </a:cubicBezTo>
                    <a:cubicBezTo>
                      <a:pt x="1064" y="14714"/>
                      <a:pt x="1064" y="14714"/>
                      <a:pt x="1064" y="14714"/>
                    </a:cubicBezTo>
                    <a:cubicBezTo>
                      <a:pt x="1038" y="14714"/>
                      <a:pt x="1038" y="14714"/>
                      <a:pt x="1012" y="14714"/>
                    </a:cubicBezTo>
                    <a:close/>
                    <a:moveTo>
                      <a:pt x="4668" y="12467"/>
                    </a:moveTo>
                    <a:cubicBezTo>
                      <a:pt x="4590" y="12503"/>
                      <a:pt x="4485" y="12540"/>
                      <a:pt x="4381" y="12576"/>
                    </a:cubicBezTo>
                    <a:cubicBezTo>
                      <a:pt x="4355" y="12576"/>
                      <a:pt x="4329" y="12576"/>
                      <a:pt x="4329" y="12540"/>
                    </a:cubicBezTo>
                    <a:cubicBezTo>
                      <a:pt x="4329" y="12503"/>
                      <a:pt x="4355" y="12467"/>
                      <a:pt x="4355" y="12467"/>
                    </a:cubicBezTo>
                    <a:cubicBezTo>
                      <a:pt x="4459" y="12431"/>
                      <a:pt x="4564" y="12395"/>
                      <a:pt x="4668" y="12358"/>
                    </a:cubicBezTo>
                    <a:cubicBezTo>
                      <a:pt x="4668" y="12358"/>
                      <a:pt x="4694" y="12395"/>
                      <a:pt x="4694" y="12395"/>
                    </a:cubicBezTo>
                    <a:cubicBezTo>
                      <a:pt x="4694" y="12431"/>
                      <a:pt x="4694" y="12467"/>
                      <a:pt x="4668" y="12467"/>
                    </a:cubicBezTo>
                    <a:cubicBezTo>
                      <a:pt x="4668" y="12467"/>
                      <a:pt x="4668" y="12467"/>
                      <a:pt x="4668" y="12467"/>
                    </a:cubicBezTo>
                    <a:close/>
                    <a:moveTo>
                      <a:pt x="8168" y="10184"/>
                    </a:moveTo>
                    <a:cubicBezTo>
                      <a:pt x="8142" y="10148"/>
                      <a:pt x="8142" y="10111"/>
                      <a:pt x="8168" y="10111"/>
                    </a:cubicBezTo>
                    <a:cubicBezTo>
                      <a:pt x="8246" y="10039"/>
                      <a:pt x="8325" y="9966"/>
                      <a:pt x="8403" y="9858"/>
                    </a:cubicBezTo>
                    <a:cubicBezTo>
                      <a:pt x="8429" y="9858"/>
                      <a:pt x="8455" y="9858"/>
                      <a:pt x="8455" y="9894"/>
                    </a:cubicBezTo>
                    <a:cubicBezTo>
                      <a:pt x="8482" y="9894"/>
                      <a:pt x="8482" y="9930"/>
                      <a:pt x="8455" y="9966"/>
                    </a:cubicBezTo>
                    <a:cubicBezTo>
                      <a:pt x="8377" y="10039"/>
                      <a:pt x="8299" y="10111"/>
                      <a:pt x="8220" y="10184"/>
                    </a:cubicBezTo>
                    <a:cubicBezTo>
                      <a:pt x="8220" y="10184"/>
                      <a:pt x="8194" y="10184"/>
                      <a:pt x="8194" y="10184"/>
                    </a:cubicBezTo>
                    <a:cubicBezTo>
                      <a:pt x="8194" y="10220"/>
                      <a:pt x="8168" y="10220"/>
                      <a:pt x="8168" y="10184"/>
                    </a:cubicBezTo>
                    <a:close/>
                    <a:moveTo>
                      <a:pt x="4094" y="12648"/>
                    </a:moveTo>
                    <a:cubicBezTo>
                      <a:pt x="3989" y="12685"/>
                      <a:pt x="3885" y="12721"/>
                      <a:pt x="3780" y="12757"/>
                    </a:cubicBezTo>
                    <a:cubicBezTo>
                      <a:pt x="3780" y="12757"/>
                      <a:pt x="3754" y="12721"/>
                      <a:pt x="3754" y="12685"/>
                    </a:cubicBezTo>
                    <a:cubicBezTo>
                      <a:pt x="3754" y="12685"/>
                      <a:pt x="3754" y="12648"/>
                      <a:pt x="3780" y="12648"/>
                    </a:cubicBezTo>
                    <a:cubicBezTo>
                      <a:pt x="3885" y="12612"/>
                      <a:pt x="3963" y="12576"/>
                      <a:pt x="4067" y="12576"/>
                    </a:cubicBezTo>
                    <a:cubicBezTo>
                      <a:pt x="4094" y="12540"/>
                      <a:pt x="4120" y="12576"/>
                      <a:pt x="4120" y="12612"/>
                    </a:cubicBezTo>
                    <a:cubicBezTo>
                      <a:pt x="4120" y="12612"/>
                      <a:pt x="4120" y="12648"/>
                      <a:pt x="4094" y="12648"/>
                    </a:cubicBezTo>
                    <a:cubicBezTo>
                      <a:pt x="4094" y="12648"/>
                      <a:pt x="4094" y="12648"/>
                      <a:pt x="4094" y="12648"/>
                    </a:cubicBezTo>
                    <a:close/>
                    <a:moveTo>
                      <a:pt x="8638" y="9677"/>
                    </a:moveTo>
                    <a:cubicBezTo>
                      <a:pt x="8638" y="9677"/>
                      <a:pt x="8638" y="9640"/>
                      <a:pt x="8638" y="9604"/>
                    </a:cubicBezTo>
                    <a:cubicBezTo>
                      <a:pt x="8717" y="9532"/>
                      <a:pt x="8821" y="9459"/>
                      <a:pt x="8873" y="9350"/>
                    </a:cubicBezTo>
                    <a:cubicBezTo>
                      <a:pt x="8899" y="9350"/>
                      <a:pt x="8926" y="9350"/>
                      <a:pt x="8926" y="9350"/>
                    </a:cubicBezTo>
                    <a:cubicBezTo>
                      <a:pt x="8952" y="9387"/>
                      <a:pt x="8952" y="9423"/>
                      <a:pt x="8926" y="9423"/>
                    </a:cubicBezTo>
                    <a:cubicBezTo>
                      <a:pt x="8847" y="9532"/>
                      <a:pt x="8769" y="9604"/>
                      <a:pt x="8690" y="9713"/>
                    </a:cubicBezTo>
                    <a:cubicBezTo>
                      <a:pt x="8690" y="9713"/>
                      <a:pt x="8690" y="9713"/>
                      <a:pt x="8690" y="9713"/>
                    </a:cubicBezTo>
                    <a:cubicBezTo>
                      <a:pt x="8664" y="9713"/>
                      <a:pt x="8664" y="9713"/>
                      <a:pt x="8638" y="9677"/>
                    </a:cubicBezTo>
                    <a:close/>
                    <a:moveTo>
                      <a:pt x="3493" y="12793"/>
                    </a:moveTo>
                    <a:cubicBezTo>
                      <a:pt x="3388" y="12830"/>
                      <a:pt x="3284" y="12830"/>
                      <a:pt x="3206" y="12866"/>
                    </a:cubicBezTo>
                    <a:cubicBezTo>
                      <a:pt x="3179" y="12866"/>
                      <a:pt x="3153" y="12830"/>
                      <a:pt x="3153" y="12830"/>
                    </a:cubicBezTo>
                    <a:cubicBezTo>
                      <a:pt x="3153" y="12793"/>
                      <a:pt x="3153" y="12757"/>
                      <a:pt x="3179" y="12757"/>
                    </a:cubicBezTo>
                    <a:cubicBezTo>
                      <a:pt x="3284" y="12757"/>
                      <a:pt x="3388" y="12721"/>
                      <a:pt x="3493" y="12721"/>
                    </a:cubicBezTo>
                    <a:cubicBezTo>
                      <a:pt x="3493" y="12685"/>
                      <a:pt x="3519" y="12721"/>
                      <a:pt x="3519" y="12757"/>
                    </a:cubicBezTo>
                    <a:cubicBezTo>
                      <a:pt x="3519" y="12757"/>
                      <a:pt x="3519" y="12793"/>
                      <a:pt x="3493" y="12793"/>
                    </a:cubicBezTo>
                    <a:cubicBezTo>
                      <a:pt x="3493" y="12793"/>
                      <a:pt x="3493" y="12793"/>
                      <a:pt x="3493" y="12793"/>
                    </a:cubicBezTo>
                    <a:close/>
                    <a:moveTo>
                      <a:pt x="9108" y="9169"/>
                    </a:moveTo>
                    <a:cubicBezTo>
                      <a:pt x="9108" y="9133"/>
                      <a:pt x="9108" y="9097"/>
                      <a:pt x="9108" y="9097"/>
                    </a:cubicBezTo>
                    <a:cubicBezTo>
                      <a:pt x="9187" y="8988"/>
                      <a:pt x="9265" y="8915"/>
                      <a:pt x="9343" y="8807"/>
                    </a:cubicBezTo>
                    <a:cubicBezTo>
                      <a:pt x="9343" y="8807"/>
                      <a:pt x="9370" y="8807"/>
                      <a:pt x="9396" y="8807"/>
                    </a:cubicBezTo>
                    <a:cubicBezTo>
                      <a:pt x="9396" y="8843"/>
                      <a:pt x="9396" y="8879"/>
                      <a:pt x="9396" y="8879"/>
                    </a:cubicBezTo>
                    <a:cubicBezTo>
                      <a:pt x="9317" y="8988"/>
                      <a:pt x="9239" y="9097"/>
                      <a:pt x="9161" y="9169"/>
                    </a:cubicBezTo>
                    <a:cubicBezTo>
                      <a:pt x="9161" y="9169"/>
                      <a:pt x="9161" y="9169"/>
                      <a:pt x="9161" y="9169"/>
                    </a:cubicBezTo>
                    <a:cubicBezTo>
                      <a:pt x="9134" y="9205"/>
                      <a:pt x="9134" y="9169"/>
                      <a:pt x="9108" y="9169"/>
                    </a:cubicBezTo>
                    <a:close/>
                    <a:moveTo>
                      <a:pt x="2892" y="12902"/>
                    </a:moveTo>
                    <a:cubicBezTo>
                      <a:pt x="2788" y="12902"/>
                      <a:pt x="2683" y="12938"/>
                      <a:pt x="2605" y="12938"/>
                    </a:cubicBezTo>
                    <a:cubicBezTo>
                      <a:pt x="2579" y="12938"/>
                      <a:pt x="2553" y="12902"/>
                      <a:pt x="2553" y="12902"/>
                    </a:cubicBezTo>
                    <a:cubicBezTo>
                      <a:pt x="2553" y="12866"/>
                      <a:pt x="2579" y="12830"/>
                      <a:pt x="2579" y="12830"/>
                    </a:cubicBezTo>
                    <a:cubicBezTo>
                      <a:pt x="2683" y="12830"/>
                      <a:pt x="2788" y="12830"/>
                      <a:pt x="2892" y="12793"/>
                    </a:cubicBezTo>
                    <a:cubicBezTo>
                      <a:pt x="2918" y="12793"/>
                      <a:pt x="2918" y="12830"/>
                      <a:pt x="2918" y="12866"/>
                    </a:cubicBezTo>
                    <a:cubicBezTo>
                      <a:pt x="2918" y="12866"/>
                      <a:pt x="2918" y="12902"/>
                      <a:pt x="2918" y="12902"/>
                    </a:cubicBezTo>
                    <a:cubicBezTo>
                      <a:pt x="2892" y="12902"/>
                      <a:pt x="2892" y="12902"/>
                      <a:pt x="2892" y="12902"/>
                    </a:cubicBezTo>
                    <a:close/>
                    <a:moveTo>
                      <a:pt x="20313" y="1993"/>
                    </a:moveTo>
                    <a:cubicBezTo>
                      <a:pt x="20261" y="1885"/>
                      <a:pt x="20209" y="1776"/>
                      <a:pt x="20130" y="1667"/>
                    </a:cubicBezTo>
                    <a:cubicBezTo>
                      <a:pt x="20130" y="1631"/>
                      <a:pt x="20130" y="1595"/>
                      <a:pt x="20156" y="1595"/>
                    </a:cubicBezTo>
                    <a:cubicBezTo>
                      <a:pt x="20156" y="1558"/>
                      <a:pt x="20183" y="1595"/>
                      <a:pt x="20209" y="1595"/>
                    </a:cubicBezTo>
                    <a:cubicBezTo>
                      <a:pt x="20261" y="1703"/>
                      <a:pt x="20313" y="1812"/>
                      <a:pt x="20392" y="1921"/>
                    </a:cubicBezTo>
                    <a:cubicBezTo>
                      <a:pt x="20392" y="1957"/>
                      <a:pt x="20392" y="1993"/>
                      <a:pt x="20365" y="1993"/>
                    </a:cubicBezTo>
                    <a:cubicBezTo>
                      <a:pt x="20365" y="1993"/>
                      <a:pt x="20365" y="1993"/>
                      <a:pt x="20365" y="1993"/>
                    </a:cubicBezTo>
                    <a:cubicBezTo>
                      <a:pt x="20339" y="2030"/>
                      <a:pt x="20339" y="2030"/>
                      <a:pt x="20313" y="1993"/>
                    </a:cubicBezTo>
                    <a:close/>
                    <a:moveTo>
                      <a:pt x="9552" y="8626"/>
                    </a:moveTo>
                    <a:cubicBezTo>
                      <a:pt x="9552" y="8589"/>
                      <a:pt x="9552" y="8553"/>
                      <a:pt x="9552" y="8553"/>
                    </a:cubicBezTo>
                    <a:cubicBezTo>
                      <a:pt x="9631" y="8444"/>
                      <a:pt x="9709" y="8336"/>
                      <a:pt x="9787" y="8263"/>
                    </a:cubicBezTo>
                    <a:cubicBezTo>
                      <a:pt x="9787" y="8227"/>
                      <a:pt x="9814" y="8227"/>
                      <a:pt x="9840" y="8263"/>
                    </a:cubicBezTo>
                    <a:cubicBezTo>
                      <a:pt x="9840" y="8263"/>
                      <a:pt x="9840" y="8299"/>
                      <a:pt x="9840" y="8336"/>
                    </a:cubicBezTo>
                    <a:cubicBezTo>
                      <a:pt x="9761" y="8408"/>
                      <a:pt x="9683" y="8517"/>
                      <a:pt x="9605" y="8626"/>
                    </a:cubicBezTo>
                    <a:cubicBezTo>
                      <a:pt x="9605" y="8626"/>
                      <a:pt x="9605" y="8626"/>
                      <a:pt x="9605" y="8626"/>
                    </a:cubicBezTo>
                    <a:cubicBezTo>
                      <a:pt x="9578" y="8626"/>
                      <a:pt x="9578" y="8626"/>
                      <a:pt x="9552" y="8626"/>
                    </a:cubicBezTo>
                    <a:close/>
                    <a:moveTo>
                      <a:pt x="594" y="14098"/>
                    </a:moveTo>
                    <a:cubicBezTo>
                      <a:pt x="541" y="13989"/>
                      <a:pt x="463" y="13881"/>
                      <a:pt x="411" y="13772"/>
                    </a:cubicBezTo>
                    <a:cubicBezTo>
                      <a:pt x="385" y="13772"/>
                      <a:pt x="385" y="13736"/>
                      <a:pt x="411" y="13699"/>
                    </a:cubicBezTo>
                    <a:cubicBezTo>
                      <a:pt x="411" y="13699"/>
                      <a:pt x="437" y="13699"/>
                      <a:pt x="463" y="13736"/>
                    </a:cubicBezTo>
                    <a:cubicBezTo>
                      <a:pt x="515" y="13808"/>
                      <a:pt x="594" y="13917"/>
                      <a:pt x="646" y="14026"/>
                    </a:cubicBezTo>
                    <a:cubicBezTo>
                      <a:pt x="672" y="14062"/>
                      <a:pt x="672" y="14098"/>
                      <a:pt x="646" y="14098"/>
                    </a:cubicBezTo>
                    <a:cubicBezTo>
                      <a:pt x="646" y="14098"/>
                      <a:pt x="646" y="14098"/>
                      <a:pt x="646" y="14098"/>
                    </a:cubicBezTo>
                    <a:cubicBezTo>
                      <a:pt x="620" y="14134"/>
                      <a:pt x="620" y="14134"/>
                      <a:pt x="594" y="14098"/>
                    </a:cubicBezTo>
                    <a:close/>
                    <a:moveTo>
                      <a:pt x="2291" y="12974"/>
                    </a:moveTo>
                    <a:cubicBezTo>
                      <a:pt x="2187" y="12974"/>
                      <a:pt x="2082" y="12974"/>
                      <a:pt x="1978" y="12974"/>
                    </a:cubicBezTo>
                    <a:cubicBezTo>
                      <a:pt x="1978" y="12974"/>
                      <a:pt x="1952" y="12938"/>
                      <a:pt x="1952" y="12902"/>
                    </a:cubicBezTo>
                    <a:cubicBezTo>
                      <a:pt x="1952" y="12902"/>
                      <a:pt x="1978" y="12866"/>
                      <a:pt x="1978" y="12866"/>
                    </a:cubicBezTo>
                    <a:cubicBezTo>
                      <a:pt x="2082" y="12866"/>
                      <a:pt x="2187" y="12866"/>
                      <a:pt x="2291" y="12866"/>
                    </a:cubicBezTo>
                    <a:cubicBezTo>
                      <a:pt x="2318" y="12866"/>
                      <a:pt x="2318" y="12866"/>
                      <a:pt x="2318" y="12902"/>
                    </a:cubicBezTo>
                    <a:cubicBezTo>
                      <a:pt x="2318" y="12938"/>
                      <a:pt x="2318" y="12938"/>
                      <a:pt x="2318" y="12938"/>
                    </a:cubicBezTo>
                    <a:cubicBezTo>
                      <a:pt x="2291" y="12974"/>
                      <a:pt x="2291" y="12974"/>
                      <a:pt x="2291" y="12974"/>
                    </a:cubicBezTo>
                    <a:close/>
                    <a:moveTo>
                      <a:pt x="9996" y="8046"/>
                    </a:moveTo>
                    <a:cubicBezTo>
                      <a:pt x="9970" y="8009"/>
                      <a:pt x="9970" y="7973"/>
                      <a:pt x="9996" y="7973"/>
                    </a:cubicBezTo>
                    <a:cubicBezTo>
                      <a:pt x="10049" y="7864"/>
                      <a:pt x="10127" y="7756"/>
                      <a:pt x="10205" y="7647"/>
                    </a:cubicBezTo>
                    <a:cubicBezTo>
                      <a:pt x="10205" y="7647"/>
                      <a:pt x="10231" y="7647"/>
                      <a:pt x="10258" y="7647"/>
                    </a:cubicBezTo>
                    <a:cubicBezTo>
                      <a:pt x="10258" y="7683"/>
                      <a:pt x="10258" y="7719"/>
                      <a:pt x="10258" y="7719"/>
                    </a:cubicBezTo>
                    <a:cubicBezTo>
                      <a:pt x="10179" y="7828"/>
                      <a:pt x="10101" y="7937"/>
                      <a:pt x="10049" y="8046"/>
                    </a:cubicBezTo>
                    <a:cubicBezTo>
                      <a:pt x="10049" y="8046"/>
                      <a:pt x="10049" y="8046"/>
                      <a:pt x="10023" y="8046"/>
                    </a:cubicBezTo>
                    <a:cubicBezTo>
                      <a:pt x="10023" y="8046"/>
                      <a:pt x="9996" y="8046"/>
                      <a:pt x="9996" y="8046"/>
                    </a:cubicBezTo>
                    <a:close/>
                    <a:moveTo>
                      <a:pt x="1691" y="12974"/>
                    </a:moveTo>
                    <a:cubicBezTo>
                      <a:pt x="1586" y="12974"/>
                      <a:pt x="1482" y="12974"/>
                      <a:pt x="1377" y="12938"/>
                    </a:cubicBezTo>
                    <a:cubicBezTo>
                      <a:pt x="1377" y="12938"/>
                      <a:pt x="1351" y="12938"/>
                      <a:pt x="1351" y="12902"/>
                    </a:cubicBezTo>
                    <a:cubicBezTo>
                      <a:pt x="1351" y="12866"/>
                      <a:pt x="1377" y="12830"/>
                      <a:pt x="1403" y="12830"/>
                    </a:cubicBezTo>
                    <a:cubicBezTo>
                      <a:pt x="1482" y="12866"/>
                      <a:pt x="1586" y="12866"/>
                      <a:pt x="1691" y="12866"/>
                    </a:cubicBezTo>
                    <a:cubicBezTo>
                      <a:pt x="1717" y="12866"/>
                      <a:pt x="1717" y="12902"/>
                      <a:pt x="1717" y="12902"/>
                    </a:cubicBezTo>
                    <a:cubicBezTo>
                      <a:pt x="1717" y="12938"/>
                      <a:pt x="1717" y="12938"/>
                      <a:pt x="1717" y="12974"/>
                    </a:cubicBezTo>
                    <a:cubicBezTo>
                      <a:pt x="1691" y="12974"/>
                      <a:pt x="1691" y="12974"/>
                      <a:pt x="1691" y="12974"/>
                    </a:cubicBezTo>
                    <a:close/>
                    <a:moveTo>
                      <a:pt x="10414" y="7430"/>
                    </a:moveTo>
                    <a:cubicBezTo>
                      <a:pt x="10388" y="7393"/>
                      <a:pt x="10388" y="7357"/>
                      <a:pt x="10414" y="7357"/>
                    </a:cubicBezTo>
                    <a:cubicBezTo>
                      <a:pt x="10467" y="7248"/>
                      <a:pt x="10545" y="7140"/>
                      <a:pt x="10597" y="7031"/>
                    </a:cubicBezTo>
                    <a:cubicBezTo>
                      <a:pt x="10623" y="7031"/>
                      <a:pt x="10649" y="7031"/>
                      <a:pt x="10649" y="7031"/>
                    </a:cubicBezTo>
                    <a:cubicBezTo>
                      <a:pt x="10675" y="7067"/>
                      <a:pt x="10675" y="7103"/>
                      <a:pt x="10649" y="7103"/>
                    </a:cubicBezTo>
                    <a:cubicBezTo>
                      <a:pt x="10597" y="7212"/>
                      <a:pt x="10519" y="7321"/>
                      <a:pt x="10467" y="7430"/>
                    </a:cubicBezTo>
                    <a:cubicBezTo>
                      <a:pt x="10467" y="7430"/>
                      <a:pt x="10440" y="7430"/>
                      <a:pt x="10440" y="7430"/>
                    </a:cubicBezTo>
                    <a:cubicBezTo>
                      <a:pt x="10440" y="7430"/>
                      <a:pt x="10414" y="7430"/>
                      <a:pt x="10414" y="7430"/>
                    </a:cubicBezTo>
                    <a:close/>
                    <a:moveTo>
                      <a:pt x="19948" y="1341"/>
                    </a:moveTo>
                    <a:cubicBezTo>
                      <a:pt x="19921" y="1305"/>
                      <a:pt x="19869" y="1268"/>
                      <a:pt x="19843" y="1232"/>
                    </a:cubicBezTo>
                    <a:cubicBezTo>
                      <a:pt x="19817" y="1160"/>
                      <a:pt x="19765" y="1123"/>
                      <a:pt x="19739" y="1087"/>
                    </a:cubicBezTo>
                    <a:cubicBezTo>
                      <a:pt x="19712" y="1051"/>
                      <a:pt x="19712" y="1015"/>
                      <a:pt x="19712" y="1015"/>
                    </a:cubicBezTo>
                    <a:cubicBezTo>
                      <a:pt x="19739" y="979"/>
                      <a:pt x="19765" y="979"/>
                      <a:pt x="19765" y="979"/>
                    </a:cubicBezTo>
                    <a:cubicBezTo>
                      <a:pt x="19817" y="1051"/>
                      <a:pt x="19869" y="1087"/>
                      <a:pt x="19895" y="1160"/>
                    </a:cubicBezTo>
                    <a:cubicBezTo>
                      <a:pt x="19921" y="1196"/>
                      <a:pt x="19974" y="1232"/>
                      <a:pt x="20000" y="1268"/>
                    </a:cubicBezTo>
                    <a:cubicBezTo>
                      <a:pt x="20000" y="1305"/>
                      <a:pt x="20000" y="1341"/>
                      <a:pt x="20000" y="1341"/>
                    </a:cubicBezTo>
                    <a:cubicBezTo>
                      <a:pt x="20000" y="1377"/>
                      <a:pt x="20000" y="1377"/>
                      <a:pt x="19974" y="1377"/>
                    </a:cubicBezTo>
                    <a:cubicBezTo>
                      <a:pt x="19974" y="1377"/>
                      <a:pt x="19948" y="1377"/>
                      <a:pt x="19948" y="1341"/>
                    </a:cubicBezTo>
                    <a:close/>
                    <a:moveTo>
                      <a:pt x="202" y="13482"/>
                    </a:moveTo>
                    <a:cubicBezTo>
                      <a:pt x="150" y="13373"/>
                      <a:pt x="71" y="13264"/>
                      <a:pt x="19" y="13156"/>
                    </a:cubicBezTo>
                    <a:cubicBezTo>
                      <a:pt x="-7" y="13119"/>
                      <a:pt x="-7" y="13083"/>
                      <a:pt x="19" y="13083"/>
                    </a:cubicBezTo>
                    <a:cubicBezTo>
                      <a:pt x="19" y="13047"/>
                      <a:pt x="45" y="13083"/>
                      <a:pt x="71" y="13083"/>
                    </a:cubicBezTo>
                    <a:cubicBezTo>
                      <a:pt x="124" y="13192"/>
                      <a:pt x="202" y="13301"/>
                      <a:pt x="254" y="13409"/>
                    </a:cubicBezTo>
                    <a:cubicBezTo>
                      <a:pt x="280" y="13446"/>
                      <a:pt x="280" y="13446"/>
                      <a:pt x="254" y="13482"/>
                    </a:cubicBezTo>
                    <a:cubicBezTo>
                      <a:pt x="254" y="13482"/>
                      <a:pt x="254" y="13482"/>
                      <a:pt x="254" y="13482"/>
                    </a:cubicBezTo>
                    <a:cubicBezTo>
                      <a:pt x="228" y="13482"/>
                      <a:pt x="202" y="13482"/>
                      <a:pt x="202" y="13482"/>
                    </a:cubicBezTo>
                    <a:close/>
                    <a:moveTo>
                      <a:pt x="1090" y="12938"/>
                    </a:moveTo>
                    <a:cubicBezTo>
                      <a:pt x="986" y="12902"/>
                      <a:pt x="881" y="12902"/>
                      <a:pt x="777" y="12902"/>
                    </a:cubicBezTo>
                    <a:cubicBezTo>
                      <a:pt x="777" y="12902"/>
                      <a:pt x="750" y="12866"/>
                      <a:pt x="750" y="12830"/>
                    </a:cubicBezTo>
                    <a:cubicBezTo>
                      <a:pt x="750" y="12793"/>
                      <a:pt x="777" y="12793"/>
                      <a:pt x="803" y="12793"/>
                    </a:cubicBezTo>
                    <a:cubicBezTo>
                      <a:pt x="881" y="12793"/>
                      <a:pt x="986" y="12793"/>
                      <a:pt x="1090" y="12830"/>
                    </a:cubicBezTo>
                    <a:cubicBezTo>
                      <a:pt x="1116" y="12830"/>
                      <a:pt x="1116" y="12866"/>
                      <a:pt x="1116" y="12866"/>
                    </a:cubicBezTo>
                    <a:cubicBezTo>
                      <a:pt x="1116" y="12902"/>
                      <a:pt x="1116" y="12902"/>
                      <a:pt x="1116" y="12938"/>
                    </a:cubicBezTo>
                    <a:cubicBezTo>
                      <a:pt x="1090" y="12938"/>
                      <a:pt x="1090" y="12938"/>
                      <a:pt x="1090" y="12938"/>
                    </a:cubicBezTo>
                    <a:close/>
                    <a:moveTo>
                      <a:pt x="10806" y="6813"/>
                    </a:moveTo>
                    <a:cubicBezTo>
                      <a:pt x="10806" y="6777"/>
                      <a:pt x="10780" y="6741"/>
                      <a:pt x="10806" y="6741"/>
                    </a:cubicBezTo>
                    <a:cubicBezTo>
                      <a:pt x="10884" y="6632"/>
                      <a:pt x="10937" y="6523"/>
                      <a:pt x="11015" y="6415"/>
                    </a:cubicBezTo>
                    <a:cubicBezTo>
                      <a:pt x="11015" y="6415"/>
                      <a:pt x="11041" y="6415"/>
                      <a:pt x="11067" y="6415"/>
                    </a:cubicBezTo>
                    <a:cubicBezTo>
                      <a:pt x="11067" y="6451"/>
                      <a:pt x="11067" y="6451"/>
                      <a:pt x="11067" y="6487"/>
                    </a:cubicBezTo>
                    <a:cubicBezTo>
                      <a:pt x="10989" y="6596"/>
                      <a:pt x="10937" y="6705"/>
                      <a:pt x="10858" y="6813"/>
                    </a:cubicBezTo>
                    <a:cubicBezTo>
                      <a:pt x="10858" y="6813"/>
                      <a:pt x="10858" y="6813"/>
                      <a:pt x="10858" y="6813"/>
                    </a:cubicBezTo>
                    <a:cubicBezTo>
                      <a:pt x="10832" y="6813"/>
                      <a:pt x="10832" y="6813"/>
                      <a:pt x="10806" y="6813"/>
                    </a:cubicBezTo>
                    <a:close/>
                    <a:moveTo>
                      <a:pt x="489" y="12830"/>
                    </a:moveTo>
                    <a:cubicBezTo>
                      <a:pt x="385" y="12830"/>
                      <a:pt x="280" y="12793"/>
                      <a:pt x="176" y="12793"/>
                    </a:cubicBezTo>
                    <a:cubicBezTo>
                      <a:pt x="176" y="12793"/>
                      <a:pt x="150" y="12757"/>
                      <a:pt x="150" y="12721"/>
                    </a:cubicBezTo>
                    <a:cubicBezTo>
                      <a:pt x="150" y="12685"/>
                      <a:pt x="176" y="12685"/>
                      <a:pt x="202" y="12685"/>
                    </a:cubicBezTo>
                    <a:cubicBezTo>
                      <a:pt x="306" y="12721"/>
                      <a:pt x="411" y="12721"/>
                      <a:pt x="489" y="12721"/>
                    </a:cubicBezTo>
                    <a:cubicBezTo>
                      <a:pt x="515" y="12757"/>
                      <a:pt x="541" y="12757"/>
                      <a:pt x="515" y="12793"/>
                    </a:cubicBezTo>
                    <a:cubicBezTo>
                      <a:pt x="515" y="12830"/>
                      <a:pt x="515" y="12830"/>
                      <a:pt x="515" y="12830"/>
                    </a:cubicBezTo>
                    <a:cubicBezTo>
                      <a:pt x="489" y="12830"/>
                      <a:pt x="489" y="12830"/>
                      <a:pt x="489" y="12830"/>
                    </a:cubicBezTo>
                    <a:close/>
                    <a:moveTo>
                      <a:pt x="11198" y="6197"/>
                    </a:moveTo>
                    <a:cubicBezTo>
                      <a:pt x="11198" y="6161"/>
                      <a:pt x="11198" y="6125"/>
                      <a:pt x="11198" y="6125"/>
                    </a:cubicBezTo>
                    <a:cubicBezTo>
                      <a:pt x="11198" y="6089"/>
                      <a:pt x="11198" y="6089"/>
                      <a:pt x="11198" y="6089"/>
                    </a:cubicBezTo>
                    <a:cubicBezTo>
                      <a:pt x="11276" y="5980"/>
                      <a:pt x="11328" y="5907"/>
                      <a:pt x="11407" y="5799"/>
                    </a:cubicBezTo>
                    <a:cubicBezTo>
                      <a:pt x="11407" y="5762"/>
                      <a:pt x="11433" y="5762"/>
                      <a:pt x="11459" y="5799"/>
                    </a:cubicBezTo>
                    <a:cubicBezTo>
                      <a:pt x="11459" y="5799"/>
                      <a:pt x="11459" y="5835"/>
                      <a:pt x="11459" y="5871"/>
                    </a:cubicBezTo>
                    <a:cubicBezTo>
                      <a:pt x="11381" y="5980"/>
                      <a:pt x="11328" y="6052"/>
                      <a:pt x="11250" y="6161"/>
                    </a:cubicBezTo>
                    <a:cubicBezTo>
                      <a:pt x="11250" y="6161"/>
                      <a:pt x="11250" y="6161"/>
                      <a:pt x="11250" y="6161"/>
                    </a:cubicBezTo>
                    <a:cubicBezTo>
                      <a:pt x="11250" y="6197"/>
                      <a:pt x="11250" y="6197"/>
                      <a:pt x="11250" y="6197"/>
                    </a:cubicBezTo>
                    <a:cubicBezTo>
                      <a:pt x="11224" y="6197"/>
                      <a:pt x="11224" y="6197"/>
                      <a:pt x="11198" y="6197"/>
                    </a:cubicBezTo>
                    <a:close/>
                    <a:moveTo>
                      <a:pt x="19504" y="797"/>
                    </a:moveTo>
                    <a:cubicBezTo>
                      <a:pt x="19425" y="725"/>
                      <a:pt x="19321" y="652"/>
                      <a:pt x="19242" y="580"/>
                    </a:cubicBezTo>
                    <a:cubicBezTo>
                      <a:pt x="19216" y="580"/>
                      <a:pt x="19216" y="544"/>
                      <a:pt x="19242" y="507"/>
                    </a:cubicBezTo>
                    <a:cubicBezTo>
                      <a:pt x="19242" y="507"/>
                      <a:pt x="19268" y="471"/>
                      <a:pt x="19295" y="507"/>
                    </a:cubicBezTo>
                    <a:cubicBezTo>
                      <a:pt x="19373" y="580"/>
                      <a:pt x="19451" y="652"/>
                      <a:pt x="19530" y="725"/>
                    </a:cubicBezTo>
                    <a:cubicBezTo>
                      <a:pt x="19556" y="761"/>
                      <a:pt x="19556" y="797"/>
                      <a:pt x="19556" y="797"/>
                    </a:cubicBezTo>
                    <a:cubicBezTo>
                      <a:pt x="19556" y="797"/>
                      <a:pt x="19530" y="834"/>
                      <a:pt x="19530" y="834"/>
                    </a:cubicBezTo>
                    <a:cubicBezTo>
                      <a:pt x="19530" y="834"/>
                      <a:pt x="19504" y="834"/>
                      <a:pt x="19504" y="797"/>
                    </a:cubicBezTo>
                    <a:close/>
                    <a:moveTo>
                      <a:pt x="11590" y="5545"/>
                    </a:moveTo>
                    <a:cubicBezTo>
                      <a:pt x="11590" y="5545"/>
                      <a:pt x="11590" y="5509"/>
                      <a:pt x="11590" y="5472"/>
                    </a:cubicBezTo>
                    <a:cubicBezTo>
                      <a:pt x="11668" y="5364"/>
                      <a:pt x="11746" y="5255"/>
                      <a:pt x="11799" y="5183"/>
                    </a:cubicBezTo>
                    <a:cubicBezTo>
                      <a:pt x="11799" y="5146"/>
                      <a:pt x="11825" y="5146"/>
                      <a:pt x="11851" y="5146"/>
                    </a:cubicBezTo>
                    <a:cubicBezTo>
                      <a:pt x="11877" y="5183"/>
                      <a:pt x="11877" y="5219"/>
                      <a:pt x="11851" y="5255"/>
                    </a:cubicBezTo>
                    <a:cubicBezTo>
                      <a:pt x="11799" y="5328"/>
                      <a:pt x="11720" y="5436"/>
                      <a:pt x="11642" y="5545"/>
                    </a:cubicBezTo>
                    <a:cubicBezTo>
                      <a:pt x="11642" y="5545"/>
                      <a:pt x="11642" y="5545"/>
                      <a:pt x="11642" y="5545"/>
                    </a:cubicBezTo>
                    <a:cubicBezTo>
                      <a:pt x="11616" y="5581"/>
                      <a:pt x="11616" y="5581"/>
                      <a:pt x="11590" y="5545"/>
                    </a:cubicBezTo>
                    <a:close/>
                    <a:moveTo>
                      <a:pt x="12008" y="4929"/>
                    </a:moveTo>
                    <a:cubicBezTo>
                      <a:pt x="11981" y="4929"/>
                      <a:pt x="11981" y="4893"/>
                      <a:pt x="12008" y="4856"/>
                    </a:cubicBezTo>
                    <a:cubicBezTo>
                      <a:pt x="12034" y="4820"/>
                      <a:pt x="12060" y="4784"/>
                      <a:pt x="12086" y="4748"/>
                    </a:cubicBezTo>
                    <a:cubicBezTo>
                      <a:pt x="12112" y="4675"/>
                      <a:pt x="12164" y="4603"/>
                      <a:pt x="12190" y="4566"/>
                    </a:cubicBezTo>
                    <a:cubicBezTo>
                      <a:pt x="12216" y="4530"/>
                      <a:pt x="12243" y="4530"/>
                      <a:pt x="12243" y="4530"/>
                    </a:cubicBezTo>
                    <a:cubicBezTo>
                      <a:pt x="12269" y="4566"/>
                      <a:pt x="12269" y="4603"/>
                      <a:pt x="12269" y="4639"/>
                    </a:cubicBezTo>
                    <a:cubicBezTo>
                      <a:pt x="12216" y="4675"/>
                      <a:pt x="12190" y="4748"/>
                      <a:pt x="12138" y="4784"/>
                    </a:cubicBezTo>
                    <a:cubicBezTo>
                      <a:pt x="12112" y="4856"/>
                      <a:pt x="12086" y="4893"/>
                      <a:pt x="12060" y="4929"/>
                    </a:cubicBezTo>
                    <a:cubicBezTo>
                      <a:pt x="12060" y="4929"/>
                      <a:pt x="12060" y="4929"/>
                      <a:pt x="12034" y="4929"/>
                    </a:cubicBezTo>
                    <a:cubicBezTo>
                      <a:pt x="12034" y="4965"/>
                      <a:pt x="12008" y="4965"/>
                      <a:pt x="12008" y="4929"/>
                    </a:cubicBezTo>
                    <a:close/>
                    <a:moveTo>
                      <a:pt x="18981" y="399"/>
                    </a:moveTo>
                    <a:cubicBezTo>
                      <a:pt x="18981" y="399"/>
                      <a:pt x="18981" y="399"/>
                      <a:pt x="18981" y="399"/>
                    </a:cubicBezTo>
                    <a:cubicBezTo>
                      <a:pt x="18877" y="362"/>
                      <a:pt x="18798" y="290"/>
                      <a:pt x="18694" y="254"/>
                    </a:cubicBezTo>
                    <a:cubicBezTo>
                      <a:pt x="18694" y="254"/>
                      <a:pt x="18668" y="217"/>
                      <a:pt x="18668" y="217"/>
                    </a:cubicBezTo>
                    <a:cubicBezTo>
                      <a:pt x="18694" y="181"/>
                      <a:pt x="18694" y="145"/>
                      <a:pt x="18720" y="181"/>
                    </a:cubicBezTo>
                    <a:cubicBezTo>
                      <a:pt x="18824" y="217"/>
                      <a:pt x="18929" y="254"/>
                      <a:pt x="19007" y="326"/>
                    </a:cubicBezTo>
                    <a:cubicBezTo>
                      <a:pt x="19007" y="326"/>
                      <a:pt x="19007" y="326"/>
                      <a:pt x="19007" y="326"/>
                    </a:cubicBezTo>
                    <a:cubicBezTo>
                      <a:pt x="19033" y="326"/>
                      <a:pt x="19033" y="362"/>
                      <a:pt x="19033" y="362"/>
                    </a:cubicBezTo>
                    <a:cubicBezTo>
                      <a:pt x="19033" y="399"/>
                      <a:pt x="19007" y="399"/>
                      <a:pt x="19007" y="399"/>
                    </a:cubicBezTo>
                    <a:cubicBezTo>
                      <a:pt x="19007" y="399"/>
                      <a:pt x="18981" y="399"/>
                      <a:pt x="18981" y="399"/>
                    </a:cubicBezTo>
                    <a:close/>
                    <a:moveTo>
                      <a:pt x="12399" y="4313"/>
                    </a:moveTo>
                    <a:cubicBezTo>
                      <a:pt x="12399" y="4313"/>
                      <a:pt x="12399" y="4277"/>
                      <a:pt x="12399" y="4240"/>
                    </a:cubicBezTo>
                    <a:cubicBezTo>
                      <a:pt x="12478" y="4132"/>
                      <a:pt x="12556" y="4059"/>
                      <a:pt x="12634" y="3950"/>
                    </a:cubicBezTo>
                    <a:cubicBezTo>
                      <a:pt x="12634" y="3950"/>
                      <a:pt x="12660" y="3950"/>
                      <a:pt x="12687" y="3950"/>
                    </a:cubicBezTo>
                    <a:cubicBezTo>
                      <a:pt x="12687" y="3987"/>
                      <a:pt x="12687" y="4023"/>
                      <a:pt x="12687" y="4023"/>
                    </a:cubicBezTo>
                    <a:cubicBezTo>
                      <a:pt x="12608" y="4132"/>
                      <a:pt x="12530" y="4240"/>
                      <a:pt x="12452" y="4313"/>
                    </a:cubicBezTo>
                    <a:cubicBezTo>
                      <a:pt x="12452" y="4313"/>
                      <a:pt x="12452" y="4313"/>
                      <a:pt x="12452" y="4349"/>
                    </a:cubicBezTo>
                    <a:cubicBezTo>
                      <a:pt x="12452" y="4349"/>
                      <a:pt x="12425" y="4349"/>
                      <a:pt x="12399" y="4313"/>
                    </a:cubicBezTo>
                    <a:close/>
                    <a:moveTo>
                      <a:pt x="12843" y="3733"/>
                    </a:moveTo>
                    <a:cubicBezTo>
                      <a:pt x="12817" y="3733"/>
                      <a:pt x="12817" y="3697"/>
                      <a:pt x="12843" y="3660"/>
                    </a:cubicBezTo>
                    <a:cubicBezTo>
                      <a:pt x="12922" y="3588"/>
                      <a:pt x="13000" y="3479"/>
                      <a:pt x="13078" y="3370"/>
                    </a:cubicBezTo>
                    <a:cubicBezTo>
                      <a:pt x="13078" y="3370"/>
                      <a:pt x="13104" y="3370"/>
                      <a:pt x="13131" y="3407"/>
                    </a:cubicBezTo>
                    <a:cubicBezTo>
                      <a:pt x="13131" y="3407"/>
                      <a:pt x="13131" y="3443"/>
                      <a:pt x="13104" y="3479"/>
                    </a:cubicBezTo>
                    <a:cubicBezTo>
                      <a:pt x="13052" y="3552"/>
                      <a:pt x="12974" y="3660"/>
                      <a:pt x="12896" y="3733"/>
                    </a:cubicBezTo>
                    <a:cubicBezTo>
                      <a:pt x="12896" y="3733"/>
                      <a:pt x="12896" y="3733"/>
                      <a:pt x="12896" y="3769"/>
                    </a:cubicBezTo>
                    <a:cubicBezTo>
                      <a:pt x="12869" y="3769"/>
                      <a:pt x="12843" y="3769"/>
                      <a:pt x="12843" y="3733"/>
                    </a:cubicBezTo>
                    <a:close/>
                    <a:moveTo>
                      <a:pt x="18407" y="181"/>
                    </a:moveTo>
                    <a:cubicBezTo>
                      <a:pt x="18328" y="145"/>
                      <a:pt x="18224" y="109"/>
                      <a:pt x="18119" y="109"/>
                    </a:cubicBezTo>
                    <a:cubicBezTo>
                      <a:pt x="18093" y="109"/>
                      <a:pt x="18093" y="72"/>
                      <a:pt x="18093" y="72"/>
                    </a:cubicBezTo>
                    <a:cubicBezTo>
                      <a:pt x="18093" y="36"/>
                      <a:pt x="18119" y="0"/>
                      <a:pt x="18119" y="0"/>
                    </a:cubicBezTo>
                    <a:cubicBezTo>
                      <a:pt x="18224" y="36"/>
                      <a:pt x="18328" y="36"/>
                      <a:pt x="18433" y="72"/>
                    </a:cubicBezTo>
                    <a:cubicBezTo>
                      <a:pt x="18459" y="72"/>
                      <a:pt x="18459" y="109"/>
                      <a:pt x="18459" y="109"/>
                    </a:cubicBezTo>
                    <a:cubicBezTo>
                      <a:pt x="18459" y="145"/>
                      <a:pt x="18459" y="145"/>
                      <a:pt x="18433" y="181"/>
                    </a:cubicBezTo>
                    <a:cubicBezTo>
                      <a:pt x="18433" y="181"/>
                      <a:pt x="18433" y="181"/>
                      <a:pt x="18407" y="181"/>
                    </a:cubicBezTo>
                    <a:close/>
                    <a:moveTo>
                      <a:pt x="13287" y="3189"/>
                    </a:moveTo>
                    <a:cubicBezTo>
                      <a:pt x="13287" y="3153"/>
                      <a:pt x="13287" y="3117"/>
                      <a:pt x="13287" y="3117"/>
                    </a:cubicBezTo>
                    <a:cubicBezTo>
                      <a:pt x="13366" y="3008"/>
                      <a:pt x="13444" y="2936"/>
                      <a:pt x="13522" y="2863"/>
                    </a:cubicBezTo>
                    <a:cubicBezTo>
                      <a:pt x="13549" y="2827"/>
                      <a:pt x="13575" y="2827"/>
                      <a:pt x="13575" y="2863"/>
                    </a:cubicBezTo>
                    <a:cubicBezTo>
                      <a:pt x="13601" y="2863"/>
                      <a:pt x="13601" y="2899"/>
                      <a:pt x="13575" y="2936"/>
                    </a:cubicBezTo>
                    <a:cubicBezTo>
                      <a:pt x="13496" y="3008"/>
                      <a:pt x="13418" y="3117"/>
                      <a:pt x="13340" y="3189"/>
                    </a:cubicBezTo>
                    <a:cubicBezTo>
                      <a:pt x="13340" y="3189"/>
                      <a:pt x="13340" y="3189"/>
                      <a:pt x="13340" y="3189"/>
                    </a:cubicBezTo>
                    <a:cubicBezTo>
                      <a:pt x="13313" y="3226"/>
                      <a:pt x="13313" y="3189"/>
                      <a:pt x="13287" y="3189"/>
                    </a:cubicBezTo>
                    <a:close/>
                    <a:moveTo>
                      <a:pt x="13757" y="2646"/>
                    </a:moveTo>
                    <a:cubicBezTo>
                      <a:pt x="13757" y="2646"/>
                      <a:pt x="13757" y="2609"/>
                      <a:pt x="13757" y="2573"/>
                    </a:cubicBezTo>
                    <a:cubicBezTo>
                      <a:pt x="13836" y="2501"/>
                      <a:pt x="13940" y="2428"/>
                      <a:pt x="14019" y="2356"/>
                    </a:cubicBezTo>
                    <a:cubicBezTo>
                      <a:pt x="14019" y="2319"/>
                      <a:pt x="14045" y="2319"/>
                      <a:pt x="14071" y="2356"/>
                    </a:cubicBezTo>
                    <a:cubicBezTo>
                      <a:pt x="14071" y="2392"/>
                      <a:pt x="14071" y="2392"/>
                      <a:pt x="14045" y="2428"/>
                    </a:cubicBezTo>
                    <a:cubicBezTo>
                      <a:pt x="13966" y="2501"/>
                      <a:pt x="13888" y="2573"/>
                      <a:pt x="13810" y="2682"/>
                    </a:cubicBezTo>
                    <a:cubicBezTo>
                      <a:pt x="13810" y="2682"/>
                      <a:pt x="13810" y="2682"/>
                      <a:pt x="13810" y="2682"/>
                    </a:cubicBezTo>
                    <a:cubicBezTo>
                      <a:pt x="13784" y="2682"/>
                      <a:pt x="13784" y="2682"/>
                      <a:pt x="13757" y="2646"/>
                    </a:cubicBezTo>
                    <a:close/>
                    <a:moveTo>
                      <a:pt x="17832" y="109"/>
                    </a:moveTo>
                    <a:cubicBezTo>
                      <a:pt x="17727" y="109"/>
                      <a:pt x="17623" y="109"/>
                      <a:pt x="17519" y="145"/>
                    </a:cubicBezTo>
                    <a:cubicBezTo>
                      <a:pt x="17519" y="145"/>
                      <a:pt x="17492" y="109"/>
                      <a:pt x="17492" y="109"/>
                    </a:cubicBezTo>
                    <a:cubicBezTo>
                      <a:pt x="17492" y="72"/>
                      <a:pt x="17492" y="36"/>
                      <a:pt x="17519" y="36"/>
                    </a:cubicBezTo>
                    <a:cubicBezTo>
                      <a:pt x="17623" y="0"/>
                      <a:pt x="17727" y="0"/>
                      <a:pt x="17832" y="0"/>
                    </a:cubicBezTo>
                    <a:cubicBezTo>
                      <a:pt x="17832" y="0"/>
                      <a:pt x="17858" y="36"/>
                      <a:pt x="17858" y="36"/>
                    </a:cubicBezTo>
                    <a:cubicBezTo>
                      <a:pt x="17858" y="72"/>
                      <a:pt x="17858" y="109"/>
                      <a:pt x="17832" y="109"/>
                    </a:cubicBezTo>
                    <a:cubicBezTo>
                      <a:pt x="17832" y="109"/>
                      <a:pt x="17832" y="109"/>
                      <a:pt x="17832" y="109"/>
                    </a:cubicBezTo>
                    <a:close/>
                    <a:moveTo>
                      <a:pt x="14254" y="2174"/>
                    </a:moveTo>
                    <a:cubicBezTo>
                      <a:pt x="14228" y="2138"/>
                      <a:pt x="14228" y="2102"/>
                      <a:pt x="14254" y="2102"/>
                    </a:cubicBezTo>
                    <a:cubicBezTo>
                      <a:pt x="14332" y="2030"/>
                      <a:pt x="14410" y="1921"/>
                      <a:pt x="14489" y="1848"/>
                    </a:cubicBezTo>
                    <a:cubicBezTo>
                      <a:pt x="14515" y="1848"/>
                      <a:pt x="14541" y="1848"/>
                      <a:pt x="14541" y="1885"/>
                    </a:cubicBezTo>
                    <a:cubicBezTo>
                      <a:pt x="14567" y="1885"/>
                      <a:pt x="14567" y="1921"/>
                      <a:pt x="14541" y="1957"/>
                    </a:cubicBezTo>
                    <a:cubicBezTo>
                      <a:pt x="14463" y="2030"/>
                      <a:pt x="14384" y="2102"/>
                      <a:pt x="14306" y="2174"/>
                    </a:cubicBezTo>
                    <a:cubicBezTo>
                      <a:pt x="14306" y="2174"/>
                      <a:pt x="14280" y="2174"/>
                      <a:pt x="14280" y="2174"/>
                    </a:cubicBezTo>
                    <a:cubicBezTo>
                      <a:pt x="14280" y="2211"/>
                      <a:pt x="14254" y="2174"/>
                      <a:pt x="14254" y="2174"/>
                    </a:cubicBezTo>
                    <a:close/>
                    <a:moveTo>
                      <a:pt x="14750" y="1703"/>
                    </a:moveTo>
                    <a:cubicBezTo>
                      <a:pt x="14724" y="1667"/>
                      <a:pt x="14724" y="1631"/>
                      <a:pt x="14750" y="1631"/>
                    </a:cubicBezTo>
                    <a:cubicBezTo>
                      <a:pt x="14828" y="1558"/>
                      <a:pt x="14933" y="1486"/>
                      <a:pt x="15011" y="1413"/>
                    </a:cubicBezTo>
                    <a:cubicBezTo>
                      <a:pt x="15037" y="1377"/>
                      <a:pt x="15037" y="1413"/>
                      <a:pt x="15063" y="1413"/>
                    </a:cubicBezTo>
                    <a:cubicBezTo>
                      <a:pt x="15063" y="1450"/>
                      <a:pt x="15063" y="1486"/>
                      <a:pt x="15037" y="1486"/>
                    </a:cubicBezTo>
                    <a:cubicBezTo>
                      <a:pt x="14959" y="1558"/>
                      <a:pt x="14881" y="1631"/>
                      <a:pt x="14802" y="1703"/>
                    </a:cubicBezTo>
                    <a:cubicBezTo>
                      <a:pt x="14802" y="1703"/>
                      <a:pt x="14802" y="1703"/>
                      <a:pt x="14776" y="1703"/>
                    </a:cubicBezTo>
                    <a:cubicBezTo>
                      <a:pt x="14776" y="1740"/>
                      <a:pt x="14750" y="1740"/>
                      <a:pt x="14750" y="1703"/>
                    </a:cubicBezTo>
                    <a:close/>
                    <a:moveTo>
                      <a:pt x="17231" y="217"/>
                    </a:moveTo>
                    <a:cubicBezTo>
                      <a:pt x="17205" y="217"/>
                      <a:pt x="17179" y="217"/>
                      <a:pt x="17153" y="217"/>
                    </a:cubicBezTo>
                    <a:cubicBezTo>
                      <a:pt x="17074" y="254"/>
                      <a:pt x="17022" y="254"/>
                      <a:pt x="16944" y="290"/>
                    </a:cubicBezTo>
                    <a:cubicBezTo>
                      <a:pt x="16918" y="290"/>
                      <a:pt x="16918" y="290"/>
                      <a:pt x="16892" y="254"/>
                    </a:cubicBezTo>
                    <a:cubicBezTo>
                      <a:pt x="16892" y="217"/>
                      <a:pt x="16918" y="217"/>
                      <a:pt x="16918" y="181"/>
                    </a:cubicBezTo>
                    <a:cubicBezTo>
                      <a:pt x="16996" y="181"/>
                      <a:pt x="17074" y="145"/>
                      <a:pt x="17127" y="109"/>
                    </a:cubicBezTo>
                    <a:cubicBezTo>
                      <a:pt x="17179" y="109"/>
                      <a:pt x="17205" y="109"/>
                      <a:pt x="17231" y="109"/>
                    </a:cubicBezTo>
                    <a:cubicBezTo>
                      <a:pt x="17231" y="109"/>
                      <a:pt x="17257" y="109"/>
                      <a:pt x="17257" y="145"/>
                    </a:cubicBezTo>
                    <a:cubicBezTo>
                      <a:pt x="17257" y="181"/>
                      <a:pt x="17257" y="181"/>
                      <a:pt x="17231" y="181"/>
                    </a:cubicBezTo>
                    <a:cubicBezTo>
                      <a:pt x="17231" y="217"/>
                      <a:pt x="17231" y="217"/>
                      <a:pt x="17231" y="217"/>
                    </a:cubicBezTo>
                    <a:close/>
                    <a:moveTo>
                      <a:pt x="15246" y="1268"/>
                    </a:moveTo>
                    <a:cubicBezTo>
                      <a:pt x="15246" y="1232"/>
                      <a:pt x="15246" y="1196"/>
                      <a:pt x="15272" y="1196"/>
                    </a:cubicBezTo>
                    <a:cubicBezTo>
                      <a:pt x="15325" y="1160"/>
                      <a:pt x="15325" y="1160"/>
                      <a:pt x="15325" y="1160"/>
                    </a:cubicBezTo>
                    <a:cubicBezTo>
                      <a:pt x="15377" y="1087"/>
                      <a:pt x="15455" y="1051"/>
                      <a:pt x="15534" y="979"/>
                    </a:cubicBezTo>
                    <a:cubicBezTo>
                      <a:pt x="15560" y="979"/>
                      <a:pt x="15586" y="979"/>
                      <a:pt x="15586" y="1015"/>
                    </a:cubicBezTo>
                    <a:cubicBezTo>
                      <a:pt x="15586" y="1051"/>
                      <a:pt x="15586" y="1087"/>
                      <a:pt x="15560" y="1087"/>
                    </a:cubicBezTo>
                    <a:cubicBezTo>
                      <a:pt x="15507" y="1123"/>
                      <a:pt x="15429" y="1196"/>
                      <a:pt x="15351" y="1268"/>
                    </a:cubicBezTo>
                    <a:cubicBezTo>
                      <a:pt x="15298" y="1305"/>
                      <a:pt x="15298" y="1305"/>
                      <a:pt x="15298" y="1305"/>
                    </a:cubicBezTo>
                    <a:cubicBezTo>
                      <a:pt x="15298" y="1305"/>
                      <a:pt x="15298" y="1305"/>
                      <a:pt x="15298" y="1305"/>
                    </a:cubicBezTo>
                    <a:cubicBezTo>
                      <a:pt x="15272" y="1305"/>
                      <a:pt x="15272" y="1305"/>
                      <a:pt x="15246" y="1268"/>
                    </a:cubicBezTo>
                    <a:close/>
                    <a:moveTo>
                      <a:pt x="16657" y="435"/>
                    </a:moveTo>
                    <a:cubicBezTo>
                      <a:pt x="16578" y="471"/>
                      <a:pt x="16474" y="507"/>
                      <a:pt x="16369" y="544"/>
                    </a:cubicBezTo>
                    <a:cubicBezTo>
                      <a:pt x="16369" y="580"/>
                      <a:pt x="16343" y="544"/>
                      <a:pt x="16343" y="544"/>
                    </a:cubicBezTo>
                    <a:cubicBezTo>
                      <a:pt x="16317" y="507"/>
                      <a:pt x="16343" y="471"/>
                      <a:pt x="16343" y="471"/>
                    </a:cubicBezTo>
                    <a:cubicBezTo>
                      <a:pt x="16448" y="399"/>
                      <a:pt x="16552" y="362"/>
                      <a:pt x="16630" y="326"/>
                    </a:cubicBezTo>
                    <a:cubicBezTo>
                      <a:pt x="16657" y="326"/>
                      <a:pt x="16683" y="326"/>
                      <a:pt x="16683" y="362"/>
                    </a:cubicBezTo>
                    <a:cubicBezTo>
                      <a:pt x="16683" y="362"/>
                      <a:pt x="16683" y="399"/>
                      <a:pt x="16657" y="435"/>
                    </a:cubicBezTo>
                    <a:cubicBezTo>
                      <a:pt x="16657" y="435"/>
                      <a:pt x="16657" y="435"/>
                      <a:pt x="16657" y="435"/>
                    </a:cubicBezTo>
                    <a:close/>
                    <a:moveTo>
                      <a:pt x="15795" y="870"/>
                    </a:moveTo>
                    <a:cubicBezTo>
                      <a:pt x="15769" y="834"/>
                      <a:pt x="15795" y="834"/>
                      <a:pt x="15795" y="797"/>
                    </a:cubicBezTo>
                    <a:cubicBezTo>
                      <a:pt x="15899" y="725"/>
                      <a:pt x="15978" y="689"/>
                      <a:pt x="16082" y="616"/>
                    </a:cubicBezTo>
                    <a:cubicBezTo>
                      <a:pt x="16082" y="616"/>
                      <a:pt x="16082" y="616"/>
                      <a:pt x="16082" y="616"/>
                    </a:cubicBezTo>
                    <a:cubicBezTo>
                      <a:pt x="16082" y="616"/>
                      <a:pt x="16108" y="616"/>
                      <a:pt x="16134" y="652"/>
                    </a:cubicBezTo>
                    <a:cubicBezTo>
                      <a:pt x="16134" y="689"/>
                      <a:pt x="16134" y="725"/>
                      <a:pt x="16108" y="725"/>
                    </a:cubicBezTo>
                    <a:cubicBezTo>
                      <a:pt x="16004" y="761"/>
                      <a:pt x="15925" y="834"/>
                      <a:pt x="15821" y="906"/>
                    </a:cubicBezTo>
                    <a:cubicBezTo>
                      <a:pt x="15821" y="906"/>
                      <a:pt x="15821" y="906"/>
                      <a:pt x="15821" y="906"/>
                    </a:cubicBezTo>
                    <a:cubicBezTo>
                      <a:pt x="15821" y="906"/>
                      <a:pt x="15795" y="906"/>
                      <a:pt x="15795" y="870"/>
                    </a:cubicBezTo>
                    <a:close/>
                  </a:path>
                </a:pathLst>
              </a:custGeom>
              <a:solidFill>
                <a:srgbClr val="FFFFFF"/>
              </a:solidFill>
              <a:ln w="12700" cap="flat">
                <a:noFill/>
                <a:miter lim="400000"/>
              </a:ln>
              <a:effectLst/>
            </p:spPr>
            <p:txBody>
              <a:bodyPr wrap="square" lIns="91439" tIns="91439" rIns="91439" bIns="91439" numCol="1" anchor="t">
                <a:noAutofit/>
              </a:bodyPr>
              <a:p/>
            </p:txBody>
          </p:sp>
        </p:grpSp>
        <p:sp>
          <p:nvSpPr>
            <p:cNvPr id="2" name="Shape 1530"/>
            <p:cNvSpPr/>
            <p:nvPr/>
          </p:nvSpPr>
          <p:spPr>
            <a:xfrm>
              <a:off x="4343" y="6832"/>
              <a:ext cx="5490" cy="1158"/>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3600" b="1">
                  <a:solidFill>
                    <a:srgbClr val="FFFFFF"/>
                  </a:solidFill>
                  <a:latin typeface="宋体" panose="02010600030101010101" pitchFamily="2" charset="-122"/>
                  <a:ea typeface="宋体" panose="02010600030101010101" pitchFamily="2" charset="-122"/>
                  <a:cs typeface="宋体" panose="02010600030101010101" pitchFamily="2" charset="-122"/>
                </a:rPr>
                <a:t>2PC </a:t>
              </a:r>
              <a:r>
                <a:rPr lang="zh-CN" altLang="en-US" sz="3600" b="1">
                  <a:solidFill>
                    <a:srgbClr val="FFFFFF"/>
                  </a:solidFill>
                  <a:latin typeface="宋体" panose="02010600030101010101" pitchFamily="2" charset="-122"/>
                  <a:ea typeface="宋体" panose="02010600030101010101" pitchFamily="2" charset="-122"/>
                  <a:cs typeface="宋体" panose="02010600030101010101" pitchFamily="2" charset="-122"/>
                </a:rPr>
                <a:t>流程示例</a:t>
              </a:r>
              <a:endParaRPr lang="zh-CN" altLang="en-US" sz="36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14" name="Shape 129"/>
          <p:cNvSpPr/>
          <p:nvPr/>
        </p:nvSpPr>
        <p:spPr>
          <a:xfrm>
            <a:off x="7203440" y="4050030"/>
            <a:ext cx="3314065" cy="106045"/>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p>
            <a:pPr algn="ctr">
              <a:defRPr>
                <a:solidFill>
                  <a:srgbClr val="FFFFFF"/>
                </a:solidFill>
              </a:defRPr>
            </a:pPr>
          </a:p>
        </p:txBody>
      </p:sp>
      <p:sp>
        <p:nvSpPr>
          <p:cNvPr id="15" name="Shape 129"/>
          <p:cNvSpPr/>
          <p:nvPr/>
        </p:nvSpPr>
        <p:spPr>
          <a:xfrm>
            <a:off x="7203440" y="7506335"/>
            <a:ext cx="3314065" cy="106045"/>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p>
            <a:pPr algn="ctr">
              <a:defRPr>
                <a:solidFill>
                  <a:srgbClr val="FFFFFF"/>
                </a:solidFill>
              </a:defRPr>
            </a:pPr>
          </a:p>
        </p:txBody>
      </p:sp>
      <p:sp>
        <p:nvSpPr>
          <p:cNvPr id="16" name="Shape 2043"/>
          <p:cNvSpPr/>
          <p:nvPr/>
        </p:nvSpPr>
        <p:spPr>
          <a:xfrm>
            <a:off x="7871460" y="3401695"/>
            <a:ext cx="1510030" cy="550545"/>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lang="zh-CN" sz="2400" b="1">
                <a:solidFill>
                  <a:srgbClr val="565555"/>
                </a:solidFill>
                <a:ea typeface="宋体" panose="02010600030101010101" pitchFamily="2" charset="-122"/>
              </a:rPr>
              <a:t>成功情况</a:t>
            </a:r>
            <a:endParaRPr lang="zh-CN" sz="2400" b="1">
              <a:solidFill>
                <a:srgbClr val="565555"/>
              </a:solidFill>
              <a:ea typeface="宋体" panose="02010600030101010101" pitchFamily="2" charset="-122"/>
            </a:endParaRPr>
          </a:p>
        </p:txBody>
      </p:sp>
      <p:sp>
        <p:nvSpPr>
          <p:cNvPr id="17" name="Shape 2043"/>
          <p:cNvSpPr/>
          <p:nvPr/>
        </p:nvSpPr>
        <p:spPr>
          <a:xfrm>
            <a:off x="7871460" y="6792595"/>
            <a:ext cx="1510030" cy="550545"/>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lang="zh-CN" sz="2400" b="1">
                <a:solidFill>
                  <a:srgbClr val="565555"/>
                </a:solidFill>
                <a:ea typeface="宋体" panose="02010600030101010101" pitchFamily="2" charset="-122"/>
              </a:rPr>
              <a:t>失败情况</a:t>
            </a:r>
            <a:endParaRPr lang="zh-CN" sz="2400" b="1">
              <a:solidFill>
                <a:srgbClr val="565555"/>
              </a:solidFill>
              <a:ea typeface="宋体" panose="02010600030101010101" pitchFamily="2" charset="-122"/>
            </a:endParaRPr>
          </a:p>
        </p:txBody>
      </p:sp>
      <p:pic>
        <p:nvPicPr>
          <p:cNvPr id="18" name="图片 17"/>
          <p:cNvPicPr>
            <a:picLocks noChangeAspect="1"/>
          </p:cNvPicPr>
          <p:nvPr/>
        </p:nvPicPr>
        <p:blipFill>
          <a:blip r:embed="rId3"/>
          <a:stretch>
            <a:fillRect/>
          </a:stretch>
        </p:blipFill>
        <p:spPr>
          <a:xfrm>
            <a:off x="10892790" y="1974215"/>
            <a:ext cx="9338310" cy="3964940"/>
          </a:xfrm>
          <a:prstGeom prst="rect">
            <a:avLst/>
          </a:prstGeom>
        </p:spPr>
      </p:pic>
      <p:pic>
        <p:nvPicPr>
          <p:cNvPr id="19" name="图片 18"/>
          <p:cNvPicPr>
            <a:picLocks noChangeAspect="1"/>
          </p:cNvPicPr>
          <p:nvPr/>
        </p:nvPicPr>
        <p:blipFill>
          <a:blip r:embed="rId4"/>
          <a:stretch>
            <a:fillRect/>
          </a:stretch>
        </p:blipFill>
        <p:spPr>
          <a:xfrm>
            <a:off x="10892790" y="7285355"/>
            <a:ext cx="9329420" cy="3895090"/>
          </a:xfrm>
          <a:prstGeom prst="rect">
            <a:avLst/>
          </a:prstGeom>
        </p:spPr>
      </p:pic>
      <p:grpSp>
        <p:nvGrpSpPr>
          <p:cNvPr id="49" name="组合 48"/>
          <p:cNvGrpSpPr/>
          <p:nvPr/>
        </p:nvGrpSpPr>
        <p:grpSpPr>
          <a:xfrm>
            <a:off x="959485" y="7073265"/>
            <a:ext cx="6019800" cy="1689100"/>
            <a:chOff x="1511" y="11139"/>
            <a:chExt cx="9480" cy="2660"/>
          </a:xfrm>
        </p:grpSpPr>
        <p:grpSp>
          <p:nvGrpSpPr>
            <p:cNvPr id="36" name="Group 629"/>
            <p:cNvGrpSpPr/>
            <p:nvPr/>
          </p:nvGrpSpPr>
          <p:grpSpPr>
            <a:xfrm rot="10800000">
              <a:off x="1511" y="11139"/>
              <a:ext cx="9480" cy="2660"/>
              <a:chOff x="-1" y="-1"/>
              <a:chExt cx="6019802" cy="1689102"/>
            </a:xfrm>
          </p:grpSpPr>
          <p:sp>
            <p:nvSpPr>
              <p:cNvPr id="37" name="Shape 620"/>
              <p:cNvSpPr/>
              <p:nvPr/>
            </p:nvSpPr>
            <p:spPr>
              <a:xfrm>
                <a:off x="76200" y="0"/>
                <a:ext cx="5943601" cy="1689101"/>
              </a:xfrm>
              <a:custGeom>
                <a:avLst/>
                <a:gdLst/>
                <a:ahLst/>
                <a:cxnLst>
                  <a:cxn ang="0">
                    <a:pos x="wd2" y="hd2"/>
                  </a:cxn>
                  <a:cxn ang="5400000">
                    <a:pos x="wd2" y="hd2"/>
                  </a:cxn>
                  <a:cxn ang="10800000">
                    <a:pos x="wd2" y="hd2"/>
                  </a:cxn>
                  <a:cxn ang="16200000">
                    <a:pos x="wd2" y="hd2"/>
                  </a:cxn>
                </a:cxnLst>
                <a:rect l="0" t="0" r="r" b="b"/>
                <a:pathLst>
                  <a:path w="21600" h="21600" extrusionOk="0">
                    <a:moveTo>
                      <a:pt x="21371" y="6714"/>
                    </a:moveTo>
                    <a:cubicBezTo>
                      <a:pt x="21205" y="5400"/>
                      <a:pt x="20997" y="4305"/>
                      <a:pt x="20706" y="3284"/>
                    </a:cubicBezTo>
                    <a:cubicBezTo>
                      <a:pt x="20436" y="2335"/>
                      <a:pt x="20103" y="1532"/>
                      <a:pt x="19729" y="1022"/>
                    </a:cubicBezTo>
                    <a:cubicBezTo>
                      <a:pt x="19355" y="438"/>
                      <a:pt x="18960" y="146"/>
                      <a:pt x="18544" y="146"/>
                    </a:cubicBezTo>
                    <a:cubicBezTo>
                      <a:pt x="18253" y="146"/>
                      <a:pt x="6923" y="73"/>
                      <a:pt x="0" y="0"/>
                    </a:cubicBezTo>
                    <a:cubicBezTo>
                      <a:pt x="0" y="17076"/>
                      <a:pt x="0" y="17076"/>
                      <a:pt x="0" y="17076"/>
                    </a:cubicBezTo>
                    <a:cubicBezTo>
                      <a:pt x="16049" y="17076"/>
                      <a:pt x="16049" y="17076"/>
                      <a:pt x="16049" y="17076"/>
                    </a:cubicBezTo>
                    <a:cubicBezTo>
                      <a:pt x="16153" y="17586"/>
                      <a:pt x="16257" y="18024"/>
                      <a:pt x="16382" y="18462"/>
                    </a:cubicBezTo>
                    <a:cubicBezTo>
                      <a:pt x="16673" y="19411"/>
                      <a:pt x="17006" y="20214"/>
                      <a:pt x="17359" y="20724"/>
                    </a:cubicBezTo>
                    <a:cubicBezTo>
                      <a:pt x="17733" y="21308"/>
                      <a:pt x="18128" y="21600"/>
                      <a:pt x="18544" y="21600"/>
                    </a:cubicBezTo>
                    <a:cubicBezTo>
                      <a:pt x="18960" y="21600"/>
                      <a:pt x="19355" y="21308"/>
                      <a:pt x="19729" y="20724"/>
                    </a:cubicBezTo>
                    <a:cubicBezTo>
                      <a:pt x="20103" y="20214"/>
                      <a:pt x="20436" y="19411"/>
                      <a:pt x="20706" y="18462"/>
                    </a:cubicBezTo>
                    <a:cubicBezTo>
                      <a:pt x="20997" y="17441"/>
                      <a:pt x="21205" y="16346"/>
                      <a:pt x="21371" y="15032"/>
                    </a:cubicBezTo>
                    <a:cubicBezTo>
                      <a:pt x="21517" y="13719"/>
                      <a:pt x="21600" y="12332"/>
                      <a:pt x="21600" y="10873"/>
                    </a:cubicBezTo>
                    <a:cubicBezTo>
                      <a:pt x="21600" y="9414"/>
                      <a:pt x="21517" y="8027"/>
                      <a:pt x="21371" y="6714"/>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38" name="Shape 621"/>
              <p:cNvSpPr/>
              <p:nvPr/>
            </p:nvSpPr>
            <p:spPr>
              <a:xfrm>
                <a:off x="-1" y="-1"/>
                <a:ext cx="76201" cy="13366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cubicBezTo>
                      <a:pt x="13292" y="0"/>
                      <a:pt x="6646" y="0"/>
                      <a:pt x="0" y="0"/>
                    </a:cubicBezTo>
                    <a:close/>
                  </a:path>
                </a:pathLst>
              </a:custGeom>
              <a:solidFill>
                <a:srgbClr val="3AA3CD"/>
              </a:solidFill>
              <a:ln w="12700" cap="flat">
                <a:noFill/>
                <a:miter lim="400000"/>
              </a:ln>
              <a:effectLst/>
            </p:spPr>
            <p:txBody>
              <a:bodyPr wrap="square" lIns="91439" tIns="91439" rIns="91439" bIns="91439" numCol="1" anchor="t">
                <a:noAutofit/>
              </a:bodyPr>
              <a:lstStyle/>
              <a:p/>
            </p:txBody>
          </p:sp>
          <p:sp>
            <p:nvSpPr>
              <p:cNvPr id="39" name="Shape 622"/>
              <p:cNvSpPr/>
              <p:nvPr/>
            </p:nvSpPr>
            <p:spPr>
              <a:xfrm>
                <a:off x="4337050" y="9523"/>
                <a:ext cx="1682750" cy="16795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31" y="21600"/>
                      <a:pt x="7935" y="21306"/>
                      <a:pt x="6612" y="20718"/>
                    </a:cubicBezTo>
                    <a:cubicBezTo>
                      <a:pt x="5363" y="20204"/>
                      <a:pt x="4188" y="19396"/>
                      <a:pt x="3159" y="18441"/>
                    </a:cubicBezTo>
                    <a:cubicBezTo>
                      <a:pt x="2204" y="17412"/>
                      <a:pt x="1396" y="16310"/>
                      <a:pt x="882" y="14988"/>
                    </a:cubicBezTo>
                    <a:cubicBezTo>
                      <a:pt x="294" y="13665"/>
                      <a:pt x="0" y="12269"/>
                      <a:pt x="0" y="10800"/>
                    </a:cubicBezTo>
                    <a:cubicBezTo>
                      <a:pt x="0" y="9331"/>
                      <a:pt x="294" y="7935"/>
                      <a:pt x="882" y="6612"/>
                    </a:cubicBezTo>
                    <a:cubicBezTo>
                      <a:pt x="1396" y="5290"/>
                      <a:pt x="2204" y="4188"/>
                      <a:pt x="3159" y="3159"/>
                    </a:cubicBezTo>
                    <a:cubicBezTo>
                      <a:pt x="4188" y="2204"/>
                      <a:pt x="5363" y="1396"/>
                      <a:pt x="6612" y="882"/>
                    </a:cubicBezTo>
                    <a:cubicBezTo>
                      <a:pt x="7935" y="294"/>
                      <a:pt x="9331" y="0"/>
                      <a:pt x="10800" y="0"/>
                    </a:cubicBezTo>
                    <a:cubicBezTo>
                      <a:pt x="12269" y="0"/>
                      <a:pt x="13665" y="294"/>
                      <a:pt x="14988" y="882"/>
                    </a:cubicBezTo>
                    <a:cubicBezTo>
                      <a:pt x="16310" y="1396"/>
                      <a:pt x="17486" y="2204"/>
                      <a:pt x="18441" y="3159"/>
                    </a:cubicBezTo>
                    <a:cubicBezTo>
                      <a:pt x="19469" y="4188"/>
                      <a:pt x="20204" y="5290"/>
                      <a:pt x="20792" y="6612"/>
                    </a:cubicBezTo>
                    <a:cubicBezTo>
                      <a:pt x="21306" y="7935"/>
                      <a:pt x="21600" y="9331"/>
                      <a:pt x="21600" y="10800"/>
                    </a:cubicBezTo>
                    <a:cubicBezTo>
                      <a:pt x="21600" y="12269"/>
                      <a:pt x="21306" y="13665"/>
                      <a:pt x="20792" y="14988"/>
                    </a:cubicBezTo>
                    <a:cubicBezTo>
                      <a:pt x="20204" y="16310"/>
                      <a:pt x="19469" y="17412"/>
                      <a:pt x="18441" y="18441"/>
                    </a:cubicBezTo>
                    <a:cubicBezTo>
                      <a:pt x="17486" y="19396"/>
                      <a:pt x="16310" y="20204"/>
                      <a:pt x="14988" y="20718"/>
                    </a:cubicBezTo>
                    <a:cubicBezTo>
                      <a:pt x="13665" y="21306"/>
                      <a:pt x="12269" y="21600"/>
                      <a:pt x="10800" y="21600"/>
                    </a:cubicBezTo>
                    <a:close/>
                  </a:path>
                </a:pathLst>
              </a:custGeom>
              <a:solidFill>
                <a:srgbClr val="FFFFFF"/>
              </a:solidFill>
              <a:ln w="12700" cap="flat">
                <a:noFill/>
                <a:miter lim="400000"/>
              </a:ln>
              <a:effectLst>
                <a:outerShdw blurRad="101600" dist="76200" rotWithShape="0">
                  <a:srgbClr val="000000">
                    <a:alpha val="40000"/>
                  </a:srgbClr>
                </a:outerShdw>
              </a:effectLst>
            </p:spPr>
            <p:txBody>
              <a:bodyPr wrap="square" lIns="91439" tIns="91439" rIns="91439" bIns="91439" numCol="1" anchor="t">
                <a:noAutofit/>
              </a:bodyPr>
              <a:lstStyle/>
              <a:p/>
            </p:txBody>
          </p:sp>
          <p:sp>
            <p:nvSpPr>
              <p:cNvPr id="40" name="Shape 623"/>
              <p:cNvSpPr/>
              <p:nvPr/>
            </p:nvSpPr>
            <p:spPr>
              <a:xfrm>
                <a:off x="4435476" y="107950"/>
                <a:ext cx="1485901" cy="1485900"/>
              </a:xfrm>
              <a:prstGeom prst="ellipse">
                <a:avLst/>
              </a:prstGeom>
              <a:solidFill>
                <a:srgbClr val="3AA3CD"/>
              </a:solidFill>
              <a:ln w="12700" cap="flat">
                <a:noFill/>
                <a:miter lim="400000"/>
              </a:ln>
              <a:effectLst/>
            </p:spPr>
            <p:txBody>
              <a:bodyPr wrap="square" lIns="91439" tIns="91439" rIns="91439" bIns="91439" numCol="1" anchor="t">
                <a:noAutofit/>
              </a:bodyPr>
              <a:lstStyle/>
              <a:p/>
            </p:txBody>
          </p:sp>
          <p:sp>
            <p:nvSpPr>
              <p:cNvPr id="42" name="Shape 625"/>
              <p:cNvSpPr/>
              <p:nvPr/>
            </p:nvSpPr>
            <p:spPr>
              <a:xfrm>
                <a:off x="4699000" y="371473"/>
                <a:ext cx="958853" cy="958854"/>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43" name="Shape 628"/>
              <p:cNvSpPr/>
              <p:nvPr/>
            </p:nvSpPr>
            <p:spPr>
              <a:xfrm rot="10800000">
                <a:off x="270194" y="347186"/>
                <a:ext cx="3924301" cy="796925"/>
              </a:xfrm>
              <a:prstGeom prst="rect">
                <a:avLst/>
              </a:prstGeom>
              <a:noFill/>
              <a:ln w="12700" cap="flat">
                <a:noFill/>
                <a:miter lim="400000"/>
              </a:ln>
              <a:effectLst/>
            </p:spPr>
            <p:txBody>
              <a:bodyPr wrap="square" lIns="91439" tIns="91439" rIns="91439" bIns="91439" numCol="1" anchor="t">
                <a:spAutoFit/>
              </a:bodyPr>
              <a:lstStyle>
                <a:lvl1pPr>
                  <a:defRPr sz="3300" b="1">
                    <a:solidFill>
                      <a:srgbClr val="363031"/>
                    </a:solidFill>
                  </a:defRPr>
                </a:lvl1pPr>
              </a:lstStyle>
              <a:p>
                <a:pPr>
                  <a:defRPr b="0">
                    <a:solidFill>
                      <a:srgbClr val="000000"/>
                    </a:solidFill>
                  </a:defRPr>
                </a:pPr>
                <a:r>
                  <a:rPr sz="2000">
                    <a:solidFill>
                      <a:srgbClr val="363031"/>
                    </a:solidFill>
                    <a:latin typeface="宋体" panose="02010600030101010101" pitchFamily="2" charset="-122"/>
                    <a:ea typeface="宋体" panose="02010600030101010101" pitchFamily="2" charset="-122"/>
                    <a:cs typeface="宋体" panose="02010600030101010101" pitchFamily="2" charset="-122"/>
                  </a:rPr>
                  <a:t>即应用程序，可以理解为使用 DTP 分布式事务的程序</a:t>
                </a:r>
                <a:r>
                  <a:rPr lang="zh-CN" sz="2000">
                    <a:solidFill>
                      <a:srgbClr val="363031"/>
                    </a:solidFill>
                    <a:latin typeface="宋体" panose="02010600030101010101" pitchFamily="2" charset="-122"/>
                    <a:ea typeface="宋体" panose="02010600030101010101" pitchFamily="2" charset="-122"/>
                    <a:cs typeface="宋体" panose="02010600030101010101" pitchFamily="2" charset="-122"/>
                  </a:rPr>
                  <a:t>。</a:t>
                </a:r>
                <a:endParaRPr lang="zh-CN" sz="2000">
                  <a:solidFill>
                    <a:srgbClr val="363031"/>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44" name="Shape 1530"/>
            <p:cNvSpPr/>
            <p:nvPr/>
          </p:nvSpPr>
          <p:spPr>
            <a:xfrm>
              <a:off x="2304" y="11807"/>
              <a:ext cx="1256" cy="1158"/>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3600" b="1">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AP</a:t>
              </a:r>
              <a:endParaRPr lang="en-US" sz="3600" b="1">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endParaRPr>
            </a:p>
          </p:txBody>
        </p:sp>
      </p:grpSp>
      <p:grpSp>
        <p:nvGrpSpPr>
          <p:cNvPr id="50" name="组合 49"/>
          <p:cNvGrpSpPr/>
          <p:nvPr/>
        </p:nvGrpSpPr>
        <p:grpSpPr>
          <a:xfrm>
            <a:off x="958850" y="8842375"/>
            <a:ext cx="6450330" cy="1691640"/>
            <a:chOff x="1510" y="13925"/>
            <a:chExt cx="10158" cy="2664"/>
          </a:xfrm>
        </p:grpSpPr>
        <p:grpSp>
          <p:nvGrpSpPr>
            <p:cNvPr id="28" name="Group 638"/>
            <p:cNvGrpSpPr/>
            <p:nvPr/>
          </p:nvGrpSpPr>
          <p:grpSpPr>
            <a:xfrm rot="10800000">
              <a:off x="1510" y="13925"/>
              <a:ext cx="10158" cy="2665"/>
              <a:chOff x="-430531" y="-1"/>
              <a:chExt cx="6450331" cy="1692277"/>
            </a:xfrm>
          </p:grpSpPr>
          <p:sp>
            <p:nvSpPr>
              <p:cNvPr id="29" name="Shape 630"/>
              <p:cNvSpPr/>
              <p:nvPr/>
            </p:nvSpPr>
            <p:spPr>
              <a:xfrm>
                <a:off x="-349251" y="-1"/>
                <a:ext cx="6369049" cy="1692273"/>
              </a:xfrm>
              <a:custGeom>
                <a:avLst/>
                <a:gdLst/>
                <a:ahLst/>
                <a:cxnLst>
                  <a:cxn ang="0">
                    <a:pos x="wd2" y="hd2"/>
                  </a:cxn>
                  <a:cxn ang="5400000">
                    <a:pos x="wd2" y="hd2"/>
                  </a:cxn>
                  <a:cxn ang="10800000">
                    <a:pos x="wd2" y="hd2"/>
                  </a:cxn>
                  <a:cxn ang="16200000">
                    <a:pos x="wd2" y="hd2"/>
                  </a:cxn>
                </a:cxnLst>
                <a:rect l="0" t="0" r="r" b="b"/>
                <a:pathLst>
                  <a:path w="21600" h="21600" extrusionOk="0">
                    <a:moveTo>
                      <a:pt x="21371" y="6714"/>
                    </a:moveTo>
                    <a:cubicBezTo>
                      <a:pt x="21205" y="5400"/>
                      <a:pt x="20997" y="4305"/>
                      <a:pt x="20706" y="3284"/>
                    </a:cubicBezTo>
                    <a:cubicBezTo>
                      <a:pt x="20436" y="2335"/>
                      <a:pt x="20103" y="1532"/>
                      <a:pt x="19729" y="1022"/>
                    </a:cubicBezTo>
                    <a:cubicBezTo>
                      <a:pt x="19355" y="438"/>
                      <a:pt x="18960" y="146"/>
                      <a:pt x="18544" y="146"/>
                    </a:cubicBezTo>
                    <a:cubicBezTo>
                      <a:pt x="18253" y="146"/>
                      <a:pt x="6923" y="73"/>
                      <a:pt x="0" y="0"/>
                    </a:cubicBezTo>
                    <a:cubicBezTo>
                      <a:pt x="0" y="17076"/>
                      <a:pt x="0" y="17076"/>
                      <a:pt x="0" y="17076"/>
                    </a:cubicBezTo>
                    <a:cubicBezTo>
                      <a:pt x="16049" y="17076"/>
                      <a:pt x="16049" y="17076"/>
                      <a:pt x="16049" y="17076"/>
                    </a:cubicBezTo>
                    <a:cubicBezTo>
                      <a:pt x="16153" y="17586"/>
                      <a:pt x="16257" y="18024"/>
                      <a:pt x="16382" y="18462"/>
                    </a:cubicBezTo>
                    <a:cubicBezTo>
                      <a:pt x="16673" y="19411"/>
                      <a:pt x="17006" y="20214"/>
                      <a:pt x="17359" y="20724"/>
                    </a:cubicBezTo>
                    <a:cubicBezTo>
                      <a:pt x="17733" y="21308"/>
                      <a:pt x="18128" y="21600"/>
                      <a:pt x="18544" y="21600"/>
                    </a:cubicBezTo>
                    <a:cubicBezTo>
                      <a:pt x="18960" y="21600"/>
                      <a:pt x="19355" y="21308"/>
                      <a:pt x="19729" y="20724"/>
                    </a:cubicBezTo>
                    <a:cubicBezTo>
                      <a:pt x="20103" y="20214"/>
                      <a:pt x="20436" y="19411"/>
                      <a:pt x="20706" y="18462"/>
                    </a:cubicBezTo>
                    <a:cubicBezTo>
                      <a:pt x="20997" y="17441"/>
                      <a:pt x="21205" y="16346"/>
                      <a:pt x="21371" y="15032"/>
                    </a:cubicBezTo>
                    <a:cubicBezTo>
                      <a:pt x="21517" y="13719"/>
                      <a:pt x="21600" y="12332"/>
                      <a:pt x="21600" y="10873"/>
                    </a:cubicBezTo>
                    <a:cubicBezTo>
                      <a:pt x="21600" y="9414"/>
                      <a:pt x="21517" y="8027"/>
                      <a:pt x="21371" y="6714"/>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30" name="Shape 631"/>
              <p:cNvSpPr/>
              <p:nvPr/>
            </p:nvSpPr>
            <p:spPr>
              <a:xfrm>
                <a:off x="-430531" y="-1"/>
                <a:ext cx="76201" cy="13366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cubicBezTo>
                      <a:pt x="13292" y="0"/>
                      <a:pt x="6646" y="0"/>
                      <a:pt x="0" y="0"/>
                    </a:cubicBezTo>
                    <a:close/>
                  </a:path>
                </a:pathLst>
              </a:custGeom>
              <a:solidFill>
                <a:srgbClr val="6EAA01"/>
              </a:solidFill>
              <a:ln w="12700" cap="flat">
                <a:noFill/>
                <a:miter lim="400000"/>
              </a:ln>
              <a:effectLst/>
            </p:spPr>
            <p:txBody>
              <a:bodyPr wrap="square" lIns="91439" tIns="91439" rIns="91439" bIns="91439" numCol="1" anchor="t">
                <a:noAutofit/>
              </a:bodyPr>
              <a:lstStyle/>
              <a:p/>
            </p:txBody>
          </p:sp>
          <p:sp>
            <p:nvSpPr>
              <p:cNvPr id="31" name="Shape 632"/>
              <p:cNvSpPr/>
              <p:nvPr/>
            </p:nvSpPr>
            <p:spPr>
              <a:xfrm>
                <a:off x="4337050" y="12699"/>
                <a:ext cx="1682750" cy="16795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31" y="21600"/>
                      <a:pt x="7935" y="21306"/>
                      <a:pt x="6612" y="20718"/>
                    </a:cubicBezTo>
                    <a:cubicBezTo>
                      <a:pt x="5363" y="20204"/>
                      <a:pt x="4188" y="19396"/>
                      <a:pt x="3159" y="18441"/>
                    </a:cubicBezTo>
                    <a:cubicBezTo>
                      <a:pt x="2204" y="17412"/>
                      <a:pt x="1396" y="16310"/>
                      <a:pt x="882" y="14988"/>
                    </a:cubicBezTo>
                    <a:cubicBezTo>
                      <a:pt x="294" y="13665"/>
                      <a:pt x="0" y="12269"/>
                      <a:pt x="0" y="10800"/>
                    </a:cubicBezTo>
                    <a:cubicBezTo>
                      <a:pt x="0" y="9331"/>
                      <a:pt x="294" y="7935"/>
                      <a:pt x="882" y="6612"/>
                    </a:cubicBezTo>
                    <a:cubicBezTo>
                      <a:pt x="1396" y="5290"/>
                      <a:pt x="2204" y="4188"/>
                      <a:pt x="3159" y="3159"/>
                    </a:cubicBezTo>
                    <a:cubicBezTo>
                      <a:pt x="4188" y="2204"/>
                      <a:pt x="5363" y="1396"/>
                      <a:pt x="6612" y="882"/>
                    </a:cubicBezTo>
                    <a:cubicBezTo>
                      <a:pt x="7935" y="294"/>
                      <a:pt x="9331" y="0"/>
                      <a:pt x="10800" y="0"/>
                    </a:cubicBezTo>
                    <a:cubicBezTo>
                      <a:pt x="12269" y="0"/>
                      <a:pt x="13665" y="294"/>
                      <a:pt x="14988" y="882"/>
                    </a:cubicBezTo>
                    <a:cubicBezTo>
                      <a:pt x="16310" y="1396"/>
                      <a:pt x="17486" y="2204"/>
                      <a:pt x="18441" y="3159"/>
                    </a:cubicBezTo>
                    <a:cubicBezTo>
                      <a:pt x="19469" y="4188"/>
                      <a:pt x="20204" y="5290"/>
                      <a:pt x="20792" y="6612"/>
                    </a:cubicBezTo>
                    <a:cubicBezTo>
                      <a:pt x="21306" y="7935"/>
                      <a:pt x="21600" y="9331"/>
                      <a:pt x="21600" y="10800"/>
                    </a:cubicBezTo>
                    <a:cubicBezTo>
                      <a:pt x="21600" y="12269"/>
                      <a:pt x="21306" y="13665"/>
                      <a:pt x="20792" y="14988"/>
                    </a:cubicBezTo>
                    <a:cubicBezTo>
                      <a:pt x="20204" y="16310"/>
                      <a:pt x="19469" y="17412"/>
                      <a:pt x="18441" y="18441"/>
                    </a:cubicBezTo>
                    <a:cubicBezTo>
                      <a:pt x="17486" y="19396"/>
                      <a:pt x="16310" y="20204"/>
                      <a:pt x="14988" y="20718"/>
                    </a:cubicBezTo>
                    <a:cubicBezTo>
                      <a:pt x="13665" y="21306"/>
                      <a:pt x="12269" y="21600"/>
                      <a:pt x="10800" y="21600"/>
                    </a:cubicBezTo>
                    <a:close/>
                  </a:path>
                </a:pathLst>
              </a:custGeom>
              <a:solidFill>
                <a:srgbClr val="FFFFFF"/>
              </a:solidFill>
              <a:ln w="12700" cap="flat">
                <a:noFill/>
                <a:miter lim="400000"/>
              </a:ln>
              <a:effectLst>
                <a:outerShdw blurRad="101600" dist="76200" rotWithShape="0">
                  <a:srgbClr val="000000">
                    <a:alpha val="40000"/>
                  </a:srgbClr>
                </a:outerShdw>
              </a:effectLst>
            </p:spPr>
            <p:txBody>
              <a:bodyPr wrap="square" lIns="91439" tIns="91439" rIns="91439" bIns="91439" numCol="1" anchor="t">
                <a:noAutofit/>
              </a:bodyPr>
              <a:lstStyle/>
              <a:p/>
            </p:txBody>
          </p:sp>
          <p:sp>
            <p:nvSpPr>
              <p:cNvPr id="32" name="Shape 633"/>
              <p:cNvSpPr/>
              <p:nvPr/>
            </p:nvSpPr>
            <p:spPr>
              <a:xfrm>
                <a:off x="4435476" y="107949"/>
                <a:ext cx="1485901" cy="1485901"/>
              </a:xfrm>
              <a:prstGeom prst="ellipse">
                <a:avLst/>
              </a:prstGeom>
              <a:solidFill>
                <a:srgbClr val="6EAA01"/>
              </a:solidFill>
              <a:ln w="12700" cap="flat">
                <a:noFill/>
                <a:miter lim="400000"/>
              </a:ln>
              <a:effectLst/>
            </p:spPr>
            <p:txBody>
              <a:bodyPr wrap="square" lIns="91439" tIns="91439" rIns="91439" bIns="91439" numCol="1" anchor="t">
                <a:noAutofit/>
              </a:bodyPr>
              <a:lstStyle/>
              <a:p/>
            </p:txBody>
          </p:sp>
          <p:sp>
            <p:nvSpPr>
              <p:cNvPr id="34" name="Shape 635"/>
              <p:cNvSpPr/>
              <p:nvPr/>
            </p:nvSpPr>
            <p:spPr>
              <a:xfrm>
                <a:off x="4699000" y="371473"/>
                <a:ext cx="958853" cy="958853"/>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grpSp>
        <p:sp>
          <p:nvSpPr>
            <p:cNvPr id="45" name="Shape 1530"/>
            <p:cNvSpPr/>
            <p:nvPr/>
          </p:nvSpPr>
          <p:spPr>
            <a:xfrm>
              <a:off x="2348" y="14656"/>
              <a:ext cx="1256" cy="1158"/>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3600" b="1">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RM</a:t>
              </a:r>
              <a:endParaRPr lang="en-US" sz="3600" b="1">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47" name="Shape 628"/>
            <p:cNvSpPr/>
            <p:nvPr/>
          </p:nvSpPr>
          <p:spPr>
            <a:xfrm rot="21600000">
              <a:off x="4509" y="14910"/>
              <a:ext cx="6732" cy="1255"/>
            </a:xfrm>
            <a:prstGeom prst="rect">
              <a:avLst/>
            </a:prstGeom>
            <a:noFill/>
            <a:ln w="12700" cap="flat">
              <a:noFill/>
              <a:miter lim="400000"/>
            </a:ln>
            <a:effectLst/>
          </p:spPr>
          <p:txBody>
            <a:bodyPr wrap="square" lIns="91439" tIns="91439" rIns="91439" bIns="91439" numCol="1" anchor="t">
              <a:spAutoFit/>
            </a:bodyPr>
            <a:lstStyle>
              <a:lvl1pPr>
                <a:defRPr sz="3300" b="1">
                  <a:solidFill>
                    <a:srgbClr val="363031"/>
                  </a:solidFill>
                </a:defRPr>
              </a:lvl1pPr>
            </a:lstStyle>
            <a:p>
              <a:pPr>
                <a:defRPr b="0">
                  <a:solidFill>
                    <a:srgbClr val="000000"/>
                  </a:solidFill>
                </a:defRPr>
              </a:pPr>
              <a:r>
                <a:rPr sz="2000">
                  <a:solidFill>
                    <a:srgbClr val="363031"/>
                  </a:solidFill>
                  <a:latin typeface="宋体" panose="02010600030101010101" pitchFamily="2" charset="-122"/>
                  <a:ea typeface="宋体" panose="02010600030101010101" pitchFamily="2" charset="-122"/>
                  <a:cs typeface="宋体" panose="02010600030101010101" pitchFamily="2" charset="-122"/>
                </a:rPr>
                <a:t>即资源管理器，可以理解为事务的参与者</a:t>
              </a:r>
              <a:r>
                <a:rPr lang="zh-CN" sz="2000">
                  <a:solidFill>
                    <a:srgbClr val="363031"/>
                  </a:solidFill>
                  <a:latin typeface="宋体" panose="02010600030101010101" pitchFamily="2" charset="-122"/>
                  <a:ea typeface="宋体" panose="02010600030101010101" pitchFamily="2" charset="-122"/>
                  <a:cs typeface="宋体" panose="02010600030101010101" pitchFamily="2" charset="-122"/>
                </a:rPr>
                <a:t>。</a:t>
              </a:r>
              <a:endParaRPr lang="zh-CN" sz="2000">
                <a:solidFill>
                  <a:srgbClr val="363031"/>
                </a:solidFill>
                <a:latin typeface="宋体" panose="02010600030101010101" pitchFamily="2" charset="-122"/>
                <a:ea typeface="宋体" panose="02010600030101010101" pitchFamily="2" charset="-122"/>
                <a:cs typeface="宋体" panose="02010600030101010101" pitchFamily="2" charset="-122"/>
              </a:endParaRPr>
            </a:p>
          </p:txBody>
        </p:sp>
      </p:grpSp>
      <p:grpSp>
        <p:nvGrpSpPr>
          <p:cNvPr id="51" name="组合 50"/>
          <p:cNvGrpSpPr/>
          <p:nvPr/>
        </p:nvGrpSpPr>
        <p:grpSpPr>
          <a:xfrm>
            <a:off x="985520" y="10606405"/>
            <a:ext cx="6951980" cy="1691640"/>
            <a:chOff x="1552" y="16703"/>
            <a:chExt cx="10948" cy="2664"/>
          </a:xfrm>
        </p:grpSpPr>
        <p:grpSp>
          <p:nvGrpSpPr>
            <p:cNvPr id="609" name="Group 609"/>
            <p:cNvGrpSpPr/>
            <p:nvPr/>
          </p:nvGrpSpPr>
          <p:grpSpPr>
            <a:xfrm rot="10800000">
              <a:off x="1552" y="16703"/>
              <a:ext cx="10949" cy="2665"/>
              <a:chOff x="-932816" y="-1"/>
              <a:chExt cx="6952616" cy="1692277"/>
            </a:xfrm>
          </p:grpSpPr>
          <p:sp>
            <p:nvSpPr>
              <p:cNvPr id="601" name="Shape 601"/>
              <p:cNvSpPr/>
              <p:nvPr/>
            </p:nvSpPr>
            <p:spPr>
              <a:xfrm>
                <a:off x="-866141" y="-1"/>
                <a:ext cx="6885939" cy="1692273"/>
              </a:xfrm>
              <a:custGeom>
                <a:avLst/>
                <a:gdLst/>
                <a:ahLst/>
                <a:cxnLst>
                  <a:cxn ang="0">
                    <a:pos x="wd2" y="hd2"/>
                  </a:cxn>
                  <a:cxn ang="5400000">
                    <a:pos x="wd2" y="hd2"/>
                  </a:cxn>
                  <a:cxn ang="10800000">
                    <a:pos x="wd2" y="hd2"/>
                  </a:cxn>
                  <a:cxn ang="16200000">
                    <a:pos x="wd2" y="hd2"/>
                  </a:cxn>
                </a:cxnLst>
                <a:rect l="0" t="0" r="r" b="b"/>
                <a:pathLst>
                  <a:path w="21600" h="21600" extrusionOk="0">
                    <a:moveTo>
                      <a:pt x="21371" y="6714"/>
                    </a:moveTo>
                    <a:cubicBezTo>
                      <a:pt x="21205" y="5400"/>
                      <a:pt x="20997" y="4305"/>
                      <a:pt x="20706" y="3284"/>
                    </a:cubicBezTo>
                    <a:cubicBezTo>
                      <a:pt x="20436" y="2335"/>
                      <a:pt x="20103" y="1532"/>
                      <a:pt x="19729" y="1022"/>
                    </a:cubicBezTo>
                    <a:cubicBezTo>
                      <a:pt x="19355" y="438"/>
                      <a:pt x="18960" y="146"/>
                      <a:pt x="18544" y="146"/>
                    </a:cubicBezTo>
                    <a:cubicBezTo>
                      <a:pt x="18253" y="146"/>
                      <a:pt x="6923" y="73"/>
                      <a:pt x="0" y="0"/>
                    </a:cubicBezTo>
                    <a:cubicBezTo>
                      <a:pt x="0" y="17076"/>
                      <a:pt x="0" y="17076"/>
                      <a:pt x="0" y="17076"/>
                    </a:cubicBezTo>
                    <a:cubicBezTo>
                      <a:pt x="16049" y="17076"/>
                      <a:pt x="16049" y="17076"/>
                      <a:pt x="16049" y="17076"/>
                    </a:cubicBezTo>
                    <a:cubicBezTo>
                      <a:pt x="16153" y="17586"/>
                      <a:pt x="16257" y="18024"/>
                      <a:pt x="16382" y="18462"/>
                    </a:cubicBezTo>
                    <a:cubicBezTo>
                      <a:pt x="16673" y="19411"/>
                      <a:pt x="17006" y="20214"/>
                      <a:pt x="17359" y="20724"/>
                    </a:cubicBezTo>
                    <a:cubicBezTo>
                      <a:pt x="17733" y="21308"/>
                      <a:pt x="18128" y="21600"/>
                      <a:pt x="18544" y="21600"/>
                    </a:cubicBezTo>
                    <a:cubicBezTo>
                      <a:pt x="18960" y="21600"/>
                      <a:pt x="19355" y="21308"/>
                      <a:pt x="19729" y="20724"/>
                    </a:cubicBezTo>
                    <a:cubicBezTo>
                      <a:pt x="20103" y="20214"/>
                      <a:pt x="20436" y="19411"/>
                      <a:pt x="20706" y="18462"/>
                    </a:cubicBezTo>
                    <a:cubicBezTo>
                      <a:pt x="20997" y="17514"/>
                      <a:pt x="21205" y="16346"/>
                      <a:pt x="21371" y="15032"/>
                    </a:cubicBezTo>
                    <a:cubicBezTo>
                      <a:pt x="21517" y="13719"/>
                      <a:pt x="21600" y="12332"/>
                      <a:pt x="21600" y="10873"/>
                    </a:cubicBezTo>
                    <a:cubicBezTo>
                      <a:pt x="21600" y="9414"/>
                      <a:pt x="21517" y="8027"/>
                      <a:pt x="21371" y="6714"/>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02" name="Shape 602"/>
              <p:cNvSpPr/>
              <p:nvPr/>
            </p:nvSpPr>
            <p:spPr>
              <a:xfrm>
                <a:off x="-932816" y="-1"/>
                <a:ext cx="76201" cy="13366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cubicBezTo>
                      <a:pt x="13292" y="0"/>
                      <a:pt x="6646" y="0"/>
                      <a:pt x="0" y="0"/>
                    </a:cubicBezTo>
                    <a:close/>
                  </a:path>
                </a:pathLst>
              </a:custGeom>
              <a:solidFill>
                <a:srgbClr val="ACADB0"/>
              </a:solidFill>
              <a:ln w="12700" cap="flat">
                <a:noFill/>
                <a:miter lim="400000"/>
              </a:ln>
              <a:effectLst/>
            </p:spPr>
            <p:txBody>
              <a:bodyPr wrap="square" lIns="91439" tIns="91439" rIns="91439" bIns="91439" numCol="1" anchor="t">
                <a:noAutofit/>
              </a:bodyPr>
              <a:lstStyle/>
              <a:p/>
            </p:txBody>
          </p:sp>
          <p:sp>
            <p:nvSpPr>
              <p:cNvPr id="603" name="Shape 603"/>
              <p:cNvSpPr/>
              <p:nvPr/>
            </p:nvSpPr>
            <p:spPr>
              <a:xfrm>
                <a:off x="4337050" y="12699"/>
                <a:ext cx="1682750" cy="16795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31" y="21600"/>
                      <a:pt x="7935" y="21306"/>
                      <a:pt x="6612" y="20718"/>
                    </a:cubicBezTo>
                    <a:cubicBezTo>
                      <a:pt x="5363" y="20204"/>
                      <a:pt x="4188" y="19396"/>
                      <a:pt x="3159" y="18441"/>
                    </a:cubicBezTo>
                    <a:cubicBezTo>
                      <a:pt x="2204" y="17486"/>
                      <a:pt x="1396" y="16310"/>
                      <a:pt x="882" y="14988"/>
                    </a:cubicBezTo>
                    <a:cubicBezTo>
                      <a:pt x="294" y="13665"/>
                      <a:pt x="0" y="12269"/>
                      <a:pt x="0" y="10800"/>
                    </a:cubicBezTo>
                    <a:cubicBezTo>
                      <a:pt x="0" y="9331"/>
                      <a:pt x="294" y="7935"/>
                      <a:pt x="882" y="6612"/>
                    </a:cubicBezTo>
                    <a:cubicBezTo>
                      <a:pt x="1396" y="5290"/>
                      <a:pt x="2204" y="4188"/>
                      <a:pt x="3159" y="3159"/>
                    </a:cubicBezTo>
                    <a:cubicBezTo>
                      <a:pt x="4188" y="2204"/>
                      <a:pt x="5363" y="1396"/>
                      <a:pt x="6612" y="882"/>
                    </a:cubicBezTo>
                    <a:cubicBezTo>
                      <a:pt x="7935" y="294"/>
                      <a:pt x="9331" y="0"/>
                      <a:pt x="10800" y="0"/>
                    </a:cubicBezTo>
                    <a:cubicBezTo>
                      <a:pt x="12269" y="0"/>
                      <a:pt x="13665" y="294"/>
                      <a:pt x="14988" y="882"/>
                    </a:cubicBezTo>
                    <a:cubicBezTo>
                      <a:pt x="16310" y="1396"/>
                      <a:pt x="17486" y="2204"/>
                      <a:pt x="18441" y="3159"/>
                    </a:cubicBezTo>
                    <a:cubicBezTo>
                      <a:pt x="19469" y="4188"/>
                      <a:pt x="20204" y="5290"/>
                      <a:pt x="20792" y="6612"/>
                    </a:cubicBezTo>
                    <a:cubicBezTo>
                      <a:pt x="21306" y="7935"/>
                      <a:pt x="21600" y="9331"/>
                      <a:pt x="21600" y="10800"/>
                    </a:cubicBezTo>
                    <a:cubicBezTo>
                      <a:pt x="21600" y="12269"/>
                      <a:pt x="21306" y="13665"/>
                      <a:pt x="20792" y="14988"/>
                    </a:cubicBezTo>
                    <a:cubicBezTo>
                      <a:pt x="20204" y="16310"/>
                      <a:pt x="19469" y="17486"/>
                      <a:pt x="18441" y="18441"/>
                    </a:cubicBezTo>
                    <a:cubicBezTo>
                      <a:pt x="17486" y="19396"/>
                      <a:pt x="16310" y="20204"/>
                      <a:pt x="14988" y="20718"/>
                    </a:cubicBezTo>
                    <a:cubicBezTo>
                      <a:pt x="13665" y="21306"/>
                      <a:pt x="12269" y="21600"/>
                      <a:pt x="10800" y="21600"/>
                    </a:cubicBezTo>
                    <a:close/>
                  </a:path>
                </a:pathLst>
              </a:custGeom>
              <a:solidFill>
                <a:srgbClr val="F2F2F2"/>
              </a:solidFill>
              <a:ln w="12700" cap="flat">
                <a:noFill/>
                <a:miter lim="400000"/>
              </a:ln>
              <a:effectLst/>
            </p:spPr>
            <p:txBody>
              <a:bodyPr wrap="square" lIns="91439" tIns="91439" rIns="91439" bIns="91439" numCol="1" anchor="t">
                <a:noAutofit/>
              </a:bodyPr>
              <a:lstStyle/>
              <a:p/>
            </p:txBody>
          </p:sp>
          <p:sp>
            <p:nvSpPr>
              <p:cNvPr id="604" name="Shape 604"/>
              <p:cNvSpPr/>
              <p:nvPr/>
            </p:nvSpPr>
            <p:spPr>
              <a:xfrm>
                <a:off x="4435476" y="107949"/>
                <a:ext cx="1485901" cy="1485901"/>
              </a:xfrm>
              <a:prstGeom prst="ellipse">
                <a:avLst/>
              </a:prstGeom>
              <a:solidFill>
                <a:srgbClr val="ACADB0"/>
              </a:solidFill>
              <a:ln w="12700" cap="flat">
                <a:noFill/>
                <a:miter lim="400000"/>
              </a:ln>
              <a:effectLst/>
            </p:spPr>
            <p:txBody>
              <a:bodyPr wrap="square" lIns="91439" tIns="91439" rIns="91439" bIns="91439" numCol="1" anchor="t">
                <a:noAutofit/>
              </a:bodyPr>
              <a:lstStyle/>
              <a:p/>
            </p:txBody>
          </p:sp>
          <p:sp>
            <p:nvSpPr>
              <p:cNvPr id="606" name="Shape 606"/>
              <p:cNvSpPr/>
              <p:nvPr/>
            </p:nvSpPr>
            <p:spPr>
              <a:xfrm>
                <a:off x="4699000" y="371475"/>
                <a:ext cx="958853" cy="958854"/>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grpSp>
        <p:sp>
          <p:nvSpPr>
            <p:cNvPr id="46" name="Shape 1530"/>
            <p:cNvSpPr/>
            <p:nvPr/>
          </p:nvSpPr>
          <p:spPr>
            <a:xfrm>
              <a:off x="2304" y="17457"/>
              <a:ext cx="1256" cy="1158"/>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3600" b="1">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TM</a:t>
              </a:r>
              <a:endParaRPr lang="en-US" sz="3600" b="1">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48" name="Shape 628"/>
            <p:cNvSpPr/>
            <p:nvPr/>
          </p:nvSpPr>
          <p:spPr>
            <a:xfrm rot="21600000">
              <a:off x="4458" y="17349"/>
              <a:ext cx="7782" cy="1740"/>
            </a:xfrm>
            <a:prstGeom prst="rect">
              <a:avLst/>
            </a:prstGeom>
            <a:noFill/>
            <a:ln w="12700" cap="flat">
              <a:noFill/>
              <a:miter lim="400000"/>
            </a:ln>
            <a:effectLst/>
          </p:spPr>
          <p:txBody>
            <a:bodyPr wrap="square" lIns="91439" tIns="91439" rIns="91439" bIns="91439" numCol="1" anchor="t">
              <a:spAutoFit/>
            </a:bodyPr>
            <a:lstStyle>
              <a:lvl1pPr>
                <a:defRPr sz="3300" b="1">
                  <a:solidFill>
                    <a:srgbClr val="363031"/>
                  </a:solidFill>
                </a:defRPr>
              </a:lvl1pPr>
            </a:lstStyle>
            <a:p>
              <a:pPr>
                <a:defRPr b="0">
                  <a:solidFill>
                    <a:srgbClr val="000000"/>
                  </a:solidFill>
                </a:defRPr>
              </a:pPr>
              <a:r>
                <a:rPr sz="2000">
                  <a:solidFill>
                    <a:srgbClr val="363031"/>
                  </a:solidFill>
                  <a:latin typeface="宋体" panose="02010600030101010101" pitchFamily="2" charset="-122"/>
                  <a:ea typeface="宋体" panose="02010600030101010101" pitchFamily="2" charset="-122"/>
                  <a:cs typeface="宋体" panose="02010600030101010101" pitchFamily="2" charset="-122"/>
                </a:rPr>
                <a:t>事务管理器，负责协调和管理事务，事务管理器控制着全局事务，管理事务生命周期，并协调各个RM。</a:t>
              </a:r>
              <a:endParaRPr sz="2000">
                <a:solidFill>
                  <a:srgbClr val="363031"/>
                </a:solidFill>
                <a:latin typeface="宋体" panose="02010600030101010101" pitchFamily="2" charset="-122"/>
                <a:ea typeface="宋体" panose="02010600030101010101" pitchFamily="2" charset="-122"/>
                <a:cs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grpId="6" nodeType="afterEffect">
                                  <p:stCondLst>
                                    <p:cond delay="0"/>
                                  </p:stCondLst>
                                  <p:iterate type="el">
                                    <p:tmAbs val="0"/>
                                  </p:iterate>
                                  <p:childTnLst>
                                    <p:set>
                                      <p:cBhvr>
                                        <p:cTn id="11" dur="indefinite" fill="hold"/>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par>
                          <p:cTn id="13" fill="hold">
                            <p:stCondLst>
                              <p:cond delay="1000"/>
                            </p:stCondLst>
                            <p:childTnLst>
                              <p:par>
                                <p:cTn id="14" presetID="22" presetClass="entr" presetSubtype="1" fill="hold" grpId="6" nodeType="afterEffect">
                                  <p:stCondLst>
                                    <p:cond delay="0"/>
                                  </p:stCondLst>
                                  <p:iterate type="el">
                                    <p:tmAbs val="0"/>
                                  </p:iterate>
                                  <p:childTnLst>
                                    <p:set>
                                      <p:cBhvr>
                                        <p:cTn id="15" dur="indefinite" fill="hold"/>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ppt_x"/>
                                          </p:val>
                                        </p:tav>
                                        <p:tav tm="100000">
                                          <p:val>
                                            <p:strVal val="#ppt_x"/>
                                          </p:val>
                                        </p:tav>
                                      </p:tavLst>
                                    </p:anim>
                                    <p:anim calcmode="lin" valueType="num">
                                      <p:cBhvr additive="base">
                                        <p:cTn id="21" dur="500" fill="hold"/>
                                        <p:tgtEl>
                                          <p:spTgt spid="49"/>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additive="base">
                                        <p:cTn id="25" dur="500" fill="hold"/>
                                        <p:tgtEl>
                                          <p:spTgt spid="50"/>
                                        </p:tgtEl>
                                        <p:attrNameLst>
                                          <p:attrName>ppt_x</p:attrName>
                                        </p:attrNameLst>
                                      </p:cBhvr>
                                      <p:tavLst>
                                        <p:tav tm="0">
                                          <p:val>
                                            <p:strVal val="#ppt_x"/>
                                          </p:val>
                                        </p:tav>
                                        <p:tav tm="100000">
                                          <p:val>
                                            <p:strVal val="#ppt_x"/>
                                          </p:val>
                                        </p:tav>
                                      </p:tavLst>
                                    </p:anim>
                                    <p:anim calcmode="lin" valueType="num">
                                      <p:cBhvr additive="base">
                                        <p:cTn id="26" dur="500" fill="hold"/>
                                        <p:tgtEl>
                                          <p:spTgt spid="50"/>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anim calcmode="lin" valueType="num">
                                      <p:cBhvr additive="base">
                                        <p:cTn id="30" dur="500" fill="hold"/>
                                        <p:tgtEl>
                                          <p:spTgt spid="51"/>
                                        </p:tgtEl>
                                        <p:attrNameLst>
                                          <p:attrName>ppt_x</p:attrName>
                                        </p:attrNameLst>
                                      </p:cBhvr>
                                      <p:tavLst>
                                        <p:tav tm="0">
                                          <p:val>
                                            <p:strVal val="#ppt_x"/>
                                          </p:val>
                                        </p:tav>
                                        <p:tav tm="100000">
                                          <p:val>
                                            <p:strVal val="#ppt_x"/>
                                          </p:val>
                                        </p:tav>
                                      </p:tavLst>
                                    </p:anim>
                                    <p:anim calcmode="lin" valueType="num">
                                      <p:cBhvr additive="base">
                                        <p:cTn id="31"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6" grpId="6" animBg="1" advAuto="0"/>
      <p:bldP spid="17" grpId="6"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29" name="Shape 129"/>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30" name="Shape 130"/>
          <p:cNvSpPr/>
          <p:nvPr/>
        </p:nvSpPr>
        <p:spPr>
          <a:xfrm>
            <a:off x="3479800" y="1385570"/>
            <a:ext cx="2379345" cy="735330"/>
          </a:xfrm>
          <a:prstGeom prst="rect">
            <a:avLst/>
          </a:prstGeom>
          <a:ln w="12700">
            <a:miter lim="400000"/>
          </a:ln>
        </p:spPr>
        <p:txBody>
          <a:bodyPr wrap="square" tIns="91439" bIns="91439">
            <a:spAutoFit/>
          </a:bodyPr>
          <a:lstStyle>
            <a:lvl1pPr>
              <a:defRPr b="1"/>
            </a:lvl1pPr>
          </a:lstStyle>
          <a:p>
            <a:pPr>
              <a:defRPr b="0"/>
            </a:pPr>
            <a:r>
              <a:rPr lang="en-US" altLang="zh-CN" b="1">
                <a:ea typeface="宋体" panose="02010600030101010101" pitchFamily="2" charset="-122"/>
              </a:rPr>
              <a:t>  TCC </a:t>
            </a:r>
            <a:r>
              <a:rPr lang="zh-CN" altLang="en-US" b="1">
                <a:ea typeface="宋体" panose="02010600030101010101" pitchFamily="2" charset="-122"/>
              </a:rPr>
              <a:t>方案</a:t>
            </a:r>
            <a:endParaRPr lang="zh-CN" altLang="en-US" b="1">
              <a:ea typeface="宋体" panose="02010600030101010101" pitchFamily="2" charset="-122"/>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grpSp>
        <p:nvGrpSpPr>
          <p:cNvPr id="128" name="Group 128"/>
          <p:cNvGrpSpPr/>
          <p:nvPr/>
        </p:nvGrpSpPr>
        <p:grpSpPr>
          <a:xfrm>
            <a:off x="1562100" y="952498"/>
            <a:ext cx="1524000" cy="1524002"/>
            <a:chOff x="0" y="-1"/>
            <a:chExt cx="1524000" cy="1524001"/>
          </a:xfrm>
        </p:grpSpPr>
        <p:sp>
          <p:nvSpPr>
            <p:cNvPr id="126" name="Shape 126"/>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27" name="Shape 127"/>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3.2</a:t>
              </a:r>
              <a:endParaRPr lang="en-US"/>
            </a:p>
          </p:txBody>
        </p:sp>
      </p:grpSp>
      <p:sp>
        <p:nvSpPr>
          <p:cNvPr id="7" name="Shape 129"/>
          <p:cNvSpPr/>
          <p:nvPr/>
        </p:nvSpPr>
        <p:spPr>
          <a:xfrm>
            <a:off x="8375650" y="4553585"/>
            <a:ext cx="12310745" cy="109855"/>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p>
            <a:pPr algn="ctr">
              <a:defRPr>
                <a:solidFill>
                  <a:srgbClr val="FFFFFF"/>
                </a:solidFill>
              </a:defRPr>
            </a:pPr>
          </a:p>
        </p:txBody>
      </p:sp>
      <p:sp>
        <p:nvSpPr>
          <p:cNvPr id="13" name="Shape 2043"/>
          <p:cNvSpPr/>
          <p:nvPr/>
        </p:nvSpPr>
        <p:spPr>
          <a:xfrm>
            <a:off x="9457055" y="2753995"/>
            <a:ext cx="9643110" cy="165862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TCC 是 Try、Conﬁrm、Cancel 三个词语的缩写，TCC 要求每个分支事务实现三个操作：预处理 Try、确认 Conﬁrm、撤销 Cancel。Try 操作做业务检查及资源预留，Conﬁrm 做业务确认操作，Cancel 实现一个与 Try 相反的操作即回滚操作。</a:t>
            </a:r>
            <a:endParaRPr sz="2400">
              <a:solidFill>
                <a:srgbClr val="565555"/>
              </a:solidFill>
            </a:endParaRPr>
          </a:p>
        </p:txBody>
      </p:sp>
      <p:grpSp>
        <p:nvGrpSpPr>
          <p:cNvPr id="15" name="组合 14"/>
          <p:cNvGrpSpPr/>
          <p:nvPr/>
        </p:nvGrpSpPr>
        <p:grpSpPr>
          <a:xfrm>
            <a:off x="8881110" y="5780405"/>
            <a:ext cx="5007610" cy="1689100"/>
            <a:chOff x="13986" y="10007"/>
            <a:chExt cx="7886" cy="2660"/>
          </a:xfrm>
        </p:grpSpPr>
        <p:grpSp>
          <p:nvGrpSpPr>
            <p:cNvPr id="629" name="Group 629"/>
            <p:cNvGrpSpPr/>
            <p:nvPr/>
          </p:nvGrpSpPr>
          <p:grpSpPr>
            <a:xfrm>
              <a:off x="13986" y="10007"/>
              <a:ext cx="7886" cy="2660"/>
              <a:chOff x="1012189" y="-1"/>
              <a:chExt cx="5007611" cy="1689101"/>
            </a:xfrm>
          </p:grpSpPr>
          <p:sp>
            <p:nvSpPr>
              <p:cNvPr id="620" name="Shape 620"/>
              <p:cNvSpPr/>
              <p:nvPr/>
            </p:nvSpPr>
            <p:spPr>
              <a:xfrm>
                <a:off x="1112519" y="-1"/>
                <a:ext cx="4907279" cy="1689099"/>
              </a:xfrm>
              <a:custGeom>
                <a:avLst/>
                <a:gdLst/>
                <a:ahLst/>
                <a:cxnLst>
                  <a:cxn ang="0">
                    <a:pos x="wd2" y="hd2"/>
                  </a:cxn>
                  <a:cxn ang="5400000">
                    <a:pos x="wd2" y="hd2"/>
                  </a:cxn>
                  <a:cxn ang="10800000">
                    <a:pos x="wd2" y="hd2"/>
                  </a:cxn>
                  <a:cxn ang="16200000">
                    <a:pos x="wd2" y="hd2"/>
                  </a:cxn>
                </a:cxnLst>
                <a:rect l="0" t="0" r="r" b="b"/>
                <a:pathLst>
                  <a:path w="21600" h="21600" extrusionOk="0">
                    <a:moveTo>
                      <a:pt x="21371" y="6714"/>
                    </a:moveTo>
                    <a:cubicBezTo>
                      <a:pt x="21205" y="5400"/>
                      <a:pt x="20997" y="4305"/>
                      <a:pt x="20706" y="3284"/>
                    </a:cubicBezTo>
                    <a:cubicBezTo>
                      <a:pt x="20436" y="2335"/>
                      <a:pt x="20103" y="1532"/>
                      <a:pt x="19729" y="1022"/>
                    </a:cubicBezTo>
                    <a:cubicBezTo>
                      <a:pt x="19355" y="438"/>
                      <a:pt x="18960" y="146"/>
                      <a:pt x="18544" y="146"/>
                    </a:cubicBezTo>
                    <a:cubicBezTo>
                      <a:pt x="18253" y="146"/>
                      <a:pt x="6923" y="73"/>
                      <a:pt x="0" y="0"/>
                    </a:cubicBezTo>
                    <a:cubicBezTo>
                      <a:pt x="0" y="17076"/>
                      <a:pt x="0" y="17076"/>
                      <a:pt x="0" y="17076"/>
                    </a:cubicBezTo>
                    <a:cubicBezTo>
                      <a:pt x="16049" y="17076"/>
                      <a:pt x="16049" y="17076"/>
                      <a:pt x="16049" y="17076"/>
                    </a:cubicBezTo>
                    <a:cubicBezTo>
                      <a:pt x="16153" y="17586"/>
                      <a:pt x="16257" y="18024"/>
                      <a:pt x="16382" y="18462"/>
                    </a:cubicBezTo>
                    <a:cubicBezTo>
                      <a:pt x="16673" y="19411"/>
                      <a:pt x="17006" y="20214"/>
                      <a:pt x="17359" y="20724"/>
                    </a:cubicBezTo>
                    <a:cubicBezTo>
                      <a:pt x="17733" y="21308"/>
                      <a:pt x="18128" y="21600"/>
                      <a:pt x="18544" y="21600"/>
                    </a:cubicBezTo>
                    <a:cubicBezTo>
                      <a:pt x="18960" y="21600"/>
                      <a:pt x="19355" y="21308"/>
                      <a:pt x="19729" y="20724"/>
                    </a:cubicBezTo>
                    <a:cubicBezTo>
                      <a:pt x="20103" y="20214"/>
                      <a:pt x="20436" y="19411"/>
                      <a:pt x="20706" y="18462"/>
                    </a:cubicBezTo>
                    <a:cubicBezTo>
                      <a:pt x="20997" y="17441"/>
                      <a:pt x="21205" y="16346"/>
                      <a:pt x="21371" y="15032"/>
                    </a:cubicBezTo>
                    <a:cubicBezTo>
                      <a:pt x="21517" y="13719"/>
                      <a:pt x="21600" y="12332"/>
                      <a:pt x="21600" y="10873"/>
                    </a:cubicBezTo>
                    <a:cubicBezTo>
                      <a:pt x="21600" y="9414"/>
                      <a:pt x="21517" y="8027"/>
                      <a:pt x="21371" y="6714"/>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21" name="Shape 621"/>
              <p:cNvSpPr/>
              <p:nvPr/>
            </p:nvSpPr>
            <p:spPr>
              <a:xfrm>
                <a:off x="1012189" y="-1"/>
                <a:ext cx="76201" cy="13366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cubicBezTo>
                      <a:pt x="13292" y="0"/>
                      <a:pt x="6646" y="0"/>
                      <a:pt x="0" y="0"/>
                    </a:cubicBezTo>
                    <a:close/>
                  </a:path>
                </a:pathLst>
              </a:custGeom>
              <a:solidFill>
                <a:srgbClr val="3AA3CD"/>
              </a:solidFill>
              <a:ln w="12700" cap="flat">
                <a:noFill/>
                <a:miter lim="400000"/>
              </a:ln>
              <a:effectLst/>
            </p:spPr>
            <p:txBody>
              <a:bodyPr wrap="square" lIns="91439" tIns="91439" rIns="91439" bIns="91439" numCol="1" anchor="t">
                <a:noAutofit/>
              </a:bodyPr>
              <a:lstStyle/>
              <a:p/>
            </p:txBody>
          </p:sp>
          <p:sp>
            <p:nvSpPr>
              <p:cNvPr id="622" name="Shape 622"/>
              <p:cNvSpPr/>
              <p:nvPr/>
            </p:nvSpPr>
            <p:spPr>
              <a:xfrm>
                <a:off x="4337050" y="9523"/>
                <a:ext cx="1682750" cy="16795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31" y="21600"/>
                      <a:pt x="7935" y="21306"/>
                      <a:pt x="6612" y="20718"/>
                    </a:cubicBezTo>
                    <a:cubicBezTo>
                      <a:pt x="5363" y="20204"/>
                      <a:pt x="4188" y="19396"/>
                      <a:pt x="3159" y="18441"/>
                    </a:cubicBezTo>
                    <a:cubicBezTo>
                      <a:pt x="2204" y="17412"/>
                      <a:pt x="1396" y="16310"/>
                      <a:pt x="882" y="14988"/>
                    </a:cubicBezTo>
                    <a:cubicBezTo>
                      <a:pt x="294" y="13665"/>
                      <a:pt x="0" y="12269"/>
                      <a:pt x="0" y="10800"/>
                    </a:cubicBezTo>
                    <a:cubicBezTo>
                      <a:pt x="0" y="9331"/>
                      <a:pt x="294" y="7935"/>
                      <a:pt x="882" y="6612"/>
                    </a:cubicBezTo>
                    <a:cubicBezTo>
                      <a:pt x="1396" y="5290"/>
                      <a:pt x="2204" y="4188"/>
                      <a:pt x="3159" y="3159"/>
                    </a:cubicBezTo>
                    <a:cubicBezTo>
                      <a:pt x="4188" y="2204"/>
                      <a:pt x="5363" y="1396"/>
                      <a:pt x="6612" y="882"/>
                    </a:cubicBezTo>
                    <a:cubicBezTo>
                      <a:pt x="7935" y="294"/>
                      <a:pt x="9331" y="0"/>
                      <a:pt x="10800" y="0"/>
                    </a:cubicBezTo>
                    <a:cubicBezTo>
                      <a:pt x="12269" y="0"/>
                      <a:pt x="13665" y="294"/>
                      <a:pt x="14988" y="882"/>
                    </a:cubicBezTo>
                    <a:cubicBezTo>
                      <a:pt x="16310" y="1396"/>
                      <a:pt x="17486" y="2204"/>
                      <a:pt x="18441" y="3159"/>
                    </a:cubicBezTo>
                    <a:cubicBezTo>
                      <a:pt x="19469" y="4188"/>
                      <a:pt x="20204" y="5290"/>
                      <a:pt x="20792" y="6612"/>
                    </a:cubicBezTo>
                    <a:cubicBezTo>
                      <a:pt x="21306" y="7935"/>
                      <a:pt x="21600" y="9331"/>
                      <a:pt x="21600" y="10800"/>
                    </a:cubicBezTo>
                    <a:cubicBezTo>
                      <a:pt x="21600" y="12269"/>
                      <a:pt x="21306" y="13665"/>
                      <a:pt x="20792" y="14988"/>
                    </a:cubicBezTo>
                    <a:cubicBezTo>
                      <a:pt x="20204" y="16310"/>
                      <a:pt x="19469" y="17412"/>
                      <a:pt x="18441" y="18441"/>
                    </a:cubicBezTo>
                    <a:cubicBezTo>
                      <a:pt x="17486" y="19396"/>
                      <a:pt x="16310" y="20204"/>
                      <a:pt x="14988" y="20718"/>
                    </a:cubicBezTo>
                    <a:cubicBezTo>
                      <a:pt x="13665" y="21306"/>
                      <a:pt x="12269" y="21600"/>
                      <a:pt x="10800" y="21600"/>
                    </a:cubicBezTo>
                    <a:close/>
                  </a:path>
                </a:pathLst>
              </a:custGeom>
              <a:solidFill>
                <a:srgbClr val="FFFFFF"/>
              </a:solidFill>
              <a:ln w="12700" cap="flat">
                <a:noFill/>
                <a:miter lim="400000"/>
              </a:ln>
              <a:effectLst>
                <a:outerShdw blurRad="101600" dist="76200" rotWithShape="0">
                  <a:srgbClr val="000000">
                    <a:alpha val="40000"/>
                  </a:srgbClr>
                </a:outerShdw>
              </a:effectLst>
            </p:spPr>
            <p:txBody>
              <a:bodyPr wrap="square" lIns="91439" tIns="91439" rIns="91439" bIns="91439" numCol="1" anchor="t">
                <a:noAutofit/>
              </a:bodyPr>
              <a:lstStyle/>
              <a:p/>
            </p:txBody>
          </p:sp>
          <p:sp>
            <p:nvSpPr>
              <p:cNvPr id="623" name="Shape 623"/>
              <p:cNvSpPr/>
              <p:nvPr/>
            </p:nvSpPr>
            <p:spPr>
              <a:xfrm>
                <a:off x="4435476" y="107950"/>
                <a:ext cx="1485901" cy="1485900"/>
              </a:xfrm>
              <a:prstGeom prst="ellipse">
                <a:avLst/>
              </a:prstGeom>
              <a:solidFill>
                <a:srgbClr val="3AA3CD"/>
              </a:solidFill>
              <a:ln w="12700" cap="flat">
                <a:noFill/>
                <a:miter lim="400000"/>
              </a:ln>
              <a:effectLst/>
            </p:spPr>
            <p:txBody>
              <a:bodyPr wrap="square" lIns="91439" tIns="91439" rIns="91439" bIns="91439" numCol="1" anchor="t">
                <a:noAutofit/>
              </a:bodyPr>
              <a:lstStyle/>
              <a:p/>
            </p:txBody>
          </p:sp>
          <p:sp>
            <p:nvSpPr>
              <p:cNvPr id="624" name="Shape 624"/>
              <p:cNvSpPr/>
              <p:nvPr/>
            </p:nvSpPr>
            <p:spPr>
              <a:xfrm>
                <a:off x="4534083" y="207799"/>
                <a:ext cx="1290611" cy="1286200"/>
              </a:xfrm>
              <a:custGeom>
                <a:avLst/>
                <a:gdLst/>
                <a:ahLst/>
                <a:cxnLst>
                  <a:cxn ang="0">
                    <a:pos x="wd2" y="hd2"/>
                  </a:cxn>
                  <a:cxn ang="5400000">
                    <a:pos x="wd2" y="hd2"/>
                  </a:cxn>
                  <a:cxn ang="10800000">
                    <a:pos x="wd2" y="hd2"/>
                  </a:cxn>
                  <a:cxn ang="16200000">
                    <a:pos x="wd2" y="hd2"/>
                  </a:cxn>
                </a:cxnLst>
                <a:rect l="0" t="0" r="r" b="b"/>
                <a:pathLst>
                  <a:path w="21520" h="21552" extrusionOk="0">
                    <a:moveTo>
                      <a:pt x="804" y="11445"/>
                    </a:moveTo>
                    <a:cubicBezTo>
                      <a:pt x="1186" y="11254"/>
                      <a:pt x="1569" y="11158"/>
                      <a:pt x="1569" y="11063"/>
                    </a:cubicBezTo>
                    <a:cubicBezTo>
                      <a:pt x="1664" y="11063"/>
                      <a:pt x="1664" y="10776"/>
                      <a:pt x="1664" y="10776"/>
                    </a:cubicBezTo>
                    <a:cubicBezTo>
                      <a:pt x="1664" y="10776"/>
                      <a:pt x="1664" y="10776"/>
                      <a:pt x="1664" y="10776"/>
                    </a:cubicBezTo>
                    <a:cubicBezTo>
                      <a:pt x="1664" y="10776"/>
                      <a:pt x="1664" y="10489"/>
                      <a:pt x="1569" y="10489"/>
                    </a:cubicBezTo>
                    <a:cubicBezTo>
                      <a:pt x="1569" y="10394"/>
                      <a:pt x="1186" y="10298"/>
                      <a:pt x="804" y="10203"/>
                    </a:cubicBezTo>
                    <a:cubicBezTo>
                      <a:pt x="422" y="10011"/>
                      <a:pt x="40" y="9916"/>
                      <a:pt x="40" y="9820"/>
                    </a:cubicBezTo>
                    <a:cubicBezTo>
                      <a:pt x="-56" y="9725"/>
                      <a:pt x="40" y="9342"/>
                      <a:pt x="135" y="9247"/>
                    </a:cubicBezTo>
                    <a:cubicBezTo>
                      <a:pt x="135" y="9247"/>
                      <a:pt x="517" y="9151"/>
                      <a:pt x="900" y="9056"/>
                    </a:cubicBezTo>
                    <a:cubicBezTo>
                      <a:pt x="1378" y="9056"/>
                      <a:pt x="1760" y="9056"/>
                      <a:pt x="1760" y="8960"/>
                    </a:cubicBezTo>
                    <a:cubicBezTo>
                      <a:pt x="1856" y="8960"/>
                      <a:pt x="1856" y="8673"/>
                      <a:pt x="1856" y="8673"/>
                    </a:cubicBezTo>
                    <a:cubicBezTo>
                      <a:pt x="1856" y="8673"/>
                      <a:pt x="1856" y="8673"/>
                      <a:pt x="1856" y="8673"/>
                    </a:cubicBezTo>
                    <a:cubicBezTo>
                      <a:pt x="1856" y="8673"/>
                      <a:pt x="1951" y="8482"/>
                      <a:pt x="1951" y="8387"/>
                    </a:cubicBezTo>
                    <a:cubicBezTo>
                      <a:pt x="1951" y="8291"/>
                      <a:pt x="1569" y="8100"/>
                      <a:pt x="1186" y="7909"/>
                    </a:cubicBezTo>
                    <a:cubicBezTo>
                      <a:pt x="900" y="7718"/>
                      <a:pt x="517" y="7431"/>
                      <a:pt x="517" y="7431"/>
                    </a:cubicBezTo>
                    <a:cubicBezTo>
                      <a:pt x="517" y="7240"/>
                      <a:pt x="613" y="6953"/>
                      <a:pt x="709" y="6857"/>
                    </a:cubicBezTo>
                    <a:cubicBezTo>
                      <a:pt x="804" y="6857"/>
                      <a:pt x="1186" y="6857"/>
                      <a:pt x="1569" y="6857"/>
                    </a:cubicBezTo>
                    <a:cubicBezTo>
                      <a:pt x="1951" y="6953"/>
                      <a:pt x="2429" y="6953"/>
                      <a:pt x="2429" y="6953"/>
                    </a:cubicBezTo>
                    <a:cubicBezTo>
                      <a:pt x="2525" y="6953"/>
                      <a:pt x="2620" y="6666"/>
                      <a:pt x="2620" y="6666"/>
                    </a:cubicBezTo>
                    <a:cubicBezTo>
                      <a:pt x="2620" y="6666"/>
                      <a:pt x="2620" y="6666"/>
                      <a:pt x="2620" y="6666"/>
                    </a:cubicBezTo>
                    <a:cubicBezTo>
                      <a:pt x="2620" y="6666"/>
                      <a:pt x="2716" y="6475"/>
                      <a:pt x="2716" y="6380"/>
                    </a:cubicBezTo>
                    <a:cubicBezTo>
                      <a:pt x="2716" y="6380"/>
                      <a:pt x="2429" y="6093"/>
                      <a:pt x="2142" y="5806"/>
                    </a:cubicBezTo>
                    <a:cubicBezTo>
                      <a:pt x="1856" y="5519"/>
                      <a:pt x="1569" y="5233"/>
                      <a:pt x="1569" y="5137"/>
                    </a:cubicBezTo>
                    <a:cubicBezTo>
                      <a:pt x="1569" y="5041"/>
                      <a:pt x="1760" y="4659"/>
                      <a:pt x="1951" y="4659"/>
                    </a:cubicBezTo>
                    <a:cubicBezTo>
                      <a:pt x="1951" y="4659"/>
                      <a:pt x="2333" y="4755"/>
                      <a:pt x="2716" y="4850"/>
                    </a:cubicBezTo>
                    <a:cubicBezTo>
                      <a:pt x="3098" y="5041"/>
                      <a:pt x="3480" y="5137"/>
                      <a:pt x="3576" y="5137"/>
                    </a:cubicBezTo>
                    <a:cubicBezTo>
                      <a:pt x="3576" y="5137"/>
                      <a:pt x="3767" y="4946"/>
                      <a:pt x="3767" y="4946"/>
                    </a:cubicBezTo>
                    <a:cubicBezTo>
                      <a:pt x="3767" y="4946"/>
                      <a:pt x="3767" y="4946"/>
                      <a:pt x="3767" y="4946"/>
                    </a:cubicBezTo>
                    <a:cubicBezTo>
                      <a:pt x="3767" y="4946"/>
                      <a:pt x="3958" y="4755"/>
                      <a:pt x="3958" y="4659"/>
                    </a:cubicBezTo>
                    <a:cubicBezTo>
                      <a:pt x="3958" y="4659"/>
                      <a:pt x="3767" y="4277"/>
                      <a:pt x="3576" y="3990"/>
                    </a:cubicBezTo>
                    <a:cubicBezTo>
                      <a:pt x="3289" y="3608"/>
                      <a:pt x="3098" y="3226"/>
                      <a:pt x="3194" y="3226"/>
                    </a:cubicBezTo>
                    <a:cubicBezTo>
                      <a:pt x="3194" y="3034"/>
                      <a:pt x="3480" y="2843"/>
                      <a:pt x="3576" y="2748"/>
                    </a:cubicBezTo>
                    <a:cubicBezTo>
                      <a:pt x="3576" y="2748"/>
                      <a:pt x="3958" y="2939"/>
                      <a:pt x="4340" y="3226"/>
                    </a:cubicBezTo>
                    <a:cubicBezTo>
                      <a:pt x="4627" y="3417"/>
                      <a:pt x="5009" y="3608"/>
                      <a:pt x="5009" y="3608"/>
                    </a:cubicBezTo>
                    <a:cubicBezTo>
                      <a:pt x="5105" y="3703"/>
                      <a:pt x="5296" y="3512"/>
                      <a:pt x="5296" y="3512"/>
                    </a:cubicBezTo>
                    <a:cubicBezTo>
                      <a:pt x="5296" y="3512"/>
                      <a:pt x="5296" y="3512"/>
                      <a:pt x="5296" y="3512"/>
                    </a:cubicBezTo>
                    <a:cubicBezTo>
                      <a:pt x="5296" y="3512"/>
                      <a:pt x="5487" y="3321"/>
                      <a:pt x="5583" y="3226"/>
                    </a:cubicBezTo>
                    <a:cubicBezTo>
                      <a:pt x="5583" y="3226"/>
                      <a:pt x="5392" y="2843"/>
                      <a:pt x="5296" y="2461"/>
                    </a:cubicBezTo>
                    <a:cubicBezTo>
                      <a:pt x="5201" y="2079"/>
                      <a:pt x="5105" y="1696"/>
                      <a:pt x="5105" y="1601"/>
                    </a:cubicBezTo>
                    <a:cubicBezTo>
                      <a:pt x="5105" y="1505"/>
                      <a:pt x="5487" y="1314"/>
                      <a:pt x="5583" y="1314"/>
                    </a:cubicBezTo>
                    <a:cubicBezTo>
                      <a:pt x="5679" y="1314"/>
                      <a:pt x="5965" y="1601"/>
                      <a:pt x="6252" y="1888"/>
                    </a:cubicBezTo>
                    <a:cubicBezTo>
                      <a:pt x="6539" y="2174"/>
                      <a:pt x="6825" y="2461"/>
                      <a:pt x="6825" y="2557"/>
                    </a:cubicBezTo>
                    <a:cubicBezTo>
                      <a:pt x="6921" y="2557"/>
                      <a:pt x="7112" y="2461"/>
                      <a:pt x="7112" y="2461"/>
                    </a:cubicBezTo>
                    <a:cubicBezTo>
                      <a:pt x="7112" y="2461"/>
                      <a:pt x="7112" y="2461"/>
                      <a:pt x="7112" y="2461"/>
                    </a:cubicBezTo>
                    <a:cubicBezTo>
                      <a:pt x="7112" y="2461"/>
                      <a:pt x="7399" y="2365"/>
                      <a:pt x="7399" y="2270"/>
                    </a:cubicBezTo>
                    <a:cubicBezTo>
                      <a:pt x="7399" y="2270"/>
                      <a:pt x="7399" y="1888"/>
                      <a:pt x="7399" y="1410"/>
                    </a:cubicBezTo>
                    <a:cubicBezTo>
                      <a:pt x="7303" y="1027"/>
                      <a:pt x="7303" y="645"/>
                      <a:pt x="7399" y="549"/>
                    </a:cubicBezTo>
                    <a:cubicBezTo>
                      <a:pt x="7399" y="454"/>
                      <a:pt x="7781" y="358"/>
                      <a:pt x="7877" y="454"/>
                    </a:cubicBezTo>
                    <a:cubicBezTo>
                      <a:pt x="7972" y="454"/>
                      <a:pt x="8163" y="741"/>
                      <a:pt x="8355" y="1123"/>
                    </a:cubicBezTo>
                    <a:cubicBezTo>
                      <a:pt x="8641" y="1505"/>
                      <a:pt x="8832" y="1792"/>
                      <a:pt x="8832" y="1888"/>
                    </a:cubicBezTo>
                    <a:cubicBezTo>
                      <a:pt x="8928" y="1888"/>
                      <a:pt x="9119" y="1792"/>
                      <a:pt x="9119" y="1792"/>
                    </a:cubicBezTo>
                    <a:cubicBezTo>
                      <a:pt x="9119" y="1792"/>
                      <a:pt x="9119" y="1792"/>
                      <a:pt x="9119" y="1792"/>
                    </a:cubicBezTo>
                    <a:cubicBezTo>
                      <a:pt x="9119" y="1792"/>
                      <a:pt x="9406" y="1792"/>
                      <a:pt x="9502" y="1696"/>
                    </a:cubicBezTo>
                    <a:cubicBezTo>
                      <a:pt x="9502" y="1696"/>
                      <a:pt x="9502" y="1314"/>
                      <a:pt x="9597" y="932"/>
                    </a:cubicBezTo>
                    <a:cubicBezTo>
                      <a:pt x="9693" y="549"/>
                      <a:pt x="9788" y="167"/>
                      <a:pt x="9788" y="72"/>
                    </a:cubicBezTo>
                    <a:cubicBezTo>
                      <a:pt x="9884" y="-24"/>
                      <a:pt x="10266" y="-24"/>
                      <a:pt x="10362" y="72"/>
                    </a:cubicBezTo>
                    <a:cubicBezTo>
                      <a:pt x="10457" y="72"/>
                      <a:pt x="10553" y="454"/>
                      <a:pt x="10648" y="836"/>
                    </a:cubicBezTo>
                    <a:cubicBezTo>
                      <a:pt x="10840" y="1218"/>
                      <a:pt x="10935" y="1601"/>
                      <a:pt x="10935" y="1601"/>
                    </a:cubicBezTo>
                    <a:cubicBezTo>
                      <a:pt x="11031" y="1696"/>
                      <a:pt x="11222" y="1696"/>
                      <a:pt x="11222" y="1696"/>
                    </a:cubicBezTo>
                    <a:cubicBezTo>
                      <a:pt x="11222" y="1696"/>
                      <a:pt x="11222" y="1696"/>
                      <a:pt x="11222" y="1696"/>
                    </a:cubicBezTo>
                    <a:cubicBezTo>
                      <a:pt x="11222" y="1696"/>
                      <a:pt x="11509" y="1696"/>
                      <a:pt x="11604" y="1696"/>
                    </a:cubicBezTo>
                    <a:cubicBezTo>
                      <a:pt x="11604" y="1696"/>
                      <a:pt x="11795" y="1314"/>
                      <a:pt x="11891" y="932"/>
                    </a:cubicBezTo>
                    <a:cubicBezTo>
                      <a:pt x="12082" y="549"/>
                      <a:pt x="12273" y="167"/>
                      <a:pt x="12273" y="167"/>
                    </a:cubicBezTo>
                    <a:cubicBezTo>
                      <a:pt x="12369" y="72"/>
                      <a:pt x="12751" y="167"/>
                      <a:pt x="12847" y="263"/>
                    </a:cubicBezTo>
                    <a:cubicBezTo>
                      <a:pt x="12942" y="263"/>
                      <a:pt x="12942" y="741"/>
                      <a:pt x="12942" y="1123"/>
                    </a:cubicBezTo>
                    <a:cubicBezTo>
                      <a:pt x="13038" y="1505"/>
                      <a:pt x="13038" y="1888"/>
                      <a:pt x="13038" y="1983"/>
                    </a:cubicBezTo>
                    <a:cubicBezTo>
                      <a:pt x="13133" y="1983"/>
                      <a:pt x="13325" y="2079"/>
                      <a:pt x="13325" y="2079"/>
                    </a:cubicBezTo>
                    <a:cubicBezTo>
                      <a:pt x="13325" y="2079"/>
                      <a:pt x="13325" y="2079"/>
                      <a:pt x="13325" y="2079"/>
                    </a:cubicBezTo>
                    <a:cubicBezTo>
                      <a:pt x="13325" y="2079"/>
                      <a:pt x="13611" y="2174"/>
                      <a:pt x="13707" y="2079"/>
                    </a:cubicBezTo>
                    <a:cubicBezTo>
                      <a:pt x="13707" y="2079"/>
                      <a:pt x="13898" y="1792"/>
                      <a:pt x="14185" y="1505"/>
                    </a:cubicBezTo>
                    <a:cubicBezTo>
                      <a:pt x="14376" y="1123"/>
                      <a:pt x="14663" y="836"/>
                      <a:pt x="14663" y="836"/>
                    </a:cubicBezTo>
                    <a:cubicBezTo>
                      <a:pt x="14854" y="741"/>
                      <a:pt x="15140" y="932"/>
                      <a:pt x="15236" y="1027"/>
                    </a:cubicBezTo>
                    <a:cubicBezTo>
                      <a:pt x="15236" y="1123"/>
                      <a:pt x="15236" y="1505"/>
                      <a:pt x="15140" y="1888"/>
                    </a:cubicBezTo>
                    <a:cubicBezTo>
                      <a:pt x="15140" y="2270"/>
                      <a:pt x="15045" y="2652"/>
                      <a:pt x="15045" y="2748"/>
                    </a:cubicBezTo>
                    <a:cubicBezTo>
                      <a:pt x="15045" y="2843"/>
                      <a:pt x="15236" y="2939"/>
                      <a:pt x="15236" y="2939"/>
                    </a:cubicBezTo>
                    <a:cubicBezTo>
                      <a:pt x="15332" y="2939"/>
                      <a:pt x="15332" y="2939"/>
                      <a:pt x="15332" y="2939"/>
                    </a:cubicBezTo>
                    <a:cubicBezTo>
                      <a:pt x="15332" y="2939"/>
                      <a:pt x="15523" y="3034"/>
                      <a:pt x="15618" y="3034"/>
                    </a:cubicBezTo>
                    <a:cubicBezTo>
                      <a:pt x="15618" y="3034"/>
                      <a:pt x="15905" y="2748"/>
                      <a:pt x="16192" y="2461"/>
                    </a:cubicBezTo>
                    <a:cubicBezTo>
                      <a:pt x="16479" y="2270"/>
                      <a:pt x="16861" y="1983"/>
                      <a:pt x="16861" y="1983"/>
                    </a:cubicBezTo>
                    <a:cubicBezTo>
                      <a:pt x="17052" y="1983"/>
                      <a:pt x="17339" y="2174"/>
                      <a:pt x="17339" y="2365"/>
                    </a:cubicBezTo>
                    <a:cubicBezTo>
                      <a:pt x="17339" y="2365"/>
                      <a:pt x="17243" y="2748"/>
                      <a:pt x="17052" y="3130"/>
                    </a:cubicBezTo>
                    <a:cubicBezTo>
                      <a:pt x="16956" y="3512"/>
                      <a:pt x="16765" y="3895"/>
                      <a:pt x="16765" y="3895"/>
                    </a:cubicBezTo>
                    <a:cubicBezTo>
                      <a:pt x="16765" y="3990"/>
                      <a:pt x="16956" y="4181"/>
                      <a:pt x="16956" y="4181"/>
                    </a:cubicBezTo>
                    <a:cubicBezTo>
                      <a:pt x="16956" y="4181"/>
                      <a:pt x="16956" y="4181"/>
                      <a:pt x="16956" y="4181"/>
                    </a:cubicBezTo>
                    <a:cubicBezTo>
                      <a:pt x="16956" y="4181"/>
                      <a:pt x="17148" y="4372"/>
                      <a:pt x="17243" y="4372"/>
                    </a:cubicBezTo>
                    <a:cubicBezTo>
                      <a:pt x="17243" y="4372"/>
                      <a:pt x="17625" y="4181"/>
                      <a:pt x="18008" y="3990"/>
                    </a:cubicBezTo>
                    <a:cubicBezTo>
                      <a:pt x="18294" y="3799"/>
                      <a:pt x="18677" y="3608"/>
                      <a:pt x="18772" y="3608"/>
                    </a:cubicBezTo>
                    <a:cubicBezTo>
                      <a:pt x="18868" y="3703"/>
                      <a:pt x="19155" y="3990"/>
                      <a:pt x="19155" y="4086"/>
                    </a:cubicBezTo>
                    <a:cubicBezTo>
                      <a:pt x="19155" y="4181"/>
                      <a:pt x="18868" y="4468"/>
                      <a:pt x="18677" y="4850"/>
                    </a:cubicBezTo>
                    <a:cubicBezTo>
                      <a:pt x="18486" y="5137"/>
                      <a:pt x="18199" y="5424"/>
                      <a:pt x="18199" y="5519"/>
                    </a:cubicBezTo>
                    <a:cubicBezTo>
                      <a:pt x="18199" y="5615"/>
                      <a:pt x="18294" y="5806"/>
                      <a:pt x="18294" y="5806"/>
                    </a:cubicBezTo>
                    <a:cubicBezTo>
                      <a:pt x="18390" y="5806"/>
                      <a:pt x="18390" y="5806"/>
                      <a:pt x="18390" y="5806"/>
                    </a:cubicBezTo>
                    <a:cubicBezTo>
                      <a:pt x="18390" y="5806"/>
                      <a:pt x="18486" y="5997"/>
                      <a:pt x="18581" y="5997"/>
                    </a:cubicBezTo>
                    <a:cubicBezTo>
                      <a:pt x="18581" y="6093"/>
                      <a:pt x="18963" y="5902"/>
                      <a:pt x="19346" y="5806"/>
                    </a:cubicBezTo>
                    <a:cubicBezTo>
                      <a:pt x="19728" y="5711"/>
                      <a:pt x="20110" y="5615"/>
                      <a:pt x="20206" y="5711"/>
                    </a:cubicBezTo>
                    <a:cubicBezTo>
                      <a:pt x="20302" y="5711"/>
                      <a:pt x="20493" y="6093"/>
                      <a:pt x="20493" y="6188"/>
                    </a:cubicBezTo>
                    <a:cubicBezTo>
                      <a:pt x="20397" y="6284"/>
                      <a:pt x="20110" y="6571"/>
                      <a:pt x="19824" y="6762"/>
                    </a:cubicBezTo>
                    <a:cubicBezTo>
                      <a:pt x="19537" y="7049"/>
                      <a:pt x="19250" y="7335"/>
                      <a:pt x="19250" y="7335"/>
                    </a:cubicBezTo>
                    <a:cubicBezTo>
                      <a:pt x="19155" y="7431"/>
                      <a:pt x="19250" y="7622"/>
                      <a:pt x="19250" y="7622"/>
                    </a:cubicBezTo>
                    <a:cubicBezTo>
                      <a:pt x="19250" y="7622"/>
                      <a:pt x="19250" y="7622"/>
                      <a:pt x="19250" y="7622"/>
                    </a:cubicBezTo>
                    <a:cubicBezTo>
                      <a:pt x="19250" y="7622"/>
                      <a:pt x="19346" y="7909"/>
                      <a:pt x="19441" y="8004"/>
                    </a:cubicBezTo>
                    <a:cubicBezTo>
                      <a:pt x="19441" y="8004"/>
                      <a:pt x="19824" y="8004"/>
                      <a:pt x="20206" y="7909"/>
                    </a:cubicBezTo>
                    <a:cubicBezTo>
                      <a:pt x="20684" y="7909"/>
                      <a:pt x="21066" y="8004"/>
                      <a:pt x="21066" y="8004"/>
                    </a:cubicBezTo>
                    <a:cubicBezTo>
                      <a:pt x="21257" y="8100"/>
                      <a:pt x="21257" y="8482"/>
                      <a:pt x="21257" y="8578"/>
                    </a:cubicBezTo>
                    <a:cubicBezTo>
                      <a:pt x="21257" y="8578"/>
                      <a:pt x="20875" y="8864"/>
                      <a:pt x="20493" y="9056"/>
                    </a:cubicBezTo>
                    <a:cubicBezTo>
                      <a:pt x="20110" y="9247"/>
                      <a:pt x="19824" y="9342"/>
                      <a:pt x="19728" y="9438"/>
                    </a:cubicBezTo>
                    <a:cubicBezTo>
                      <a:pt x="19728" y="9438"/>
                      <a:pt x="19824" y="9725"/>
                      <a:pt x="19824" y="9725"/>
                    </a:cubicBezTo>
                    <a:cubicBezTo>
                      <a:pt x="19824" y="9725"/>
                      <a:pt x="19824" y="9725"/>
                      <a:pt x="19824" y="9725"/>
                    </a:cubicBezTo>
                    <a:cubicBezTo>
                      <a:pt x="19824" y="9725"/>
                      <a:pt x="19824" y="10011"/>
                      <a:pt x="19824" y="10011"/>
                    </a:cubicBezTo>
                    <a:cubicBezTo>
                      <a:pt x="19824" y="10107"/>
                      <a:pt x="20206" y="10107"/>
                      <a:pt x="20684" y="10203"/>
                    </a:cubicBezTo>
                    <a:cubicBezTo>
                      <a:pt x="21066" y="10298"/>
                      <a:pt x="21448" y="10394"/>
                      <a:pt x="21448" y="10489"/>
                    </a:cubicBezTo>
                    <a:cubicBezTo>
                      <a:pt x="21544" y="10585"/>
                      <a:pt x="21544" y="10967"/>
                      <a:pt x="21448" y="11063"/>
                    </a:cubicBezTo>
                    <a:cubicBezTo>
                      <a:pt x="21448" y="11063"/>
                      <a:pt x="21066" y="11254"/>
                      <a:pt x="20684" y="11349"/>
                    </a:cubicBezTo>
                    <a:cubicBezTo>
                      <a:pt x="20302" y="11445"/>
                      <a:pt x="19919" y="11541"/>
                      <a:pt x="19824" y="11541"/>
                    </a:cubicBezTo>
                    <a:cubicBezTo>
                      <a:pt x="19728" y="11541"/>
                      <a:pt x="19824" y="11827"/>
                      <a:pt x="19824" y="11827"/>
                    </a:cubicBezTo>
                    <a:cubicBezTo>
                      <a:pt x="19824" y="11827"/>
                      <a:pt x="19824" y="11827"/>
                      <a:pt x="19824" y="11827"/>
                    </a:cubicBezTo>
                    <a:cubicBezTo>
                      <a:pt x="19824" y="11827"/>
                      <a:pt x="19728" y="12114"/>
                      <a:pt x="19728" y="12210"/>
                    </a:cubicBezTo>
                    <a:cubicBezTo>
                      <a:pt x="19824" y="12210"/>
                      <a:pt x="20110" y="12305"/>
                      <a:pt x="20493" y="12496"/>
                    </a:cubicBezTo>
                    <a:cubicBezTo>
                      <a:pt x="20875" y="12688"/>
                      <a:pt x="21257" y="12879"/>
                      <a:pt x="21257" y="12974"/>
                    </a:cubicBezTo>
                    <a:cubicBezTo>
                      <a:pt x="21353" y="13070"/>
                      <a:pt x="21257" y="13452"/>
                      <a:pt x="21162" y="13548"/>
                    </a:cubicBezTo>
                    <a:cubicBezTo>
                      <a:pt x="21066" y="13548"/>
                      <a:pt x="20684" y="13548"/>
                      <a:pt x="20302" y="13548"/>
                    </a:cubicBezTo>
                    <a:cubicBezTo>
                      <a:pt x="19824" y="13643"/>
                      <a:pt x="19441" y="13548"/>
                      <a:pt x="19441" y="13643"/>
                    </a:cubicBezTo>
                    <a:cubicBezTo>
                      <a:pt x="19346" y="13643"/>
                      <a:pt x="19250" y="13930"/>
                      <a:pt x="19250" y="13930"/>
                    </a:cubicBezTo>
                    <a:cubicBezTo>
                      <a:pt x="19250" y="13930"/>
                      <a:pt x="19250" y="13930"/>
                      <a:pt x="19250" y="13930"/>
                    </a:cubicBezTo>
                    <a:cubicBezTo>
                      <a:pt x="19250" y="13930"/>
                      <a:pt x="19155" y="14121"/>
                      <a:pt x="19250" y="14217"/>
                    </a:cubicBezTo>
                    <a:cubicBezTo>
                      <a:pt x="19250" y="14217"/>
                      <a:pt x="19537" y="14503"/>
                      <a:pt x="19824" y="14695"/>
                    </a:cubicBezTo>
                    <a:cubicBezTo>
                      <a:pt x="20110" y="14981"/>
                      <a:pt x="20493" y="15268"/>
                      <a:pt x="20493" y="15364"/>
                    </a:cubicBezTo>
                    <a:cubicBezTo>
                      <a:pt x="20493" y="15459"/>
                      <a:pt x="20302" y="15746"/>
                      <a:pt x="20206" y="15841"/>
                    </a:cubicBezTo>
                    <a:cubicBezTo>
                      <a:pt x="20110" y="15841"/>
                      <a:pt x="19728" y="15841"/>
                      <a:pt x="19346" y="15746"/>
                    </a:cubicBezTo>
                    <a:cubicBezTo>
                      <a:pt x="18963" y="15650"/>
                      <a:pt x="18581" y="15555"/>
                      <a:pt x="18581" y="15555"/>
                    </a:cubicBezTo>
                    <a:cubicBezTo>
                      <a:pt x="18486" y="15555"/>
                      <a:pt x="18390" y="15746"/>
                      <a:pt x="18390" y="15746"/>
                    </a:cubicBezTo>
                    <a:cubicBezTo>
                      <a:pt x="18390" y="15746"/>
                      <a:pt x="18390" y="15746"/>
                      <a:pt x="18390" y="15746"/>
                    </a:cubicBezTo>
                    <a:cubicBezTo>
                      <a:pt x="18390" y="15746"/>
                      <a:pt x="18199" y="16033"/>
                      <a:pt x="18199" y="16033"/>
                    </a:cubicBezTo>
                    <a:cubicBezTo>
                      <a:pt x="18199" y="16128"/>
                      <a:pt x="18486" y="16415"/>
                      <a:pt x="18677" y="16702"/>
                    </a:cubicBezTo>
                    <a:cubicBezTo>
                      <a:pt x="18963" y="17084"/>
                      <a:pt x="19155" y="17371"/>
                      <a:pt x="19155" y="17466"/>
                    </a:cubicBezTo>
                    <a:cubicBezTo>
                      <a:pt x="19155" y="17562"/>
                      <a:pt x="18868" y="17849"/>
                      <a:pt x="18772" y="17849"/>
                    </a:cubicBezTo>
                    <a:cubicBezTo>
                      <a:pt x="18677" y="17944"/>
                      <a:pt x="18390" y="17753"/>
                      <a:pt x="18008" y="17562"/>
                    </a:cubicBezTo>
                    <a:cubicBezTo>
                      <a:pt x="17625" y="17371"/>
                      <a:pt x="17243" y="17180"/>
                      <a:pt x="17243" y="17180"/>
                    </a:cubicBezTo>
                    <a:cubicBezTo>
                      <a:pt x="17148" y="17180"/>
                      <a:pt x="16956" y="17371"/>
                      <a:pt x="16956" y="17371"/>
                    </a:cubicBezTo>
                    <a:cubicBezTo>
                      <a:pt x="16956" y="17371"/>
                      <a:pt x="16956" y="17371"/>
                      <a:pt x="16956" y="17371"/>
                    </a:cubicBezTo>
                    <a:cubicBezTo>
                      <a:pt x="16956" y="17371"/>
                      <a:pt x="16765" y="17562"/>
                      <a:pt x="16765" y="17657"/>
                    </a:cubicBezTo>
                    <a:cubicBezTo>
                      <a:pt x="16765" y="17657"/>
                      <a:pt x="16956" y="18040"/>
                      <a:pt x="17052" y="18422"/>
                    </a:cubicBezTo>
                    <a:cubicBezTo>
                      <a:pt x="17243" y="18804"/>
                      <a:pt x="17434" y="19187"/>
                      <a:pt x="17434" y="19187"/>
                    </a:cubicBezTo>
                    <a:cubicBezTo>
                      <a:pt x="17339" y="19378"/>
                      <a:pt x="17052" y="19569"/>
                      <a:pt x="16956" y="19569"/>
                    </a:cubicBezTo>
                    <a:cubicBezTo>
                      <a:pt x="16861" y="19569"/>
                      <a:pt x="16574" y="19282"/>
                      <a:pt x="16192" y="19091"/>
                    </a:cubicBezTo>
                    <a:cubicBezTo>
                      <a:pt x="15905" y="18804"/>
                      <a:pt x="15618" y="18518"/>
                      <a:pt x="15618" y="18518"/>
                    </a:cubicBezTo>
                    <a:cubicBezTo>
                      <a:pt x="15523" y="18518"/>
                      <a:pt x="15332" y="18709"/>
                      <a:pt x="15332" y="18709"/>
                    </a:cubicBezTo>
                    <a:cubicBezTo>
                      <a:pt x="15332" y="18709"/>
                      <a:pt x="15332" y="18709"/>
                      <a:pt x="15332" y="18709"/>
                    </a:cubicBezTo>
                    <a:cubicBezTo>
                      <a:pt x="15332" y="18709"/>
                      <a:pt x="15045" y="18804"/>
                      <a:pt x="15045" y="18900"/>
                    </a:cubicBezTo>
                    <a:cubicBezTo>
                      <a:pt x="15045" y="18900"/>
                      <a:pt x="15140" y="19282"/>
                      <a:pt x="15140" y="19664"/>
                    </a:cubicBezTo>
                    <a:cubicBezTo>
                      <a:pt x="15236" y="20047"/>
                      <a:pt x="15332" y="20429"/>
                      <a:pt x="15236" y="20525"/>
                    </a:cubicBezTo>
                    <a:cubicBezTo>
                      <a:pt x="15236" y="20620"/>
                      <a:pt x="14854" y="20811"/>
                      <a:pt x="14758" y="20716"/>
                    </a:cubicBezTo>
                    <a:cubicBezTo>
                      <a:pt x="14663" y="20716"/>
                      <a:pt x="14376" y="20429"/>
                      <a:pt x="14185" y="20142"/>
                    </a:cubicBezTo>
                    <a:cubicBezTo>
                      <a:pt x="13898" y="19760"/>
                      <a:pt x="13707" y="19473"/>
                      <a:pt x="13707" y="19473"/>
                    </a:cubicBezTo>
                    <a:cubicBezTo>
                      <a:pt x="13611" y="19378"/>
                      <a:pt x="13325" y="19473"/>
                      <a:pt x="13325" y="19473"/>
                    </a:cubicBezTo>
                    <a:cubicBezTo>
                      <a:pt x="13325" y="19473"/>
                      <a:pt x="13325" y="19473"/>
                      <a:pt x="13325" y="19473"/>
                    </a:cubicBezTo>
                    <a:cubicBezTo>
                      <a:pt x="13325" y="19473"/>
                      <a:pt x="13133" y="19569"/>
                      <a:pt x="13038" y="19664"/>
                    </a:cubicBezTo>
                    <a:cubicBezTo>
                      <a:pt x="13038" y="19664"/>
                      <a:pt x="13038" y="20047"/>
                      <a:pt x="13038" y="20429"/>
                    </a:cubicBezTo>
                    <a:cubicBezTo>
                      <a:pt x="12942" y="20811"/>
                      <a:pt x="12942" y="21289"/>
                      <a:pt x="12942" y="21289"/>
                    </a:cubicBezTo>
                    <a:cubicBezTo>
                      <a:pt x="12847" y="21385"/>
                      <a:pt x="12464" y="21480"/>
                      <a:pt x="12369" y="21385"/>
                    </a:cubicBezTo>
                    <a:cubicBezTo>
                      <a:pt x="12273" y="21385"/>
                      <a:pt x="12082" y="21003"/>
                      <a:pt x="11891" y="20620"/>
                    </a:cubicBezTo>
                    <a:cubicBezTo>
                      <a:pt x="11795" y="20238"/>
                      <a:pt x="11604" y="19951"/>
                      <a:pt x="11604" y="19856"/>
                    </a:cubicBezTo>
                    <a:cubicBezTo>
                      <a:pt x="11509" y="19856"/>
                      <a:pt x="11222" y="19856"/>
                      <a:pt x="11222" y="19856"/>
                    </a:cubicBezTo>
                    <a:cubicBezTo>
                      <a:pt x="11222" y="19856"/>
                      <a:pt x="11222" y="19856"/>
                      <a:pt x="11222" y="19856"/>
                    </a:cubicBezTo>
                    <a:cubicBezTo>
                      <a:pt x="11222" y="19856"/>
                      <a:pt x="11031" y="19856"/>
                      <a:pt x="10935" y="19951"/>
                    </a:cubicBezTo>
                    <a:cubicBezTo>
                      <a:pt x="10935" y="19951"/>
                      <a:pt x="10840" y="20334"/>
                      <a:pt x="10744" y="20716"/>
                    </a:cubicBezTo>
                    <a:cubicBezTo>
                      <a:pt x="10648" y="21098"/>
                      <a:pt x="10457" y="21480"/>
                      <a:pt x="10457" y="21480"/>
                    </a:cubicBezTo>
                    <a:cubicBezTo>
                      <a:pt x="10266" y="21576"/>
                      <a:pt x="9979" y="21576"/>
                      <a:pt x="9884" y="21480"/>
                    </a:cubicBezTo>
                    <a:cubicBezTo>
                      <a:pt x="9788" y="21480"/>
                      <a:pt x="9693" y="21003"/>
                      <a:pt x="9597" y="20620"/>
                    </a:cubicBezTo>
                    <a:cubicBezTo>
                      <a:pt x="9502" y="20238"/>
                      <a:pt x="9502" y="19856"/>
                      <a:pt x="9502" y="19856"/>
                    </a:cubicBezTo>
                    <a:cubicBezTo>
                      <a:pt x="9406" y="19760"/>
                      <a:pt x="9119" y="19760"/>
                      <a:pt x="9119" y="19760"/>
                    </a:cubicBezTo>
                    <a:cubicBezTo>
                      <a:pt x="9119" y="19760"/>
                      <a:pt x="9119" y="19760"/>
                      <a:pt x="9119" y="19760"/>
                    </a:cubicBezTo>
                    <a:cubicBezTo>
                      <a:pt x="9119" y="19760"/>
                      <a:pt x="8928" y="19664"/>
                      <a:pt x="8832" y="19760"/>
                    </a:cubicBezTo>
                    <a:cubicBezTo>
                      <a:pt x="8832" y="19760"/>
                      <a:pt x="8641" y="20047"/>
                      <a:pt x="8450" y="20429"/>
                    </a:cubicBezTo>
                    <a:cubicBezTo>
                      <a:pt x="8259" y="20811"/>
                      <a:pt x="7972" y="21098"/>
                      <a:pt x="7972" y="21194"/>
                    </a:cubicBezTo>
                    <a:cubicBezTo>
                      <a:pt x="7781" y="21194"/>
                      <a:pt x="7494" y="21098"/>
                      <a:pt x="7399" y="21003"/>
                    </a:cubicBezTo>
                    <a:cubicBezTo>
                      <a:pt x="7399" y="20907"/>
                      <a:pt x="7399" y="20525"/>
                      <a:pt x="7399" y="20142"/>
                    </a:cubicBezTo>
                    <a:cubicBezTo>
                      <a:pt x="7399" y="19760"/>
                      <a:pt x="7399" y="19378"/>
                      <a:pt x="7399" y="19282"/>
                    </a:cubicBezTo>
                    <a:cubicBezTo>
                      <a:pt x="7399" y="19187"/>
                      <a:pt x="7112" y="19187"/>
                      <a:pt x="7112" y="19187"/>
                    </a:cubicBezTo>
                    <a:cubicBezTo>
                      <a:pt x="7112" y="19187"/>
                      <a:pt x="7112" y="19187"/>
                      <a:pt x="7112" y="19187"/>
                    </a:cubicBezTo>
                    <a:cubicBezTo>
                      <a:pt x="7112" y="19187"/>
                      <a:pt x="6921" y="18995"/>
                      <a:pt x="6825" y="18995"/>
                    </a:cubicBezTo>
                    <a:cubicBezTo>
                      <a:pt x="6825" y="19091"/>
                      <a:pt x="6539" y="19378"/>
                      <a:pt x="6252" y="19664"/>
                    </a:cubicBezTo>
                    <a:cubicBezTo>
                      <a:pt x="5965" y="19951"/>
                      <a:pt x="5679" y="20238"/>
                      <a:pt x="5583" y="20238"/>
                    </a:cubicBezTo>
                    <a:cubicBezTo>
                      <a:pt x="5487" y="20238"/>
                      <a:pt x="5201" y="20047"/>
                      <a:pt x="5105" y="19951"/>
                    </a:cubicBezTo>
                    <a:cubicBezTo>
                      <a:pt x="5105" y="19856"/>
                      <a:pt x="5201" y="19473"/>
                      <a:pt x="5296" y="19091"/>
                    </a:cubicBezTo>
                    <a:cubicBezTo>
                      <a:pt x="5392" y="18709"/>
                      <a:pt x="5583" y="18326"/>
                      <a:pt x="5583" y="18326"/>
                    </a:cubicBezTo>
                    <a:cubicBezTo>
                      <a:pt x="5487" y="18231"/>
                      <a:pt x="5296" y="18135"/>
                      <a:pt x="5296" y="18135"/>
                    </a:cubicBezTo>
                    <a:cubicBezTo>
                      <a:pt x="5296" y="18135"/>
                      <a:pt x="5296" y="18135"/>
                      <a:pt x="5296" y="18135"/>
                    </a:cubicBezTo>
                    <a:cubicBezTo>
                      <a:pt x="5296" y="18135"/>
                      <a:pt x="5105" y="17944"/>
                      <a:pt x="5009" y="17944"/>
                    </a:cubicBezTo>
                    <a:cubicBezTo>
                      <a:pt x="5009" y="17944"/>
                      <a:pt x="4627" y="18135"/>
                      <a:pt x="4340" y="18326"/>
                    </a:cubicBezTo>
                    <a:cubicBezTo>
                      <a:pt x="4054" y="18613"/>
                      <a:pt x="3671" y="18804"/>
                      <a:pt x="3576" y="18804"/>
                    </a:cubicBezTo>
                    <a:cubicBezTo>
                      <a:pt x="3480" y="18804"/>
                      <a:pt x="3194" y="18518"/>
                      <a:pt x="3194" y="18422"/>
                    </a:cubicBezTo>
                    <a:cubicBezTo>
                      <a:pt x="3194" y="18326"/>
                      <a:pt x="3385" y="17944"/>
                      <a:pt x="3576" y="17657"/>
                    </a:cubicBezTo>
                    <a:cubicBezTo>
                      <a:pt x="3767" y="17275"/>
                      <a:pt x="3958" y="16893"/>
                      <a:pt x="3958" y="16893"/>
                    </a:cubicBezTo>
                    <a:cubicBezTo>
                      <a:pt x="3958" y="16797"/>
                      <a:pt x="3767" y="16606"/>
                      <a:pt x="3767" y="16606"/>
                    </a:cubicBezTo>
                    <a:cubicBezTo>
                      <a:pt x="3767" y="16606"/>
                      <a:pt x="3767" y="16606"/>
                      <a:pt x="3767" y="16606"/>
                    </a:cubicBezTo>
                    <a:cubicBezTo>
                      <a:pt x="3767" y="16606"/>
                      <a:pt x="3576" y="16415"/>
                      <a:pt x="3576" y="16415"/>
                    </a:cubicBezTo>
                    <a:cubicBezTo>
                      <a:pt x="3480" y="16415"/>
                      <a:pt x="3098" y="16511"/>
                      <a:pt x="2716" y="16702"/>
                    </a:cubicBezTo>
                    <a:cubicBezTo>
                      <a:pt x="2429" y="16797"/>
                      <a:pt x="1951" y="16988"/>
                      <a:pt x="1951" y="16893"/>
                    </a:cubicBezTo>
                    <a:cubicBezTo>
                      <a:pt x="1760" y="16893"/>
                      <a:pt x="1569" y="16606"/>
                      <a:pt x="1664" y="16415"/>
                    </a:cubicBezTo>
                    <a:cubicBezTo>
                      <a:pt x="1664" y="16415"/>
                      <a:pt x="1856" y="16128"/>
                      <a:pt x="2142" y="15746"/>
                    </a:cubicBezTo>
                    <a:cubicBezTo>
                      <a:pt x="2429" y="15459"/>
                      <a:pt x="2716" y="15172"/>
                      <a:pt x="2716" y="15172"/>
                    </a:cubicBezTo>
                    <a:cubicBezTo>
                      <a:pt x="2716" y="15077"/>
                      <a:pt x="2620" y="14886"/>
                      <a:pt x="2620" y="14886"/>
                    </a:cubicBezTo>
                    <a:cubicBezTo>
                      <a:pt x="2620" y="14886"/>
                      <a:pt x="2620" y="14886"/>
                      <a:pt x="2620" y="14886"/>
                    </a:cubicBezTo>
                    <a:cubicBezTo>
                      <a:pt x="2620" y="14886"/>
                      <a:pt x="2525" y="14599"/>
                      <a:pt x="2429" y="14599"/>
                    </a:cubicBezTo>
                    <a:cubicBezTo>
                      <a:pt x="2429" y="14599"/>
                      <a:pt x="2047" y="14599"/>
                      <a:pt x="1569" y="14695"/>
                    </a:cubicBezTo>
                    <a:cubicBezTo>
                      <a:pt x="1186" y="14790"/>
                      <a:pt x="804" y="14790"/>
                      <a:pt x="709" y="14695"/>
                    </a:cubicBezTo>
                    <a:cubicBezTo>
                      <a:pt x="613" y="14695"/>
                      <a:pt x="517" y="14312"/>
                      <a:pt x="517" y="14217"/>
                    </a:cubicBezTo>
                    <a:cubicBezTo>
                      <a:pt x="613" y="14121"/>
                      <a:pt x="900" y="13930"/>
                      <a:pt x="1186" y="13643"/>
                    </a:cubicBezTo>
                    <a:cubicBezTo>
                      <a:pt x="1569" y="13452"/>
                      <a:pt x="1856" y="13261"/>
                      <a:pt x="1951" y="13165"/>
                    </a:cubicBezTo>
                    <a:cubicBezTo>
                      <a:pt x="1951" y="13165"/>
                      <a:pt x="1856" y="12879"/>
                      <a:pt x="1856" y="12879"/>
                    </a:cubicBezTo>
                    <a:cubicBezTo>
                      <a:pt x="1856" y="12879"/>
                      <a:pt x="1856" y="12879"/>
                      <a:pt x="1856" y="12879"/>
                    </a:cubicBezTo>
                    <a:cubicBezTo>
                      <a:pt x="1856" y="12879"/>
                      <a:pt x="1856" y="12592"/>
                      <a:pt x="1760" y="12592"/>
                    </a:cubicBezTo>
                    <a:cubicBezTo>
                      <a:pt x="1760" y="12592"/>
                      <a:pt x="1378" y="12496"/>
                      <a:pt x="995" y="12496"/>
                    </a:cubicBezTo>
                    <a:cubicBezTo>
                      <a:pt x="517" y="12401"/>
                      <a:pt x="135" y="12401"/>
                      <a:pt x="135" y="12305"/>
                    </a:cubicBezTo>
                    <a:cubicBezTo>
                      <a:pt x="40" y="12210"/>
                      <a:pt x="-56" y="11827"/>
                      <a:pt x="40" y="11732"/>
                    </a:cubicBezTo>
                    <a:cubicBezTo>
                      <a:pt x="40" y="11732"/>
                      <a:pt x="422" y="11541"/>
                      <a:pt x="804" y="11445"/>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25" name="Shape 625"/>
              <p:cNvSpPr/>
              <p:nvPr/>
            </p:nvSpPr>
            <p:spPr>
              <a:xfrm>
                <a:off x="4699000" y="371473"/>
                <a:ext cx="958853" cy="958854"/>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628" name="Shape 628"/>
              <p:cNvSpPr/>
              <p:nvPr/>
            </p:nvSpPr>
            <p:spPr>
              <a:xfrm>
                <a:off x="1876424" y="360044"/>
                <a:ext cx="2209165" cy="688975"/>
              </a:xfrm>
              <a:prstGeom prst="rect">
                <a:avLst/>
              </a:prstGeom>
              <a:noFill/>
              <a:ln w="12700" cap="flat">
                <a:noFill/>
                <a:miter lim="400000"/>
              </a:ln>
              <a:effectLst/>
            </p:spPr>
            <p:txBody>
              <a:bodyPr wrap="square" lIns="91439" tIns="91439" rIns="91439" bIns="91439" numCol="1" anchor="t">
                <a:spAutoFit/>
              </a:bodyPr>
              <a:lstStyle>
                <a:lvl1pPr>
                  <a:defRPr sz="3300" b="1">
                    <a:solidFill>
                      <a:srgbClr val="363031"/>
                    </a:solidFill>
                  </a:defRPr>
                </a:lvl1pPr>
              </a:lstStyle>
              <a:p>
                <a:pPr>
                  <a:defRPr b="0">
                    <a:solidFill>
                      <a:srgbClr val="000000"/>
                    </a:solidFill>
                  </a:defRPr>
                </a:pPr>
                <a:r>
                  <a:rPr lang="zh-CN" b="1">
                    <a:solidFill>
                      <a:srgbClr val="363031"/>
                    </a:solidFill>
                    <a:ea typeface="宋体" panose="02010600030101010101" pitchFamily="2" charset="-122"/>
                  </a:rPr>
                  <a:t>Try 阶段</a:t>
                </a:r>
                <a:endParaRPr lang="zh-CN" b="1">
                  <a:solidFill>
                    <a:srgbClr val="363031"/>
                  </a:solidFill>
                  <a:ea typeface="宋体" panose="02010600030101010101" pitchFamily="2" charset="-122"/>
                </a:endParaRPr>
              </a:p>
            </p:txBody>
          </p:sp>
        </p:grpSp>
        <p:sp>
          <p:nvSpPr>
            <p:cNvPr id="9" name="Shape 1530"/>
            <p:cNvSpPr/>
            <p:nvPr/>
          </p:nvSpPr>
          <p:spPr>
            <a:xfrm>
              <a:off x="20001" y="10573"/>
              <a:ext cx="1440" cy="1594"/>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39A0CA"/>
                  </a:solidFill>
                </a:rPr>
                <a:t>1</a:t>
              </a:r>
              <a:endParaRPr lang="en-US" sz="5400" b="1">
                <a:solidFill>
                  <a:srgbClr val="39A0CA"/>
                </a:solidFill>
              </a:endParaRPr>
            </a:p>
          </p:txBody>
        </p:sp>
      </p:grpSp>
      <p:grpSp>
        <p:nvGrpSpPr>
          <p:cNvPr id="18" name="组合 17"/>
          <p:cNvGrpSpPr/>
          <p:nvPr/>
        </p:nvGrpSpPr>
        <p:grpSpPr>
          <a:xfrm>
            <a:off x="8881745" y="8177530"/>
            <a:ext cx="5006340" cy="1697990"/>
            <a:chOff x="13987" y="13782"/>
            <a:chExt cx="7884" cy="2674"/>
          </a:xfrm>
        </p:grpSpPr>
        <p:grpSp>
          <p:nvGrpSpPr>
            <p:cNvPr id="638" name="Group 638"/>
            <p:cNvGrpSpPr/>
            <p:nvPr/>
          </p:nvGrpSpPr>
          <p:grpSpPr>
            <a:xfrm>
              <a:off x="13987" y="13782"/>
              <a:ext cx="7885" cy="2675"/>
              <a:chOff x="1012824" y="-6351"/>
              <a:chExt cx="5006976" cy="1698627"/>
            </a:xfrm>
          </p:grpSpPr>
          <p:sp>
            <p:nvSpPr>
              <p:cNvPr id="630" name="Shape 630"/>
              <p:cNvSpPr/>
              <p:nvPr/>
            </p:nvSpPr>
            <p:spPr>
              <a:xfrm>
                <a:off x="1089024" y="-1"/>
                <a:ext cx="4930774" cy="1692273"/>
              </a:xfrm>
              <a:custGeom>
                <a:avLst/>
                <a:gdLst/>
                <a:ahLst/>
                <a:cxnLst>
                  <a:cxn ang="0">
                    <a:pos x="wd2" y="hd2"/>
                  </a:cxn>
                  <a:cxn ang="5400000">
                    <a:pos x="wd2" y="hd2"/>
                  </a:cxn>
                  <a:cxn ang="10800000">
                    <a:pos x="wd2" y="hd2"/>
                  </a:cxn>
                  <a:cxn ang="16200000">
                    <a:pos x="wd2" y="hd2"/>
                  </a:cxn>
                </a:cxnLst>
                <a:rect l="0" t="0" r="r" b="b"/>
                <a:pathLst>
                  <a:path w="21600" h="21600" extrusionOk="0">
                    <a:moveTo>
                      <a:pt x="21371" y="6714"/>
                    </a:moveTo>
                    <a:cubicBezTo>
                      <a:pt x="21205" y="5400"/>
                      <a:pt x="20997" y="4305"/>
                      <a:pt x="20706" y="3284"/>
                    </a:cubicBezTo>
                    <a:cubicBezTo>
                      <a:pt x="20436" y="2335"/>
                      <a:pt x="20103" y="1532"/>
                      <a:pt x="19729" y="1022"/>
                    </a:cubicBezTo>
                    <a:cubicBezTo>
                      <a:pt x="19355" y="438"/>
                      <a:pt x="18960" y="146"/>
                      <a:pt x="18544" y="146"/>
                    </a:cubicBezTo>
                    <a:cubicBezTo>
                      <a:pt x="18253" y="146"/>
                      <a:pt x="6923" y="73"/>
                      <a:pt x="0" y="0"/>
                    </a:cubicBezTo>
                    <a:cubicBezTo>
                      <a:pt x="0" y="17076"/>
                      <a:pt x="0" y="17076"/>
                      <a:pt x="0" y="17076"/>
                    </a:cubicBezTo>
                    <a:cubicBezTo>
                      <a:pt x="16049" y="17076"/>
                      <a:pt x="16049" y="17076"/>
                      <a:pt x="16049" y="17076"/>
                    </a:cubicBezTo>
                    <a:cubicBezTo>
                      <a:pt x="16153" y="17586"/>
                      <a:pt x="16257" y="18024"/>
                      <a:pt x="16382" y="18462"/>
                    </a:cubicBezTo>
                    <a:cubicBezTo>
                      <a:pt x="16673" y="19411"/>
                      <a:pt x="17006" y="20214"/>
                      <a:pt x="17359" y="20724"/>
                    </a:cubicBezTo>
                    <a:cubicBezTo>
                      <a:pt x="17733" y="21308"/>
                      <a:pt x="18128" y="21600"/>
                      <a:pt x="18544" y="21600"/>
                    </a:cubicBezTo>
                    <a:cubicBezTo>
                      <a:pt x="18960" y="21600"/>
                      <a:pt x="19355" y="21308"/>
                      <a:pt x="19729" y="20724"/>
                    </a:cubicBezTo>
                    <a:cubicBezTo>
                      <a:pt x="20103" y="20214"/>
                      <a:pt x="20436" y="19411"/>
                      <a:pt x="20706" y="18462"/>
                    </a:cubicBezTo>
                    <a:cubicBezTo>
                      <a:pt x="20997" y="17441"/>
                      <a:pt x="21205" y="16346"/>
                      <a:pt x="21371" y="15032"/>
                    </a:cubicBezTo>
                    <a:cubicBezTo>
                      <a:pt x="21517" y="13719"/>
                      <a:pt x="21600" y="12332"/>
                      <a:pt x="21600" y="10873"/>
                    </a:cubicBezTo>
                    <a:cubicBezTo>
                      <a:pt x="21600" y="9414"/>
                      <a:pt x="21517" y="8027"/>
                      <a:pt x="21371" y="6714"/>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31" name="Shape 631"/>
              <p:cNvSpPr/>
              <p:nvPr/>
            </p:nvSpPr>
            <p:spPr>
              <a:xfrm>
                <a:off x="1012824" y="-6351"/>
                <a:ext cx="76201" cy="13366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cubicBezTo>
                      <a:pt x="13292" y="0"/>
                      <a:pt x="6646" y="0"/>
                      <a:pt x="0" y="0"/>
                    </a:cubicBezTo>
                    <a:close/>
                  </a:path>
                </a:pathLst>
              </a:custGeom>
              <a:solidFill>
                <a:srgbClr val="6EAA01"/>
              </a:solidFill>
              <a:ln w="12700" cap="flat">
                <a:noFill/>
                <a:miter lim="400000"/>
              </a:ln>
              <a:effectLst/>
            </p:spPr>
            <p:txBody>
              <a:bodyPr wrap="square" lIns="91439" tIns="91439" rIns="91439" bIns="91439" numCol="1" anchor="t">
                <a:noAutofit/>
              </a:bodyPr>
              <a:lstStyle/>
              <a:p/>
            </p:txBody>
          </p:sp>
          <p:sp>
            <p:nvSpPr>
              <p:cNvPr id="632" name="Shape 632"/>
              <p:cNvSpPr/>
              <p:nvPr/>
            </p:nvSpPr>
            <p:spPr>
              <a:xfrm>
                <a:off x="4337050" y="12699"/>
                <a:ext cx="1682750" cy="16795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31" y="21600"/>
                      <a:pt x="7935" y="21306"/>
                      <a:pt x="6612" y="20718"/>
                    </a:cubicBezTo>
                    <a:cubicBezTo>
                      <a:pt x="5363" y="20204"/>
                      <a:pt x="4188" y="19396"/>
                      <a:pt x="3159" y="18441"/>
                    </a:cubicBezTo>
                    <a:cubicBezTo>
                      <a:pt x="2204" y="17412"/>
                      <a:pt x="1396" y="16310"/>
                      <a:pt x="882" y="14988"/>
                    </a:cubicBezTo>
                    <a:cubicBezTo>
                      <a:pt x="294" y="13665"/>
                      <a:pt x="0" y="12269"/>
                      <a:pt x="0" y="10800"/>
                    </a:cubicBezTo>
                    <a:cubicBezTo>
                      <a:pt x="0" y="9331"/>
                      <a:pt x="294" y="7935"/>
                      <a:pt x="882" y="6612"/>
                    </a:cubicBezTo>
                    <a:cubicBezTo>
                      <a:pt x="1396" y="5290"/>
                      <a:pt x="2204" y="4188"/>
                      <a:pt x="3159" y="3159"/>
                    </a:cubicBezTo>
                    <a:cubicBezTo>
                      <a:pt x="4188" y="2204"/>
                      <a:pt x="5363" y="1396"/>
                      <a:pt x="6612" y="882"/>
                    </a:cubicBezTo>
                    <a:cubicBezTo>
                      <a:pt x="7935" y="294"/>
                      <a:pt x="9331" y="0"/>
                      <a:pt x="10800" y="0"/>
                    </a:cubicBezTo>
                    <a:cubicBezTo>
                      <a:pt x="12269" y="0"/>
                      <a:pt x="13665" y="294"/>
                      <a:pt x="14988" y="882"/>
                    </a:cubicBezTo>
                    <a:cubicBezTo>
                      <a:pt x="16310" y="1396"/>
                      <a:pt x="17486" y="2204"/>
                      <a:pt x="18441" y="3159"/>
                    </a:cubicBezTo>
                    <a:cubicBezTo>
                      <a:pt x="19469" y="4188"/>
                      <a:pt x="20204" y="5290"/>
                      <a:pt x="20792" y="6612"/>
                    </a:cubicBezTo>
                    <a:cubicBezTo>
                      <a:pt x="21306" y="7935"/>
                      <a:pt x="21600" y="9331"/>
                      <a:pt x="21600" y="10800"/>
                    </a:cubicBezTo>
                    <a:cubicBezTo>
                      <a:pt x="21600" y="12269"/>
                      <a:pt x="21306" y="13665"/>
                      <a:pt x="20792" y="14988"/>
                    </a:cubicBezTo>
                    <a:cubicBezTo>
                      <a:pt x="20204" y="16310"/>
                      <a:pt x="19469" y="17412"/>
                      <a:pt x="18441" y="18441"/>
                    </a:cubicBezTo>
                    <a:cubicBezTo>
                      <a:pt x="17486" y="19396"/>
                      <a:pt x="16310" y="20204"/>
                      <a:pt x="14988" y="20718"/>
                    </a:cubicBezTo>
                    <a:cubicBezTo>
                      <a:pt x="13665" y="21306"/>
                      <a:pt x="12269" y="21600"/>
                      <a:pt x="10800" y="21600"/>
                    </a:cubicBezTo>
                    <a:close/>
                  </a:path>
                </a:pathLst>
              </a:custGeom>
              <a:solidFill>
                <a:srgbClr val="FFFFFF"/>
              </a:solidFill>
              <a:ln w="12700" cap="flat">
                <a:noFill/>
                <a:miter lim="400000"/>
              </a:ln>
              <a:effectLst>
                <a:outerShdw blurRad="101600" dist="76200" rotWithShape="0">
                  <a:srgbClr val="000000">
                    <a:alpha val="40000"/>
                  </a:srgbClr>
                </a:outerShdw>
              </a:effectLst>
            </p:spPr>
            <p:txBody>
              <a:bodyPr wrap="square" lIns="91439" tIns="91439" rIns="91439" bIns="91439" numCol="1" anchor="t">
                <a:noAutofit/>
              </a:bodyPr>
              <a:lstStyle/>
              <a:p/>
            </p:txBody>
          </p:sp>
          <p:sp>
            <p:nvSpPr>
              <p:cNvPr id="633" name="Shape 633"/>
              <p:cNvSpPr/>
              <p:nvPr/>
            </p:nvSpPr>
            <p:spPr>
              <a:xfrm>
                <a:off x="4435476" y="107949"/>
                <a:ext cx="1485901" cy="1485901"/>
              </a:xfrm>
              <a:prstGeom prst="ellipse">
                <a:avLst/>
              </a:prstGeom>
              <a:solidFill>
                <a:srgbClr val="6EAA01"/>
              </a:solidFill>
              <a:ln w="12700" cap="flat">
                <a:noFill/>
                <a:miter lim="400000"/>
              </a:ln>
              <a:effectLst/>
            </p:spPr>
            <p:txBody>
              <a:bodyPr wrap="square" lIns="91439" tIns="91439" rIns="91439" bIns="91439" numCol="1" anchor="t">
                <a:noAutofit/>
              </a:bodyPr>
              <a:lstStyle/>
              <a:p/>
            </p:txBody>
          </p:sp>
          <p:sp>
            <p:nvSpPr>
              <p:cNvPr id="634" name="Shape 634"/>
              <p:cNvSpPr/>
              <p:nvPr/>
            </p:nvSpPr>
            <p:spPr>
              <a:xfrm>
                <a:off x="4534083" y="207803"/>
                <a:ext cx="1290611" cy="1289368"/>
              </a:xfrm>
              <a:custGeom>
                <a:avLst/>
                <a:gdLst/>
                <a:ahLst/>
                <a:cxnLst>
                  <a:cxn ang="0">
                    <a:pos x="wd2" y="hd2"/>
                  </a:cxn>
                  <a:cxn ang="5400000">
                    <a:pos x="wd2" y="hd2"/>
                  </a:cxn>
                  <a:cxn ang="10800000">
                    <a:pos x="wd2" y="hd2"/>
                  </a:cxn>
                  <a:cxn ang="16200000">
                    <a:pos x="wd2" y="hd2"/>
                  </a:cxn>
                </a:cxnLst>
                <a:rect l="0" t="0" r="r" b="b"/>
                <a:pathLst>
                  <a:path w="21520" h="21552" extrusionOk="0">
                    <a:moveTo>
                      <a:pt x="804" y="11349"/>
                    </a:moveTo>
                    <a:cubicBezTo>
                      <a:pt x="1186" y="11254"/>
                      <a:pt x="1569" y="11158"/>
                      <a:pt x="1569" y="11063"/>
                    </a:cubicBezTo>
                    <a:cubicBezTo>
                      <a:pt x="1664" y="11063"/>
                      <a:pt x="1664" y="10776"/>
                      <a:pt x="1664" y="10776"/>
                    </a:cubicBezTo>
                    <a:cubicBezTo>
                      <a:pt x="1664" y="10776"/>
                      <a:pt x="1664" y="10776"/>
                      <a:pt x="1664" y="10776"/>
                    </a:cubicBezTo>
                    <a:cubicBezTo>
                      <a:pt x="1664" y="10776"/>
                      <a:pt x="1664" y="10489"/>
                      <a:pt x="1569" y="10489"/>
                    </a:cubicBezTo>
                    <a:cubicBezTo>
                      <a:pt x="1569" y="10394"/>
                      <a:pt x="1186" y="10298"/>
                      <a:pt x="804" y="10203"/>
                    </a:cubicBezTo>
                    <a:cubicBezTo>
                      <a:pt x="422" y="10011"/>
                      <a:pt x="40" y="9916"/>
                      <a:pt x="40" y="9820"/>
                    </a:cubicBezTo>
                    <a:cubicBezTo>
                      <a:pt x="-56" y="9725"/>
                      <a:pt x="40" y="9342"/>
                      <a:pt x="135" y="9247"/>
                    </a:cubicBezTo>
                    <a:cubicBezTo>
                      <a:pt x="135" y="9247"/>
                      <a:pt x="517" y="9151"/>
                      <a:pt x="900" y="9056"/>
                    </a:cubicBezTo>
                    <a:cubicBezTo>
                      <a:pt x="1378" y="9056"/>
                      <a:pt x="1760" y="8960"/>
                      <a:pt x="1760" y="8960"/>
                    </a:cubicBezTo>
                    <a:cubicBezTo>
                      <a:pt x="1856" y="8960"/>
                      <a:pt x="1856" y="8673"/>
                      <a:pt x="1856" y="8673"/>
                    </a:cubicBezTo>
                    <a:cubicBezTo>
                      <a:pt x="1856" y="8673"/>
                      <a:pt x="1856" y="8673"/>
                      <a:pt x="1856" y="8673"/>
                    </a:cubicBezTo>
                    <a:cubicBezTo>
                      <a:pt x="1856" y="8673"/>
                      <a:pt x="1951" y="8387"/>
                      <a:pt x="1951" y="8387"/>
                    </a:cubicBezTo>
                    <a:cubicBezTo>
                      <a:pt x="1951" y="8291"/>
                      <a:pt x="1569" y="8100"/>
                      <a:pt x="1186" y="7909"/>
                    </a:cubicBezTo>
                    <a:cubicBezTo>
                      <a:pt x="900" y="7718"/>
                      <a:pt x="517" y="7431"/>
                      <a:pt x="517" y="7431"/>
                    </a:cubicBezTo>
                    <a:cubicBezTo>
                      <a:pt x="517" y="7240"/>
                      <a:pt x="613" y="6953"/>
                      <a:pt x="709" y="6857"/>
                    </a:cubicBezTo>
                    <a:cubicBezTo>
                      <a:pt x="804" y="6857"/>
                      <a:pt x="1186" y="6857"/>
                      <a:pt x="1569" y="6857"/>
                    </a:cubicBezTo>
                    <a:cubicBezTo>
                      <a:pt x="1951" y="6953"/>
                      <a:pt x="2429" y="6953"/>
                      <a:pt x="2429" y="6953"/>
                    </a:cubicBezTo>
                    <a:cubicBezTo>
                      <a:pt x="2525" y="6953"/>
                      <a:pt x="2620" y="6666"/>
                      <a:pt x="2620" y="6666"/>
                    </a:cubicBezTo>
                    <a:cubicBezTo>
                      <a:pt x="2620" y="6666"/>
                      <a:pt x="2620" y="6666"/>
                      <a:pt x="2620" y="6666"/>
                    </a:cubicBezTo>
                    <a:cubicBezTo>
                      <a:pt x="2620" y="6666"/>
                      <a:pt x="2716" y="6475"/>
                      <a:pt x="2716" y="6380"/>
                    </a:cubicBezTo>
                    <a:cubicBezTo>
                      <a:pt x="2716" y="6380"/>
                      <a:pt x="2429" y="6093"/>
                      <a:pt x="2142" y="5806"/>
                    </a:cubicBezTo>
                    <a:cubicBezTo>
                      <a:pt x="1856" y="5519"/>
                      <a:pt x="1569" y="5233"/>
                      <a:pt x="1569" y="5137"/>
                    </a:cubicBezTo>
                    <a:cubicBezTo>
                      <a:pt x="1569" y="5041"/>
                      <a:pt x="1760" y="4659"/>
                      <a:pt x="1951" y="4659"/>
                    </a:cubicBezTo>
                    <a:cubicBezTo>
                      <a:pt x="1951" y="4659"/>
                      <a:pt x="2333" y="4755"/>
                      <a:pt x="2716" y="4850"/>
                    </a:cubicBezTo>
                    <a:cubicBezTo>
                      <a:pt x="3098" y="5041"/>
                      <a:pt x="3480" y="5137"/>
                      <a:pt x="3576" y="5137"/>
                    </a:cubicBezTo>
                    <a:cubicBezTo>
                      <a:pt x="3576" y="5137"/>
                      <a:pt x="3767" y="4946"/>
                      <a:pt x="3767" y="4946"/>
                    </a:cubicBezTo>
                    <a:cubicBezTo>
                      <a:pt x="3767" y="4946"/>
                      <a:pt x="3767" y="4946"/>
                      <a:pt x="3767" y="4946"/>
                    </a:cubicBezTo>
                    <a:cubicBezTo>
                      <a:pt x="3767" y="4946"/>
                      <a:pt x="3958" y="4755"/>
                      <a:pt x="3958" y="4659"/>
                    </a:cubicBezTo>
                    <a:cubicBezTo>
                      <a:pt x="3958" y="4659"/>
                      <a:pt x="3767" y="4277"/>
                      <a:pt x="3576" y="3990"/>
                    </a:cubicBezTo>
                    <a:cubicBezTo>
                      <a:pt x="3289" y="3608"/>
                      <a:pt x="3098" y="3226"/>
                      <a:pt x="3194" y="3226"/>
                    </a:cubicBezTo>
                    <a:cubicBezTo>
                      <a:pt x="3194" y="3034"/>
                      <a:pt x="3480" y="2843"/>
                      <a:pt x="3576" y="2748"/>
                    </a:cubicBezTo>
                    <a:cubicBezTo>
                      <a:pt x="3576" y="2748"/>
                      <a:pt x="3958" y="2939"/>
                      <a:pt x="4340" y="3226"/>
                    </a:cubicBezTo>
                    <a:cubicBezTo>
                      <a:pt x="4627" y="3417"/>
                      <a:pt x="5009" y="3608"/>
                      <a:pt x="5009" y="3608"/>
                    </a:cubicBezTo>
                    <a:cubicBezTo>
                      <a:pt x="5105" y="3608"/>
                      <a:pt x="5296" y="3512"/>
                      <a:pt x="5296" y="3512"/>
                    </a:cubicBezTo>
                    <a:cubicBezTo>
                      <a:pt x="5296" y="3512"/>
                      <a:pt x="5296" y="3512"/>
                      <a:pt x="5296" y="3512"/>
                    </a:cubicBezTo>
                    <a:cubicBezTo>
                      <a:pt x="5296" y="3512"/>
                      <a:pt x="5487" y="3321"/>
                      <a:pt x="5583" y="3226"/>
                    </a:cubicBezTo>
                    <a:cubicBezTo>
                      <a:pt x="5583" y="3226"/>
                      <a:pt x="5392" y="2843"/>
                      <a:pt x="5296" y="2461"/>
                    </a:cubicBezTo>
                    <a:cubicBezTo>
                      <a:pt x="5201" y="2079"/>
                      <a:pt x="5105" y="1696"/>
                      <a:pt x="5105" y="1601"/>
                    </a:cubicBezTo>
                    <a:cubicBezTo>
                      <a:pt x="5105" y="1505"/>
                      <a:pt x="5487" y="1314"/>
                      <a:pt x="5583" y="1314"/>
                    </a:cubicBezTo>
                    <a:cubicBezTo>
                      <a:pt x="5679" y="1314"/>
                      <a:pt x="5965" y="1601"/>
                      <a:pt x="6252" y="1888"/>
                    </a:cubicBezTo>
                    <a:cubicBezTo>
                      <a:pt x="6539" y="2174"/>
                      <a:pt x="6825" y="2461"/>
                      <a:pt x="6825" y="2557"/>
                    </a:cubicBezTo>
                    <a:cubicBezTo>
                      <a:pt x="6921" y="2557"/>
                      <a:pt x="7112" y="2461"/>
                      <a:pt x="7112" y="2461"/>
                    </a:cubicBezTo>
                    <a:cubicBezTo>
                      <a:pt x="7112" y="2365"/>
                      <a:pt x="7112" y="2365"/>
                      <a:pt x="7112" y="2365"/>
                    </a:cubicBezTo>
                    <a:cubicBezTo>
                      <a:pt x="7112" y="2365"/>
                      <a:pt x="7399" y="2365"/>
                      <a:pt x="7399" y="2270"/>
                    </a:cubicBezTo>
                    <a:cubicBezTo>
                      <a:pt x="7399" y="2270"/>
                      <a:pt x="7399" y="1888"/>
                      <a:pt x="7399" y="1410"/>
                    </a:cubicBezTo>
                    <a:cubicBezTo>
                      <a:pt x="7303" y="1027"/>
                      <a:pt x="7303" y="645"/>
                      <a:pt x="7399" y="549"/>
                    </a:cubicBezTo>
                    <a:cubicBezTo>
                      <a:pt x="7399" y="454"/>
                      <a:pt x="7781" y="358"/>
                      <a:pt x="7877" y="454"/>
                    </a:cubicBezTo>
                    <a:cubicBezTo>
                      <a:pt x="7972" y="454"/>
                      <a:pt x="8163" y="741"/>
                      <a:pt x="8355" y="1123"/>
                    </a:cubicBezTo>
                    <a:cubicBezTo>
                      <a:pt x="8641" y="1505"/>
                      <a:pt x="8832" y="1792"/>
                      <a:pt x="8832" y="1888"/>
                    </a:cubicBezTo>
                    <a:cubicBezTo>
                      <a:pt x="8928" y="1888"/>
                      <a:pt x="9119" y="1792"/>
                      <a:pt x="9119" y="1792"/>
                    </a:cubicBezTo>
                    <a:cubicBezTo>
                      <a:pt x="9119" y="1792"/>
                      <a:pt x="9119" y="1792"/>
                      <a:pt x="9119" y="1792"/>
                    </a:cubicBezTo>
                    <a:cubicBezTo>
                      <a:pt x="9119" y="1792"/>
                      <a:pt x="9406" y="1792"/>
                      <a:pt x="9502" y="1696"/>
                    </a:cubicBezTo>
                    <a:cubicBezTo>
                      <a:pt x="9502" y="1696"/>
                      <a:pt x="9502" y="1314"/>
                      <a:pt x="9597" y="932"/>
                    </a:cubicBezTo>
                    <a:cubicBezTo>
                      <a:pt x="9693" y="549"/>
                      <a:pt x="9788" y="167"/>
                      <a:pt x="9788" y="72"/>
                    </a:cubicBezTo>
                    <a:cubicBezTo>
                      <a:pt x="9884" y="-24"/>
                      <a:pt x="10266" y="-24"/>
                      <a:pt x="10362" y="72"/>
                    </a:cubicBezTo>
                    <a:cubicBezTo>
                      <a:pt x="10457" y="72"/>
                      <a:pt x="10553" y="454"/>
                      <a:pt x="10648" y="836"/>
                    </a:cubicBezTo>
                    <a:cubicBezTo>
                      <a:pt x="10840" y="1218"/>
                      <a:pt x="10935" y="1601"/>
                      <a:pt x="10935" y="1601"/>
                    </a:cubicBezTo>
                    <a:cubicBezTo>
                      <a:pt x="11031" y="1696"/>
                      <a:pt x="11222" y="1696"/>
                      <a:pt x="11222" y="1696"/>
                    </a:cubicBezTo>
                    <a:cubicBezTo>
                      <a:pt x="11222" y="1696"/>
                      <a:pt x="11222" y="1696"/>
                      <a:pt x="11222" y="1696"/>
                    </a:cubicBezTo>
                    <a:cubicBezTo>
                      <a:pt x="11222" y="1696"/>
                      <a:pt x="11509" y="1696"/>
                      <a:pt x="11604" y="1696"/>
                    </a:cubicBezTo>
                    <a:cubicBezTo>
                      <a:pt x="11604" y="1696"/>
                      <a:pt x="11795" y="1314"/>
                      <a:pt x="11891" y="932"/>
                    </a:cubicBezTo>
                    <a:cubicBezTo>
                      <a:pt x="12082" y="549"/>
                      <a:pt x="12273" y="167"/>
                      <a:pt x="12273" y="167"/>
                    </a:cubicBezTo>
                    <a:cubicBezTo>
                      <a:pt x="12369" y="72"/>
                      <a:pt x="12751" y="167"/>
                      <a:pt x="12847" y="263"/>
                    </a:cubicBezTo>
                    <a:cubicBezTo>
                      <a:pt x="12942" y="263"/>
                      <a:pt x="12942" y="741"/>
                      <a:pt x="12942" y="1123"/>
                    </a:cubicBezTo>
                    <a:cubicBezTo>
                      <a:pt x="13038" y="1505"/>
                      <a:pt x="13038" y="1888"/>
                      <a:pt x="13038" y="1983"/>
                    </a:cubicBezTo>
                    <a:cubicBezTo>
                      <a:pt x="13133" y="1983"/>
                      <a:pt x="13325" y="2079"/>
                      <a:pt x="13325" y="2079"/>
                    </a:cubicBezTo>
                    <a:cubicBezTo>
                      <a:pt x="13325" y="2079"/>
                      <a:pt x="13325" y="2079"/>
                      <a:pt x="13325" y="2079"/>
                    </a:cubicBezTo>
                    <a:cubicBezTo>
                      <a:pt x="13325" y="2079"/>
                      <a:pt x="13611" y="2174"/>
                      <a:pt x="13707" y="2079"/>
                    </a:cubicBezTo>
                    <a:cubicBezTo>
                      <a:pt x="13707" y="2079"/>
                      <a:pt x="13898" y="1792"/>
                      <a:pt x="14185" y="1505"/>
                    </a:cubicBezTo>
                    <a:cubicBezTo>
                      <a:pt x="14376" y="1123"/>
                      <a:pt x="14663" y="836"/>
                      <a:pt x="14663" y="836"/>
                    </a:cubicBezTo>
                    <a:cubicBezTo>
                      <a:pt x="14854" y="741"/>
                      <a:pt x="15140" y="932"/>
                      <a:pt x="15236" y="1027"/>
                    </a:cubicBezTo>
                    <a:cubicBezTo>
                      <a:pt x="15236" y="1123"/>
                      <a:pt x="15236" y="1505"/>
                      <a:pt x="15140" y="1888"/>
                    </a:cubicBezTo>
                    <a:cubicBezTo>
                      <a:pt x="15140" y="2270"/>
                      <a:pt x="15045" y="2652"/>
                      <a:pt x="15045" y="2748"/>
                    </a:cubicBezTo>
                    <a:cubicBezTo>
                      <a:pt x="15045" y="2748"/>
                      <a:pt x="15236" y="2843"/>
                      <a:pt x="15236" y="2843"/>
                    </a:cubicBezTo>
                    <a:cubicBezTo>
                      <a:pt x="15332" y="2843"/>
                      <a:pt x="15332" y="2843"/>
                      <a:pt x="15332" y="2843"/>
                    </a:cubicBezTo>
                    <a:cubicBezTo>
                      <a:pt x="15332" y="2843"/>
                      <a:pt x="15523" y="3034"/>
                      <a:pt x="15618" y="3034"/>
                    </a:cubicBezTo>
                    <a:cubicBezTo>
                      <a:pt x="15618" y="3034"/>
                      <a:pt x="15905" y="2748"/>
                      <a:pt x="16192" y="2461"/>
                    </a:cubicBezTo>
                    <a:cubicBezTo>
                      <a:pt x="16479" y="2270"/>
                      <a:pt x="16861" y="1983"/>
                      <a:pt x="16861" y="1983"/>
                    </a:cubicBezTo>
                    <a:cubicBezTo>
                      <a:pt x="17052" y="1983"/>
                      <a:pt x="17339" y="2174"/>
                      <a:pt x="17339" y="2365"/>
                    </a:cubicBezTo>
                    <a:cubicBezTo>
                      <a:pt x="17339" y="2365"/>
                      <a:pt x="17243" y="2748"/>
                      <a:pt x="17052" y="3130"/>
                    </a:cubicBezTo>
                    <a:cubicBezTo>
                      <a:pt x="16956" y="3512"/>
                      <a:pt x="16765" y="3895"/>
                      <a:pt x="16765" y="3895"/>
                    </a:cubicBezTo>
                    <a:cubicBezTo>
                      <a:pt x="16765" y="3990"/>
                      <a:pt x="16956" y="4181"/>
                      <a:pt x="16956" y="4181"/>
                    </a:cubicBezTo>
                    <a:cubicBezTo>
                      <a:pt x="16956" y="4181"/>
                      <a:pt x="16956" y="4181"/>
                      <a:pt x="16956" y="4181"/>
                    </a:cubicBezTo>
                    <a:cubicBezTo>
                      <a:pt x="16956" y="4181"/>
                      <a:pt x="17148" y="4372"/>
                      <a:pt x="17243" y="4372"/>
                    </a:cubicBezTo>
                    <a:cubicBezTo>
                      <a:pt x="17243" y="4372"/>
                      <a:pt x="17625" y="4181"/>
                      <a:pt x="18008" y="3990"/>
                    </a:cubicBezTo>
                    <a:cubicBezTo>
                      <a:pt x="18294" y="3799"/>
                      <a:pt x="18677" y="3608"/>
                      <a:pt x="18772" y="3608"/>
                    </a:cubicBezTo>
                    <a:cubicBezTo>
                      <a:pt x="18868" y="3703"/>
                      <a:pt x="19155" y="3990"/>
                      <a:pt x="19155" y="4086"/>
                    </a:cubicBezTo>
                    <a:cubicBezTo>
                      <a:pt x="19155" y="4181"/>
                      <a:pt x="18868" y="4468"/>
                      <a:pt x="18677" y="4850"/>
                    </a:cubicBezTo>
                    <a:cubicBezTo>
                      <a:pt x="18486" y="5137"/>
                      <a:pt x="18199" y="5424"/>
                      <a:pt x="18199" y="5519"/>
                    </a:cubicBezTo>
                    <a:cubicBezTo>
                      <a:pt x="18199" y="5615"/>
                      <a:pt x="18294" y="5806"/>
                      <a:pt x="18294" y="5806"/>
                    </a:cubicBezTo>
                    <a:cubicBezTo>
                      <a:pt x="18390" y="5806"/>
                      <a:pt x="18390" y="5806"/>
                      <a:pt x="18390" y="5806"/>
                    </a:cubicBezTo>
                    <a:cubicBezTo>
                      <a:pt x="18390" y="5806"/>
                      <a:pt x="18486" y="5997"/>
                      <a:pt x="18581" y="5997"/>
                    </a:cubicBezTo>
                    <a:cubicBezTo>
                      <a:pt x="18581" y="6093"/>
                      <a:pt x="18963" y="5902"/>
                      <a:pt x="19346" y="5806"/>
                    </a:cubicBezTo>
                    <a:cubicBezTo>
                      <a:pt x="19728" y="5711"/>
                      <a:pt x="20110" y="5615"/>
                      <a:pt x="20206" y="5711"/>
                    </a:cubicBezTo>
                    <a:cubicBezTo>
                      <a:pt x="20302" y="5711"/>
                      <a:pt x="20493" y="6093"/>
                      <a:pt x="20493" y="6188"/>
                    </a:cubicBezTo>
                    <a:cubicBezTo>
                      <a:pt x="20397" y="6284"/>
                      <a:pt x="20110" y="6571"/>
                      <a:pt x="19824" y="6762"/>
                    </a:cubicBezTo>
                    <a:cubicBezTo>
                      <a:pt x="19537" y="7049"/>
                      <a:pt x="19250" y="7335"/>
                      <a:pt x="19250" y="7335"/>
                    </a:cubicBezTo>
                    <a:cubicBezTo>
                      <a:pt x="19155" y="7431"/>
                      <a:pt x="19250" y="7622"/>
                      <a:pt x="19250" y="7622"/>
                    </a:cubicBezTo>
                    <a:cubicBezTo>
                      <a:pt x="19250" y="7622"/>
                      <a:pt x="19250" y="7622"/>
                      <a:pt x="19250" y="7622"/>
                    </a:cubicBezTo>
                    <a:cubicBezTo>
                      <a:pt x="19250" y="7622"/>
                      <a:pt x="19346" y="7909"/>
                      <a:pt x="19441" y="8004"/>
                    </a:cubicBezTo>
                    <a:cubicBezTo>
                      <a:pt x="19441" y="8004"/>
                      <a:pt x="19824" y="7909"/>
                      <a:pt x="20206" y="7909"/>
                    </a:cubicBezTo>
                    <a:cubicBezTo>
                      <a:pt x="20684" y="7909"/>
                      <a:pt x="21066" y="8004"/>
                      <a:pt x="21066" y="8004"/>
                    </a:cubicBezTo>
                    <a:cubicBezTo>
                      <a:pt x="21257" y="8100"/>
                      <a:pt x="21257" y="8482"/>
                      <a:pt x="21257" y="8578"/>
                    </a:cubicBezTo>
                    <a:cubicBezTo>
                      <a:pt x="21257" y="8578"/>
                      <a:pt x="20875" y="8864"/>
                      <a:pt x="20493" y="9056"/>
                    </a:cubicBezTo>
                    <a:cubicBezTo>
                      <a:pt x="20110" y="9247"/>
                      <a:pt x="19824" y="9342"/>
                      <a:pt x="19728" y="9438"/>
                    </a:cubicBezTo>
                    <a:cubicBezTo>
                      <a:pt x="19728" y="9438"/>
                      <a:pt x="19824" y="9725"/>
                      <a:pt x="19824" y="9725"/>
                    </a:cubicBezTo>
                    <a:cubicBezTo>
                      <a:pt x="19824" y="9725"/>
                      <a:pt x="19824" y="9725"/>
                      <a:pt x="19824" y="9725"/>
                    </a:cubicBezTo>
                    <a:cubicBezTo>
                      <a:pt x="19824" y="9725"/>
                      <a:pt x="19824" y="10011"/>
                      <a:pt x="19824" y="10011"/>
                    </a:cubicBezTo>
                    <a:cubicBezTo>
                      <a:pt x="19824" y="10107"/>
                      <a:pt x="20206" y="10107"/>
                      <a:pt x="20684" y="10203"/>
                    </a:cubicBezTo>
                    <a:cubicBezTo>
                      <a:pt x="21066" y="10298"/>
                      <a:pt x="21448" y="10394"/>
                      <a:pt x="21448" y="10489"/>
                    </a:cubicBezTo>
                    <a:cubicBezTo>
                      <a:pt x="21544" y="10585"/>
                      <a:pt x="21544" y="10967"/>
                      <a:pt x="21448" y="11063"/>
                    </a:cubicBezTo>
                    <a:cubicBezTo>
                      <a:pt x="21448" y="11063"/>
                      <a:pt x="21066" y="11254"/>
                      <a:pt x="20684" y="11349"/>
                    </a:cubicBezTo>
                    <a:cubicBezTo>
                      <a:pt x="20302" y="11445"/>
                      <a:pt x="19919" y="11541"/>
                      <a:pt x="19824" y="11541"/>
                    </a:cubicBezTo>
                    <a:cubicBezTo>
                      <a:pt x="19728" y="11541"/>
                      <a:pt x="19824" y="11827"/>
                      <a:pt x="19824" y="11827"/>
                    </a:cubicBezTo>
                    <a:cubicBezTo>
                      <a:pt x="19824" y="11827"/>
                      <a:pt x="19824" y="11827"/>
                      <a:pt x="19824" y="11827"/>
                    </a:cubicBezTo>
                    <a:cubicBezTo>
                      <a:pt x="19824" y="11827"/>
                      <a:pt x="19728" y="12114"/>
                      <a:pt x="19728" y="12114"/>
                    </a:cubicBezTo>
                    <a:cubicBezTo>
                      <a:pt x="19824" y="12210"/>
                      <a:pt x="20110" y="12305"/>
                      <a:pt x="20493" y="12496"/>
                    </a:cubicBezTo>
                    <a:cubicBezTo>
                      <a:pt x="20875" y="12688"/>
                      <a:pt x="21257" y="12879"/>
                      <a:pt x="21257" y="12974"/>
                    </a:cubicBezTo>
                    <a:cubicBezTo>
                      <a:pt x="21353" y="13070"/>
                      <a:pt x="21257" y="13452"/>
                      <a:pt x="21162" y="13548"/>
                    </a:cubicBezTo>
                    <a:cubicBezTo>
                      <a:pt x="21066" y="13548"/>
                      <a:pt x="20684" y="13548"/>
                      <a:pt x="20302" y="13548"/>
                    </a:cubicBezTo>
                    <a:cubicBezTo>
                      <a:pt x="19824" y="13643"/>
                      <a:pt x="19441" y="13548"/>
                      <a:pt x="19441" y="13643"/>
                    </a:cubicBezTo>
                    <a:cubicBezTo>
                      <a:pt x="19346" y="13643"/>
                      <a:pt x="19250" y="13930"/>
                      <a:pt x="19250" y="13930"/>
                    </a:cubicBezTo>
                    <a:cubicBezTo>
                      <a:pt x="19250" y="13930"/>
                      <a:pt x="19250" y="13930"/>
                      <a:pt x="19250" y="13930"/>
                    </a:cubicBezTo>
                    <a:cubicBezTo>
                      <a:pt x="19250" y="13930"/>
                      <a:pt x="19155" y="14121"/>
                      <a:pt x="19250" y="14217"/>
                    </a:cubicBezTo>
                    <a:cubicBezTo>
                      <a:pt x="19250" y="14217"/>
                      <a:pt x="19537" y="14503"/>
                      <a:pt x="19824" y="14695"/>
                    </a:cubicBezTo>
                    <a:cubicBezTo>
                      <a:pt x="20110" y="14981"/>
                      <a:pt x="20493" y="15268"/>
                      <a:pt x="20493" y="15364"/>
                    </a:cubicBezTo>
                    <a:cubicBezTo>
                      <a:pt x="20493" y="15459"/>
                      <a:pt x="20302" y="15746"/>
                      <a:pt x="20206" y="15841"/>
                    </a:cubicBezTo>
                    <a:cubicBezTo>
                      <a:pt x="20110" y="15841"/>
                      <a:pt x="19728" y="15841"/>
                      <a:pt x="19346" y="15746"/>
                    </a:cubicBezTo>
                    <a:cubicBezTo>
                      <a:pt x="18963" y="15650"/>
                      <a:pt x="18581" y="15555"/>
                      <a:pt x="18581" y="15555"/>
                    </a:cubicBezTo>
                    <a:cubicBezTo>
                      <a:pt x="18486" y="15555"/>
                      <a:pt x="18390" y="15746"/>
                      <a:pt x="18390" y="15746"/>
                    </a:cubicBezTo>
                    <a:cubicBezTo>
                      <a:pt x="18390" y="15746"/>
                      <a:pt x="18390" y="15746"/>
                      <a:pt x="18390" y="15746"/>
                    </a:cubicBezTo>
                    <a:cubicBezTo>
                      <a:pt x="18390" y="15746"/>
                      <a:pt x="18199" y="16033"/>
                      <a:pt x="18199" y="16033"/>
                    </a:cubicBezTo>
                    <a:cubicBezTo>
                      <a:pt x="18199" y="16128"/>
                      <a:pt x="18486" y="16415"/>
                      <a:pt x="18677" y="16702"/>
                    </a:cubicBezTo>
                    <a:cubicBezTo>
                      <a:pt x="18963" y="17084"/>
                      <a:pt x="19155" y="17371"/>
                      <a:pt x="19155" y="17466"/>
                    </a:cubicBezTo>
                    <a:cubicBezTo>
                      <a:pt x="19155" y="17562"/>
                      <a:pt x="18868" y="17849"/>
                      <a:pt x="18772" y="17849"/>
                    </a:cubicBezTo>
                    <a:cubicBezTo>
                      <a:pt x="18677" y="17944"/>
                      <a:pt x="18390" y="17753"/>
                      <a:pt x="18008" y="17562"/>
                    </a:cubicBezTo>
                    <a:cubicBezTo>
                      <a:pt x="17625" y="17371"/>
                      <a:pt x="17243" y="17180"/>
                      <a:pt x="17243" y="17180"/>
                    </a:cubicBezTo>
                    <a:cubicBezTo>
                      <a:pt x="17148" y="17180"/>
                      <a:pt x="16956" y="17371"/>
                      <a:pt x="16956" y="17371"/>
                    </a:cubicBezTo>
                    <a:cubicBezTo>
                      <a:pt x="16956" y="17371"/>
                      <a:pt x="16956" y="17371"/>
                      <a:pt x="16956" y="17371"/>
                    </a:cubicBezTo>
                    <a:cubicBezTo>
                      <a:pt x="16956" y="17371"/>
                      <a:pt x="16765" y="17562"/>
                      <a:pt x="16765" y="17657"/>
                    </a:cubicBezTo>
                    <a:cubicBezTo>
                      <a:pt x="16765" y="17657"/>
                      <a:pt x="16956" y="18040"/>
                      <a:pt x="17052" y="18422"/>
                    </a:cubicBezTo>
                    <a:cubicBezTo>
                      <a:pt x="17243" y="18804"/>
                      <a:pt x="17434" y="19187"/>
                      <a:pt x="17434" y="19187"/>
                    </a:cubicBezTo>
                    <a:cubicBezTo>
                      <a:pt x="17339" y="19378"/>
                      <a:pt x="17052" y="19569"/>
                      <a:pt x="16956" y="19569"/>
                    </a:cubicBezTo>
                    <a:cubicBezTo>
                      <a:pt x="16861" y="19569"/>
                      <a:pt x="16574" y="19282"/>
                      <a:pt x="16192" y="19091"/>
                    </a:cubicBezTo>
                    <a:cubicBezTo>
                      <a:pt x="15905" y="18804"/>
                      <a:pt x="15618" y="18518"/>
                      <a:pt x="15618" y="18518"/>
                    </a:cubicBezTo>
                    <a:cubicBezTo>
                      <a:pt x="15523" y="18518"/>
                      <a:pt x="15332" y="18709"/>
                      <a:pt x="15332" y="18709"/>
                    </a:cubicBezTo>
                    <a:cubicBezTo>
                      <a:pt x="15332" y="18709"/>
                      <a:pt x="15332" y="18709"/>
                      <a:pt x="15332" y="18709"/>
                    </a:cubicBezTo>
                    <a:cubicBezTo>
                      <a:pt x="15332" y="18709"/>
                      <a:pt x="15045" y="18804"/>
                      <a:pt x="15045" y="18804"/>
                    </a:cubicBezTo>
                    <a:cubicBezTo>
                      <a:pt x="15045" y="18900"/>
                      <a:pt x="15140" y="19282"/>
                      <a:pt x="15140" y="19664"/>
                    </a:cubicBezTo>
                    <a:cubicBezTo>
                      <a:pt x="15236" y="20047"/>
                      <a:pt x="15332" y="20429"/>
                      <a:pt x="15236" y="20525"/>
                    </a:cubicBezTo>
                    <a:cubicBezTo>
                      <a:pt x="15236" y="20620"/>
                      <a:pt x="14854" y="20811"/>
                      <a:pt x="14758" y="20716"/>
                    </a:cubicBezTo>
                    <a:cubicBezTo>
                      <a:pt x="14663" y="20716"/>
                      <a:pt x="14376" y="20429"/>
                      <a:pt x="14185" y="20142"/>
                    </a:cubicBezTo>
                    <a:cubicBezTo>
                      <a:pt x="13898" y="19760"/>
                      <a:pt x="13707" y="19473"/>
                      <a:pt x="13707" y="19473"/>
                    </a:cubicBezTo>
                    <a:cubicBezTo>
                      <a:pt x="13611" y="19378"/>
                      <a:pt x="13325" y="19473"/>
                      <a:pt x="13325" y="19473"/>
                    </a:cubicBezTo>
                    <a:cubicBezTo>
                      <a:pt x="13325" y="19473"/>
                      <a:pt x="13325" y="19473"/>
                      <a:pt x="13325" y="19473"/>
                    </a:cubicBezTo>
                    <a:cubicBezTo>
                      <a:pt x="13325" y="19473"/>
                      <a:pt x="13133" y="19569"/>
                      <a:pt x="13038" y="19664"/>
                    </a:cubicBezTo>
                    <a:cubicBezTo>
                      <a:pt x="13038" y="19664"/>
                      <a:pt x="13038" y="20047"/>
                      <a:pt x="13038" y="20429"/>
                    </a:cubicBezTo>
                    <a:cubicBezTo>
                      <a:pt x="12942" y="20811"/>
                      <a:pt x="12942" y="21289"/>
                      <a:pt x="12942" y="21289"/>
                    </a:cubicBezTo>
                    <a:cubicBezTo>
                      <a:pt x="12847" y="21385"/>
                      <a:pt x="12464" y="21480"/>
                      <a:pt x="12369" y="21385"/>
                    </a:cubicBezTo>
                    <a:cubicBezTo>
                      <a:pt x="12273" y="21385"/>
                      <a:pt x="12082" y="21003"/>
                      <a:pt x="11891" y="20620"/>
                    </a:cubicBezTo>
                    <a:cubicBezTo>
                      <a:pt x="11795" y="20238"/>
                      <a:pt x="11604" y="19951"/>
                      <a:pt x="11604" y="19856"/>
                    </a:cubicBezTo>
                    <a:cubicBezTo>
                      <a:pt x="11509" y="19856"/>
                      <a:pt x="11222" y="19856"/>
                      <a:pt x="11222" y="19856"/>
                    </a:cubicBezTo>
                    <a:cubicBezTo>
                      <a:pt x="11222" y="19856"/>
                      <a:pt x="11222" y="19856"/>
                      <a:pt x="11222" y="19856"/>
                    </a:cubicBezTo>
                    <a:cubicBezTo>
                      <a:pt x="11222" y="19856"/>
                      <a:pt x="11031" y="19856"/>
                      <a:pt x="10935" y="19951"/>
                    </a:cubicBezTo>
                    <a:cubicBezTo>
                      <a:pt x="10935" y="19951"/>
                      <a:pt x="10840" y="20334"/>
                      <a:pt x="10744" y="20716"/>
                    </a:cubicBezTo>
                    <a:cubicBezTo>
                      <a:pt x="10648" y="21098"/>
                      <a:pt x="10457" y="21480"/>
                      <a:pt x="10457" y="21480"/>
                    </a:cubicBezTo>
                    <a:cubicBezTo>
                      <a:pt x="10266" y="21576"/>
                      <a:pt x="9979" y="21576"/>
                      <a:pt x="9884" y="21480"/>
                    </a:cubicBezTo>
                    <a:cubicBezTo>
                      <a:pt x="9788" y="21480"/>
                      <a:pt x="9693" y="21003"/>
                      <a:pt x="9597" y="20620"/>
                    </a:cubicBezTo>
                    <a:cubicBezTo>
                      <a:pt x="9502" y="20238"/>
                      <a:pt x="9502" y="19856"/>
                      <a:pt x="9502" y="19856"/>
                    </a:cubicBezTo>
                    <a:cubicBezTo>
                      <a:pt x="9406" y="19760"/>
                      <a:pt x="9119" y="19760"/>
                      <a:pt x="9119" y="19760"/>
                    </a:cubicBezTo>
                    <a:cubicBezTo>
                      <a:pt x="9119" y="19760"/>
                      <a:pt x="9119" y="19760"/>
                      <a:pt x="9119" y="19760"/>
                    </a:cubicBezTo>
                    <a:cubicBezTo>
                      <a:pt x="9119" y="19760"/>
                      <a:pt x="8928" y="19664"/>
                      <a:pt x="8832" y="19760"/>
                    </a:cubicBezTo>
                    <a:cubicBezTo>
                      <a:pt x="8832" y="19760"/>
                      <a:pt x="8641" y="20047"/>
                      <a:pt x="8450" y="20429"/>
                    </a:cubicBezTo>
                    <a:cubicBezTo>
                      <a:pt x="8259" y="20811"/>
                      <a:pt x="7972" y="21098"/>
                      <a:pt x="7972" y="21194"/>
                    </a:cubicBezTo>
                    <a:cubicBezTo>
                      <a:pt x="7781" y="21194"/>
                      <a:pt x="7494" y="21098"/>
                      <a:pt x="7399" y="21003"/>
                    </a:cubicBezTo>
                    <a:cubicBezTo>
                      <a:pt x="7399" y="20907"/>
                      <a:pt x="7399" y="20525"/>
                      <a:pt x="7399" y="20142"/>
                    </a:cubicBezTo>
                    <a:cubicBezTo>
                      <a:pt x="7399" y="19760"/>
                      <a:pt x="7399" y="19378"/>
                      <a:pt x="7399" y="19282"/>
                    </a:cubicBezTo>
                    <a:cubicBezTo>
                      <a:pt x="7399" y="19187"/>
                      <a:pt x="7112" y="19187"/>
                      <a:pt x="7112" y="19187"/>
                    </a:cubicBezTo>
                    <a:cubicBezTo>
                      <a:pt x="7112" y="19187"/>
                      <a:pt x="7112" y="19187"/>
                      <a:pt x="7112" y="19187"/>
                    </a:cubicBezTo>
                    <a:cubicBezTo>
                      <a:pt x="7112" y="19187"/>
                      <a:pt x="6921" y="18995"/>
                      <a:pt x="6825" y="18995"/>
                    </a:cubicBezTo>
                    <a:cubicBezTo>
                      <a:pt x="6825" y="19091"/>
                      <a:pt x="6539" y="19378"/>
                      <a:pt x="6252" y="19664"/>
                    </a:cubicBezTo>
                    <a:cubicBezTo>
                      <a:pt x="5965" y="19951"/>
                      <a:pt x="5679" y="20238"/>
                      <a:pt x="5583" y="20238"/>
                    </a:cubicBezTo>
                    <a:cubicBezTo>
                      <a:pt x="5487" y="20238"/>
                      <a:pt x="5201" y="20047"/>
                      <a:pt x="5105" y="19951"/>
                    </a:cubicBezTo>
                    <a:cubicBezTo>
                      <a:pt x="5105" y="19856"/>
                      <a:pt x="5201" y="19473"/>
                      <a:pt x="5296" y="19091"/>
                    </a:cubicBezTo>
                    <a:cubicBezTo>
                      <a:pt x="5392" y="18709"/>
                      <a:pt x="5583" y="18326"/>
                      <a:pt x="5583" y="18326"/>
                    </a:cubicBezTo>
                    <a:cubicBezTo>
                      <a:pt x="5487" y="18231"/>
                      <a:pt x="5296" y="18040"/>
                      <a:pt x="5296" y="18040"/>
                    </a:cubicBezTo>
                    <a:cubicBezTo>
                      <a:pt x="5296" y="18040"/>
                      <a:pt x="5296" y="18040"/>
                      <a:pt x="5296" y="18040"/>
                    </a:cubicBezTo>
                    <a:cubicBezTo>
                      <a:pt x="5296" y="18040"/>
                      <a:pt x="5105" y="17944"/>
                      <a:pt x="5009" y="17944"/>
                    </a:cubicBezTo>
                    <a:cubicBezTo>
                      <a:pt x="5009" y="17944"/>
                      <a:pt x="4627" y="18135"/>
                      <a:pt x="4340" y="18326"/>
                    </a:cubicBezTo>
                    <a:cubicBezTo>
                      <a:pt x="4054" y="18613"/>
                      <a:pt x="3671" y="18804"/>
                      <a:pt x="3576" y="18804"/>
                    </a:cubicBezTo>
                    <a:cubicBezTo>
                      <a:pt x="3480" y="18804"/>
                      <a:pt x="3194" y="18518"/>
                      <a:pt x="3194" y="18422"/>
                    </a:cubicBezTo>
                    <a:cubicBezTo>
                      <a:pt x="3194" y="18326"/>
                      <a:pt x="3385" y="17944"/>
                      <a:pt x="3576" y="17657"/>
                    </a:cubicBezTo>
                    <a:cubicBezTo>
                      <a:pt x="3767" y="17275"/>
                      <a:pt x="3958" y="16893"/>
                      <a:pt x="3958" y="16893"/>
                    </a:cubicBezTo>
                    <a:cubicBezTo>
                      <a:pt x="3958" y="16797"/>
                      <a:pt x="3767" y="16606"/>
                      <a:pt x="3767" y="16606"/>
                    </a:cubicBezTo>
                    <a:cubicBezTo>
                      <a:pt x="3767" y="16606"/>
                      <a:pt x="3767" y="16606"/>
                      <a:pt x="3767" y="16606"/>
                    </a:cubicBezTo>
                    <a:cubicBezTo>
                      <a:pt x="3767" y="16606"/>
                      <a:pt x="3576" y="16415"/>
                      <a:pt x="3576" y="16415"/>
                    </a:cubicBezTo>
                    <a:cubicBezTo>
                      <a:pt x="3480" y="16415"/>
                      <a:pt x="3098" y="16511"/>
                      <a:pt x="2716" y="16702"/>
                    </a:cubicBezTo>
                    <a:cubicBezTo>
                      <a:pt x="2429" y="16797"/>
                      <a:pt x="1951" y="16988"/>
                      <a:pt x="1951" y="16893"/>
                    </a:cubicBezTo>
                    <a:cubicBezTo>
                      <a:pt x="1760" y="16893"/>
                      <a:pt x="1569" y="16606"/>
                      <a:pt x="1664" y="16415"/>
                    </a:cubicBezTo>
                    <a:cubicBezTo>
                      <a:pt x="1664" y="16415"/>
                      <a:pt x="1856" y="16033"/>
                      <a:pt x="2142" y="15746"/>
                    </a:cubicBezTo>
                    <a:cubicBezTo>
                      <a:pt x="2429" y="15459"/>
                      <a:pt x="2716" y="15172"/>
                      <a:pt x="2716" y="15172"/>
                    </a:cubicBezTo>
                    <a:cubicBezTo>
                      <a:pt x="2716" y="15077"/>
                      <a:pt x="2620" y="14886"/>
                      <a:pt x="2620" y="14886"/>
                    </a:cubicBezTo>
                    <a:cubicBezTo>
                      <a:pt x="2620" y="14886"/>
                      <a:pt x="2620" y="14886"/>
                      <a:pt x="2620" y="14886"/>
                    </a:cubicBezTo>
                    <a:cubicBezTo>
                      <a:pt x="2620" y="14886"/>
                      <a:pt x="2525" y="14599"/>
                      <a:pt x="2429" y="14599"/>
                    </a:cubicBezTo>
                    <a:cubicBezTo>
                      <a:pt x="2429" y="14599"/>
                      <a:pt x="2047" y="14599"/>
                      <a:pt x="1569" y="14695"/>
                    </a:cubicBezTo>
                    <a:cubicBezTo>
                      <a:pt x="1186" y="14695"/>
                      <a:pt x="804" y="14790"/>
                      <a:pt x="709" y="14695"/>
                    </a:cubicBezTo>
                    <a:cubicBezTo>
                      <a:pt x="613" y="14695"/>
                      <a:pt x="517" y="14312"/>
                      <a:pt x="517" y="14217"/>
                    </a:cubicBezTo>
                    <a:cubicBezTo>
                      <a:pt x="613" y="14121"/>
                      <a:pt x="900" y="13930"/>
                      <a:pt x="1186" y="13643"/>
                    </a:cubicBezTo>
                    <a:cubicBezTo>
                      <a:pt x="1569" y="13452"/>
                      <a:pt x="1856" y="13261"/>
                      <a:pt x="1951" y="13165"/>
                    </a:cubicBezTo>
                    <a:cubicBezTo>
                      <a:pt x="1951" y="13165"/>
                      <a:pt x="1856" y="12879"/>
                      <a:pt x="1856" y="12879"/>
                    </a:cubicBezTo>
                    <a:cubicBezTo>
                      <a:pt x="1856" y="12879"/>
                      <a:pt x="1856" y="12879"/>
                      <a:pt x="1856" y="12879"/>
                    </a:cubicBezTo>
                    <a:cubicBezTo>
                      <a:pt x="1856" y="12879"/>
                      <a:pt x="1856" y="12592"/>
                      <a:pt x="1760" y="12592"/>
                    </a:cubicBezTo>
                    <a:cubicBezTo>
                      <a:pt x="1760" y="12592"/>
                      <a:pt x="1378" y="12496"/>
                      <a:pt x="995" y="12496"/>
                    </a:cubicBezTo>
                    <a:cubicBezTo>
                      <a:pt x="517" y="12401"/>
                      <a:pt x="135" y="12401"/>
                      <a:pt x="135" y="12305"/>
                    </a:cubicBezTo>
                    <a:cubicBezTo>
                      <a:pt x="40" y="12210"/>
                      <a:pt x="-56" y="11827"/>
                      <a:pt x="40" y="11732"/>
                    </a:cubicBezTo>
                    <a:cubicBezTo>
                      <a:pt x="40" y="11732"/>
                      <a:pt x="422" y="11541"/>
                      <a:pt x="804" y="11349"/>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35" name="Shape 635"/>
              <p:cNvSpPr/>
              <p:nvPr/>
            </p:nvSpPr>
            <p:spPr>
              <a:xfrm>
                <a:off x="4699000" y="371473"/>
                <a:ext cx="958853" cy="958853"/>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637" name="Shape 637"/>
              <p:cNvSpPr/>
              <p:nvPr/>
            </p:nvSpPr>
            <p:spPr>
              <a:xfrm>
                <a:off x="1501774" y="287019"/>
                <a:ext cx="2783839" cy="688974"/>
              </a:xfrm>
              <a:prstGeom prst="rect">
                <a:avLst/>
              </a:prstGeom>
              <a:noFill/>
              <a:ln w="12700" cap="flat">
                <a:noFill/>
                <a:miter lim="400000"/>
              </a:ln>
              <a:effectLst/>
            </p:spPr>
            <p:txBody>
              <a:bodyPr wrap="square" lIns="91439" tIns="91439" rIns="91439" bIns="91439" numCol="1" anchor="t">
                <a:spAutoFit/>
              </a:bodyPr>
              <a:lstStyle>
                <a:lvl1pPr>
                  <a:defRPr sz="3300" b="1">
                    <a:solidFill>
                      <a:srgbClr val="363031"/>
                    </a:solidFill>
                  </a:defRPr>
                </a:lvl1pPr>
              </a:lstStyle>
              <a:p>
                <a:pPr>
                  <a:defRPr b="0">
                    <a:solidFill>
                      <a:srgbClr val="000000"/>
                    </a:solidFill>
                  </a:defRPr>
                </a:pPr>
                <a:r>
                  <a:rPr lang="zh-CN" b="1">
                    <a:solidFill>
                      <a:srgbClr val="363031"/>
                    </a:solidFill>
                    <a:ea typeface="宋体" panose="02010600030101010101" pitchFamily="2" charset="-122"/>
                  </a:rPr>
                  <a:t>Confirm 阶段</a:t>
                </a:r>
                <a:endParaRPr lang="zh-CN" b="1">
                  <a:solidFill>
                    <a:srgbClr val="363031"/>
                  </a:solidFill>
                  <a:ea typeface="宋体" panose="02010600030101010101" pitchFamily="2" charset="-122"/>
                </a:endParaRPr>
              </a:p>
            </p:txBody>
          </p:sp>
        </p:grpSp>
        <p:sp>
          <p:nvSpPr>
            <p:cNvPr id="10" name="Shape 1530"/>
            <p:cNvSpPr/>
            <p:nvPr/>
          </p:nvSpPr>
          <p:spPr>
            <a:xfrm>
              <a:off x="20108" y="14337"/>
              <a:ext cx="1440" cy="1594"/>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6DA901"/>
                  </a:solidFill>
                </a:rPr>
                <a:t>2</a:t>
              </a:r>
              <a:endParaRPr lang="en-US" sz="5400" b="1">
                <a:solidFill>
                  <a:srgbClr val="6DA901"/>
                </a:solidFill>
              </a:endParaRPr>
            </a:p>
          </p:txBody>
        </p:sp>
      </p:grpSp>
      <p:sp>
        <p:nvSpPr>
          <p:cNvPr id="11" name="Shape 2043"/>
          <p:cNvSpPr/>
          <p:nvPr/>
        </p:nvSpPr>
        <p:spPr>
          <a:xfrm>
            <a:off x="14424660" y="5780405"/>
            <a:ext cx="7315835" cy="128905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做完业务检查（一致性）及资源预留（隔离），此阶段仅是一个初步操作，它和后续的  Conﬁrm 一起才能真正构成一个完整的业务逻辑。</a:t>
            </a:r>
            <a:endParaRPr sz="2400">
              <a:solidFill>
                <a:srgbClr val="565555"/>
              </a:solidFill>
            </a:endParaRPr>
          </a:p>
        </p:txBody>
      </p:sp>
      <p:sp>
        <p:nvSpPr>
          <p:cNvPr id="12" name="Shape 2043"/>
          <p:cNvSpPr/>
          <p:nvPr/>
        </p:nvSpPr>
        <p:spPr>
          <a:xfrm>
            <a:off x="14424660" y="8242300"/>
            <a:ext cx="7315835" cy="920115"/>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做确认提交，Try 阶段所有分支事务执行成功后开始执行 Conﬁrm。</a:t>
            </a:r>
            <a:endParaRPr sz="2400">
              <a:solidFill>
                <a:srgbClr val="565555"/>
              </a:solidFill>
            </a:endParaRPr>
          </a:p>
        </p:txBody>
      </p:sp>
      <p:sp>
        <p:nvSpPr>
          <p:cNvPr id="2397" name="Shape 2397"/>
          <p:cNvSpPr/>
          <p:nvPr/>
        </p:nvSpPr>
        <p:spPr>
          <a:xfrm>
            <a:off x="1967230" y="3978275"/>
            <a:ext cx="3336290" cy="7745730"/>
          </a:xfrm>
          <a:custGeom>
            <a:avLst/>
            <a:gdLst/>
            <a:ahLst/>
            <a:cxnLst>
              <a:cxn ang="0">
                <a:pos x="wd2" y="hd2"/>
              </a:cxn>
              <a:cxn ang="5400000">
                <a:pos x="wd2" y="hd2"/>
              </a:cxn>
              <a:cxn ang="10800000">
                <a:pos x="wd2" y="hd2"/>
              </a:cxn>
              <a:cxn ang="16200000">
                <a:pos x="wd2" y="hd2"/>
              </a:cxn>
            </a:cxnLst>
            <a:rect l="0" t="0" r="r" b="b"/>
            <a:pathLst>
              <a:path w="21088" h="21512" extrusionOk="0">
                <a:moveTo>
                  <a:pt x="9433" y="264"/>
                </a:moveTo>
                <a:cubicBezTo>
                  <a:pt x="357" y="5471"/>
                  <a:pt x="357" y="5471"/>
                  <a:pt x="357" y="5471"/>
                </a:cubicBezTo>
                <a:cubicBezTo>
                  <a:pt x="-256" y="5823"/>
                  <a:pt x="-65" y="6109"/>
                  <a:pt x="816" y="6109"/>
                </a:cubicBezTo>
                <a:cubicBezTo>
                  <a:pt x="2999" y="6109"/>
                  <a:pt x="2999" y="6109"/>
                  <a:pt x="2999" y="6109"/>
                </a:cubicBezTo>
                <a:cubicBezTo>
                  <a:pt x="2999" y="20985"/>
                  <a:pt x="2999" y="20985"/>
                  <a:pt x="2999" y="20985"/>
                </a:cubicBezTo>
                <a:cubicBezTo>
                  <a:pt x="2999" y="21270"/>
                  <a:pt x="3421" y="21512"/>
                  <a:pt x="3918" y="21512"/>
                </a:cubicBezTo>
                <a:cubicBezTo>
                  <a:pt x="17170" y="21512"/>
                  <a:pt x="17170" y="21512"/>
                  <a:pt x="17170" y="21512"/>
                </a:cubicBezTo>
                <a:cubicBezTo>
                  <a:pt x="17706" y="21512"/>
                  <a:pt x="18127" y="21270"/>
                  <a:pt x="18127" y="20985"/>
                </a:cubicBezTo>
                <a:cubicBezTo>
                  <a:pt x="18127" y="6109"/>
                  <a:pt x="18127" y="6109"/>
                  <a:pt x="18127" y="6109"/>
                </a:cubicBezTo>
                <a:cubicBezTo>
                  <a:pt x="20272" y="6109"/>
                  <a:pt x="20272" y="6109"/>
                  <a:pt x="20272" y="6109"/>
                </a:cubicBezTo>
                <a:cubicBezTo>
                  <a:pt x="21153" y="6109"/>
                  <a:pt x="21344" y="5823"/>
                  <a:pt x="20731" y="5471"/>
                </a:cubicBezTo>
                <a:cubicBezTo>
                  <a:pt x="11655" y="264"/>
                  <a:pt x="11655" y="264"/>
                  <a:pt x="11655" y="264"/>
                </a:cubicBezTo>
                <a:cubicBezTo>
                  <a:pt x="11042" y="-88"/>
                  <a:pt x="10046" y="-88"/>
                  <a:pt x="9433" y="264"/>
                </a:cubicBezTo>
                <a:close/>
              </a:path>
            </a:pathLst>
          </a:custGeom>
          <a:solidFill>
            <a:srgbClr val="3AA3CD"/>
          </a:solidFill>
          <a:ln w="12700">
            <a:miter lim="400000"/>
          </a:ln>
        </p:spPr>
        <p:txBody>
          <a:bodyPr tIns="91439" bIns="91439"/>
          <a:p/>
        </p:txBody>
      </p:sp>
      <p:sp>
        <p:nvSpPr>
          <p:cNvPr id="3" name="Shape 943"/>
          <p:cNvSpPr/>
          <p:nvPr/>
        </p:nvSpPr>
        <p:spPr>
          <a:xfrm>
            <a:off x="3191510" y="4993640"/>
            <a:ext cx="831215" cy="1193800"/>
          </a:xfrm>
          <a:custGeom>
            <a:avLst/>
            <a:gdLst/>
            <a:ahLst/>
            <a:cxnLst>
              <a:cxn ang="0">
                <a:pos x="wd2" y="hd2"/>
              </a:cxn>
              <a:cxn ang="5400000">
                <a:pos x="wd2" y="hd2"/>
              </a:cxn>
              <a:cxn ang="10800000">
                <a:pos x="wd2" y="hd2"/>
              </a:cxn>
              <a:cxn ang="16200000">
                <a:pos x="wd2" y="hd2"/>
              </a:cxn>
            </a:cxnLst>
            <a:rect l="0" t="0" r="r" b="b"/>
            <a:pathLst>
              <a:path w="21600" h="21600" extrusionOk="0">
                <a:moveTo>
                  <a:pt x="10743" y="0"/>
                </a:moveTo>
                <a:lnTo>
                  <a:pt x="0" y="6236"/>
                </a:lnTo>
                <a:lnTo>
                  <a:pt x="10743" y="21600"/>
                </a:lnTo>
                <a:lnTo>
                  <a:pt x="21600" y="6236"/>
                </a:lnTo>
                <a:lnTo>
                  <a:pt x="10743" y="0"/>
                </a:lnTo>
                <a:close/>
              </a:path>
            </a:pathLst>
          </a:custGeom>
          <a:solidFill>
            <a:srgbClr val="363031"/>
          </a:solidFill>
          <a:ln w="12700" cap="flat">
            <a:noFill/>
            <a:miter lim="400000"/>
          </a:ln>
          <a:effectLst/>
        </p:spPr>
        <p:txBody>
          <a:bodyPr wrap="square" lIns="91439" tIns="91439" rIns="91439" bIns="91439" numCol="1" anchor="t">
            <a:noAutofit/>
          </a:bodyPr>
          <a:lstStyle/>
          <a:p/>
        </p:txBody>
      </p:sp>
      <p:sp>
        <p:nvSpPr>
          <p:cNvPr id="1530" name="Shape 1530"/>
          <p:cNvSpPr/>
          <p:nvPr/>
        </p:nvSpPr>
        <p:spPr>
          <a:xfrm>
            <a:off x="3388995" y="6786245"/>
            <a:ext cx="914400" cy="1012190"/>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FFFFFF"/>
                </a:solidFill>
              </a:rPr>
              <a:t>T</a:t>
            </a:r>
            <a:endParaRPr lang="en-US" sz="5400" b="1">
              <a:solidFill>
                <a:srgbClr val="FFFFFF"/>
              </a:solidFill>
            </a:endParaRPr>
          </a:p>
        </p:txBody>
      </p:sp>
      <p:sp>
        <p:nvSpPr>
          <p:cNvPr id="4" name="Shape 1530"/>
          <p:cNvSpPr/>
          <p:nvPr/>
        </p:nvSpPr>
        <p:spPr>
          <a:xfrm>
            <a:off x="3388995" y="7938135"/>
            <a:ext cx="914400" cy="1012190"/>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FFFFFF"/>
                </a:solidFill>
              </a:rPr>
              <a:t>C</a:t>
            </a:r>
            <a:endParaRPr lang="en-US" sz="5400" b="1">
              <a:solidFill>
                <a:srgbClr val="FFFFFF"/>
              </a:solidFill>
            </a:endParaRPr>
          </a:p>
        </p:txBody>
      </p:sp>
      <p:sp>
        <p:nvSpPr>
          <p:cNvPr id="5" name="Shape 1530"/>
          <p:cNvSpPr/>
          <p:nvPr/>
        </p:nvSpPr>
        <p:spPr>
          <a:xfrm>
            <a:off x="3388995" y="9234805"/>
            <a:ext cx="914400" cy="1012190"/>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FFFFFF"/>
                </a:solidFill>
              </a:rPr>
              <a:t>C</a:t>
            </a:r>
            <a:endParaRPr lang="en-US" sz="5400" b="1">
              <a:solidFill>
                <a:srgbClr val="FFFFFF"/>
              </a:solidFill>
            </a:endParaRPr>
          </a:p>
        </p:txBody>
      </p:sp>
      <p:grpSp>
        <p:nvGrpSpPr>
          <p:cNvPr id="19" name="组合 18"/>
          <p:cNvGrpSpPr/>
          <p:nvPr/>
        </p:nvGrpSpPr>
        <p:grpSpPr>
          <a:xfrm>
            <a:off x="8873490" y="10821035"/>
            <a:ext cx="5015230" cy="1691640"/>
            <a:chOff x="13974" y="17719"/>
            <a:chExt cx="7898" cy="2664"/>
          </a:xfrm>
        </p:grpSpPr>
        <p:grpSp>
          <p:nvGrpSpPr>
            <p:cNvPr id="609" name="Group 609"/>
            <p:cNvGrpSpPr/>
            <p:nvPr/>
          </p:nvGrpSpPr>
          <p:grpSpPr>
            <a:xfrm>
              <a:off x="13974" y="17719"/>
              <a:ext cx="7898" cy="2665"/>
              <a:chOff x="1004569" y="-1"/>
              <a:chExt cx="5015231" cy="1692277"/>
            </a:xfrm>
          </p:grpSpPr>
          <p:sp>
            <p:nvSpPr>
              <p:cNvPr id="601" name="Shape 601"/>
              <p:cNvSpPr/>
              <p:nvPr/>
            </p:nvSpPr>
            <p:spPr>
              <a:xfrm>
                <a:off x="1080769" y="-1"/>
                <a:ext cx="4939029" cy="1692273"/>
              </a:xfrm>
              <a:custGeom>
                <a:avLst/>
                <a:gdLst/>
                <a:ahLst/>
                <a:cxnLst>
                  <a:cxn ang="0">
                    <a:pos x="wd2" y="hd2"/>
                  </a:cxn>
                  <a:cxn ang="5400000">
                    <a:pos x="wd2" y="hd2"/>
                  </a:cxn>
                  <a:cxn ang="10800000">
                    <a:pos x="wd2" y="hd2"/>
                  </a:cxn>
                  <a:cxn ang="16200000">
                    <a:pos x="wd2" y="hd2"/>
                  </a:cxn>
                </a:cxnLst>
                <a:rect l="0" t="0" r="r" b="b"/>
                <a:pathLst>
                  <a:path w="21600" h="21600" extrusionOk="0">
                    <a:moveTo>
                      <a:pt x="21371" y="6714"/>
                    </a:moveTo>
                    <a:cubicBezTo>
                      <a:pt x="21205" y="5400"/>
                      <a:pt x="20997" y="4305"/>
                      <a:pt x="20706" y="3284"/>
                    </a:cubicBezTo>
                    <a:cubicBezTo>
                      <a:pt x="20436" y="2335"/>
                      <a:pt x="20103" y="1532"/>
                      <a:pt x="19729" y="1022"/>
                    </a:cubicBezTo>
                    <a:cubicBezTo>
                      <a:pt x="19355" y="438"/>
                      <a:pt x="18960" y="146"/>
                      <a:pt x="18544" y="146"/>
                    </a:cubicBezTo>
                    <a:cubicBezTo>
                      <a:pt x="18253" y="146"/>
                      <a:pt x="6923" y="73"/>
                      <a:pt x="0" y="0"/>
                    </a:cubicBezTo>
                    <a:cubicBezTo>
                      <a:pt x="0" y="17076"/>
                      <a:pt x="0" y="17076"/>
                      <a:pt x="0" y="17076"/>
                    </a:cubicBezTo>
                    <a:cubicBezTo>
                      <a:pt x="16049" y="17076"/>
                      <a:pt x="16049" y="17076"/>
                      <a:pt x="16049" y="17076"/>
                    </a:cubicBezTo>
                    <a:cubicBezTo>
                      <a:pt x="16153" y="17586"/>
                      <a:pt x="16257" y="18024"/>
                      <a:pt x="16382" y="18462"/>
                    </a:cubicBezTo>
                    <a:cubicBezTo>
                      <a:pt x="16673" y="19411"/>
                      <a:pt x="17006" y="20214"/>
                      <a:pt x="17359" y="20724"/>
                    </a:cubicBezTo>
                    <a:cubicBezTo>
                      <a:pt x="17733" y="21308"/>
                      <a:pt x="18128" y="21600"/>
                      <a:pt x="18544" y="21600"/>
                    </a:cubicBezTo>
                    <a:cubicBezTo>
                      <a:pt x="18960" y="21600"/>
                      <a:pt x="19355" y="21308"/>
                      <a:pt x="19729" y="20724"/>
                    </a:cubicBezTo>
                    <a:cubicBezTo>
                      <a:pt x="20103" y="20214"/>
                      <a:pt x="20436" y="19411"/>
                      <a:pt x="20706" y="18462"/>
                    </a:cubicBezTo>
                    <a:cubicBezTo>
                      <a:pt x="20997" y="17514"/>
                      <a:pt x="21205" y="16346"/>
                      <a:pt x="21371" y="15032"/>
                    </a:cubicBezTo>
                    <a:cubicBezTo>
                      <a:pt x="21517" y="13719"/>
                      <a:pt x="21600" y="12332"/>
                      <a:pt x="21600" y="10873"/>
                    </a:cubicBezTo>
                    <a:cubicBezTo>
                      <a:pt x="21600" y="9414"/>
                      <a:pt x="21517" y="8027"/>
                      <a:pt x="21371" y="6714"/>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02" name="Shape 602"/>
              <p:cNvSpPr/>
              <p:nvPr/>
            </p:nvSpPr>
            <p:spPr>
              <a:xfrm>
                <a:off x="1004569" y="-1"/>
                <a:ext cx="76201" cy="13366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cubicBezTo>
                      <a:pt x="13292" y="0"/>
                      <a:pt x="6646" y="0"/>
                      <a:pt x="0" y="0"/>
                    </a:cubicBezTo>
                    <a:close/>
                  </a:path>
                </a:pathLst>
              </a:custGeom>
              <a:solidFill>
                <a:srgbClr val="ACADB0"/>
              </a:solidFill>
              <a:ln w="12700" cap="flat">
                <a:noFill/>
                <a:miter lim="400000"/>
              </a:ln>
              <a:effectLst/>
            </p:spPr>
            <p:txBody>
              <a:bodyPr wrap="square" lIns="91439" tIns="91439" rIns="91439" bIns="91439" numCol="1" anchor="t">
                <a:noAutofit/>
              </a:bodyPr>
              <a:lstStyle/>
              <a:p/>
            </p:txBody>
          </p:sp>
          <p:sp>
            <p:nvSpPr>
              <p:cNvPr id="603" name="Shape 603"/>
              <p:cNvSpPr/>
              <p:nvPr/>
            </p:nvSpPr>
            <p:spPr>
              <a:xfrm>
                <a:off x="4337050" y="12699"/>
                <a:ext cx="1682750" cy="16795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31" y="21600"/>
                      <a:pt x="7935" y="21306"/>
                      <a:pt x="6612" y="20718"/>
                    </a:cubicBezTo>
                    <a:cubicBezTo>
                      <a:pt x="5363" y="20204"/>
                      <a:pt x="4188" y="19396"/>
                      <a:pt x="3159" y="18441"/>
                    </a:cubicBezTo>
                    <a:cubicBezTo>
                      <a:pt x="2204" y="17486"/>
                      <a:pt x="1396" y="16310"/>
                      <a:pt x="882" y="14988"/>
                    </a:cubicBezTo>
                    <a:cubicBezTo>
                      <a:pt x="294" y="13665"/>
                      <a:pt x="0" y="12269"/>
                      <a:pt x="0" y="10800"/>
                    </a:cubicBezTo>
                    <a:cubicBezTo>
                      <a:pt x="0" y="9331"/>
                      <a:pt x="294" y="7935"/>
                      <a:pt x="882" y="6612"/>
                    </a:cubicBezTo>
                    <a:cubicBezTo>
                      <a:pt x="1396" y="5290"/>
                      <a:pt x="2204" y="4188"/>
                      <a:pt x="3159" y="3159"/>
                    </a:cubicBezTo>
                    <a:cubicBezTo>
                      <a:pt x="4188" y="2204"/>
                      <a:pt x="5363" y="1396"/>
                      <a:pt x="6612" y="882"/>
                    </a:cubicBezTo>
                    <a:cubicBezTo>
                      <a:pt x="7935" y="294"/>
                      <a:pt x="9331" y="0"/>
                      <a:pt x="10800" y="0"/>
                    </a:cubicBezTo>
                    <a:cubicBezTo>
                      <a:pt x="12269" y="0"/>
                      <a:pt x="13665" y="294"/>
                      <a:pt x="14988" y="882"/>
                    </a:cubicBezTo>
                    <a:cubicBezTo>
                      <a:pt x="16310" y="1396"/>
                      <a:pt x="17486" y="2204"/>
                      <a:pt x="18441" y="3159"/>
                    </a:cubicBezTo>
                    <a:cubicBezTo>
                      <a:pt x="19469" y="4188"/>
                      <a:pt x="20204" y="5290"/>
                      <a:pt x="20792" y="6612"/>
                    </a:cubicBezTo>
                    <a:cubicBezTo>
                      <a:pt x="21306" y="7935"/>
                      <a:pt x="21600" y="9331"/>
                      <a:pt x="21600" y="10800"/>
                    </a:cubicBezTo>
                    <a:cubicBezTo>
                      <a:pt x="21600" y="12269"/>
                      <a:pt x="21306" y="13665"/>
                      <a:pt x="20792" y="14988"/>
                    </a:cubicBezTo>
                    <a:cubicBezTo>
                      <a:pt x="20204" y="16310"/>
                      <a:pt x="19469" y="17486"/>
                      <a:pt x="18441" y="18441"/>
                    </a:cubicBezTo>
                    <a:cubicBezTo>
                      <a:pt x="17486" y="19396"/>
                      <a:pt x="16310" y="20204"/>
                      <a:pt x="14988" y="20718"/>
                    </a:cubicBezTo>
                    <a:cubicBezTo>
                      <a:pt x="13665" y="21306"/>
                      <a:pt x="12269" y="21600"/>
                      <a:pt x="10800" y="21600"/>
                    </a:cubicBezTo>
                    <a:close/>
                  </a:path>
                </a:pathLst>
              </a:custGeom>
              <a:solidFill>
                <a:srgbClr val="F2F2F2"/>
              </a:solidFill>
              <a:ln w="12700" cap="flat">
                <a:noFill/>
                <a:miter lim="400000"/>
              </a:ln>
              <a:effectLst/>
            </p:spPr>
            <p:txBody>
              <a:bodyPr wrap="square" lIns="91439" tIns="91439" rIns="91439" bIns="91439" numCol="1" anchor="t">
                <a:noAutofit/>
              </a:bodyPr>
              <a:lstStyle/>
              <a:p/>
            </p:txBody>
          </p:sp>
          <p:sp>
            <p:nvSpPr>
              <p:cNvPr id="604" name="Shape 604"/>
              <p:cNvSpPr/>
              <p:nvPr/>
            </p:nvSpPr>
            <p:spPr>
              <a:xfrm>
                <a:off x="4435476" y="107949"/>
                <a:ext cx="1485901" cy="1485901"/>
              </a:xfrm>
              <a:prstGeom prst="ellipse">
                <a:avLst/>
              </a:prstGeom>
              <a:solidFill>
                <a:srgbClr val="ACADB0"/>
              </a:solidFill>
              <a:ln w="12700" cap="flat">
                <a:noFill/>
                <a:miter lim="400000"/>
              </a:ln>
              <a:effectLst/>
            </p:spPr>
            <p:txBody>
              <a:bodyPr wrap="square" lIns="91439" tIns="91439" rIns="91439" bIns="91439" numCol="1" anchor="t">
                <a:noAutofit/>
              </a:bodyPr>
              <a:lstStyle/>
              <a:p/>
            </p:txBody>
          </p:sp>
          <p:sp>
            <p:nvSpPr>
              <p:cNvPr id="605" name="Shape 605"/>
              <p:cNvSpPr/>
              <p:nvPr/>
            </p:nvSpPr>
            <p:spPr>
              <a:xfrm>
                <a:off x="4534083" y="207801"/>
                <a:ext cx="1290611" cy="1286200"/>
              </a:xfrm>
              <a:custGeom>
                <a:avLst/>
                <a:gdLst/>
                <a:ahLst/>
                <a:cxnLst>
                  <a:cxn ang="0">
                    <a:pos x="wd2" y="hd2"/>
                  </a:cxn>
                  <a:cxn ang="5400000">
                    <a:pos x="wd2" y="hd2"/>
                  </a:cxn>
                  <a:cxn ang="10800000">
                    <a:pos x="wd2" y="hd2"/>
                  </a:cxn>
                  <a:cxn ang="16200000">
                    <a:pos x="wd2" y="hd2"/>
                  </a:cxn>
                </a:cxnLst>
                <a:rect l="0" t="0" r="r" b="b"/>
                <a:pathLst>
                  <a:path w="21520" h="21552" extrusionOk="0">
                    <a:moveTo>
                      <a:pt x="804" y="11445"/>
                    </a:moveTo>
                    <a:cubicBezTo>
                      <a:pt x="1186" y="11254"/>
                      <a:pt x="1569" y="11158"/>
                      <a:pt x="1569" y="11063"/>
                    </a:cubicBezTo>
                    <a:cubicBezTo>
                      <a:pt x="1664" y="11063"/>
                      <a:pt x="1664" y="10776"/>
                      <a:pt x="1664" y="10776"/>
                    </a:cubicBezTo>
                    <a:cubicBezTo>
                      <a:pt x="1664" y="10776"/>
                      <a:pt x="1664" y="10776"/>
                      <a:pt x="1664" y="10776"/>
                    </a:cubicBezTo>
                    <a:cubicBezTo>
                      <a:pt x="1664" y="10776"/>
                      <a:pt x="1664" y="10489"/>
                      <a:pt x="1569" y="10489"/>
                    </a:cubicBezTo>
                    <a:cubicBezTo>
                      <a:pt x="1569" y="10394"/>
                      <a:pt x="1186" y="10298"/>
                      <a:pt x="804" y="10203"/>
                    </a:cubicBezTo>
                    <a:cubicBezTo>
                      <a:pt x="422" y="10011"/>
                      <a:pt x="40" y="9916"/>
                      <a:pt x="40" y="9820"/>
                    </a:cubicBezTo>
                    <a:cubicBezTo>
                      <a:pt x="-56" y="9725"/>
                      <a:pt x="40" y="9342"/>
                      <a:pt x="135" y="9247"/>
                    </a:cubicBezTo>
                    <a:cubicBezTo>
                      <a:pt x="135" y="9247"/>
                      <a:pt x="517" y="9151"/>
                      <a:pt x="900" y="9056"/>
                    </a:cubicBezTo>
                    <a:cubicBezTo>
                      <a:pt x="1378" y="9056"/>
                      <a:pt x="1760" y="9056"/>
                      <a:pt x="1760" y="8960"/>
                    </a:cubicBezTo>
                    <a:cubicBezTo>
                      <a:pt x="1856" y="8960"/>
                      <a:pt x="1856" y="8673"/>
                      <a:pt x="1856" y="8673"/>
                    </a:cubicBezTo>
                    <a:cubicBezTo>
                      <a:pt x="1856" y="8673"/>
                      <a:pt x="1856" y="8673"/>
                      <a:pt x="1856" y="8673"/>
                    </a:cubicBezTo>
                    <a:cubicBezTo>
                      <a:pt x="1856" y="8673"/>
                      <a:pt x="1951" y="8482"/>
                      <a:pt x="1951" y="8387"/>
                    </a:cubicBezTo>
                    <a:cubicBezTo>
                      <a:pt x="1951" y="8291"/>
                      <a:pt x="1569" y="8100"/>
                      <a:pt x="1186" y="7909"/>
                    </a:cubicBezTo>
                    <a:cubicBezTo>
                      <a:pt x="900" y="7718"/>
                      <a:pt x="517" y="7431"/>
                      <a:pt x="517" y="7431"/>
                    </a:cubicBezTo>
                    <a:cubicBezTo>
                      <a:pt x="517" y="7240"/>
                      <a:pt x="613" y="6953"/>
                      <a:pt x="709" y="6857"/>
                    </a:cubicBezTo>
                    <a:cubicBezTo>
                      <a:pt x="804" y="6857"/>
                      <a:pt x="1186" y="6857"/>
                      <a:pt x="1569" y="6857"/>
                    </a:cubicBezTo>
                    <a:cubicBezTo>
                      <a:pt x="1951" y="6953"/>
                      <a:pt x="2429" y="6953"/>
                      <a:pt x="2429" y="6953"/>
                    </a:cubicBezTo>
                    <a:cubicBezTo>
                      <a:pt x="2525" y="6953"/>
                      <a:pt x="2620" y="6666"/>
                      <a:pt x="2620" y="6666"/>
                    </a:cubicBezTo>
                    <a:cubicBezTo>
                      <a:pt x="2620" y="6666"/>
                      <a:pt x="2620" y="6666"/>
                      <a:pt x="2620" y="6666"/>
                    </a:cubicBezTo>
                    <a:cubicBezTo>
                      <a:pt x="2620" y="6666"/>
                      <a:pt x="2716" y="6475"/>
                      <a:pt x="2716" y="6380"/>
                    </a:cubicBezTo>
                    <a:cubicBezTo>
                      <a:pt x="2716" y="6380"/>
                      <a:pt x="2429" y="6093"/>
                      <a:pt x="2142" y="5806"/>
                    </a:cubicBezTo>
                    <a:cubicBezTo>
                      <a:pt x="1856" y="5519"/>
                      <a:pt x="1569" y="5233"/>
                      <a:pt x="1569" y="5137"/>
                    </a:cubicBezTo>
                    <a:cubicBezTo>
                      <a:pt x="1569" y="5041"/>
                      <a:pt x="1760" y="4755"/>
                      <a:pt x="1951" y="4659"/>
                    </a:cubicBezTo>
                    <a:cubicBezTo>
                      <a:pt x="1951" y="4659"/>
                      <a:pt x="2333" y="4755"/>
                      <a:pt x="2716" y="4850"/>
                    </a:cubicBezTo>
                    <a:cubicBezTo>
                      <a:pt x="3098" y="5041"/>
                      <a:pt x="3480" y="5137"/>
                      <a:pt x="3576" y="5137"/>
                    </a:cubicBezTo>
                    <a:cubicBezTo>
                      <a:pt x="3576" y="5137"/>
                      <a:pt x="3767" y="4946"/>
                      <a:pt x="3767" y="4946"/>
                    </a:cubicBezTo>
                    <a:cubicBezTo>
                      <a:pt x="3767" y="4946"/>
                      <a:pt x="3767" y="4946"/>
                      <a:pt x="3767" y="4946"/>
                    </a:cubicBezTo>
                    <a:cubicBezTo>
                      <a:pt x="3767" y="4946"/>
                      <a:pt x="3958" y="4755"/>
                      <a:pt x="3958" y="4659"/>
                    </a:cubicBezTo>
                    <a:cubicBezTo>
                      <a:pt x="3958" y="4659"/>
                      <a:pt x="3767" y="4277"/>
                      <a:pt x="3576" y="3990"/>
                    </a:cubicBezTo>
                    <a:cubicBezTo>
                      <a:pt x="3289" y="3608"/>
                      <a:pt x="3098" y="3226"/>
                      <a:pt x="3194" y="3226"/>
                    </a:cubicBezTo>
                    <a:cubicBezTo>
                      <a:pt x="3194" y="3034"/>
                      <a:pt x="3480" y="2843"/>
                      <a:pt x="3576" y="2843"/>
                    </a:cubicBezTo>
                    <a:cubicBezTo>
                      <a:pt x="3576" y="2748"/>
                      <a:pt x="3958" y="3034"/>
                      <a:pt x="4340" y="3226"/>
                    </a:cubicBezTo>
                    <a:cubicBezTo>
                      <a:pt x="4627" y="3417"/>
                      <a:pt x="5009" y="3608"/>
                      <a:pt x="5009" y="3608"/>
                    </a:cubicBezTo>
                    <a:cubicBezTo>
                      <a:pt x="5105" y="3703"/>
                      <a:pt x="5296" y="3512"/>
                      <a:pt x="5296" y="3512"/>
                    </a:cubicBezTo>
                    <a:cubicBezTo>
                      <a:pt x="5296" y="3512"/>
                      <a:pt x="5296" y="3512"/>
                      <a:pt x="5296" y="3512"/>
                    </a:cubicBezTo>
                    <a:cubicBezTo>
                      <a:pt x="5296" y="3512"/>
                      <a:pt x="5487" y="3321"/>
                      <a:pt x="5583" y="3226"/>
                    </a:cubicBezTo>
                    <a:cubicBezTo>
                      <a:pt x="5583" y="3226"/>
                      <a:pt x="5392" y="2843"/>
                      <a:pt x="5296" y="2461"/>
                    </a:cubicBezTo>
                    <a:cubicBezTo>
                      <a:pt x="5201" y="2079"/>
                      <a:pt x="5105" y="1696"/>
                      <a:pt x="5105" y="1601"/>
                    </a:cubicBezTo>
                    <a:cubicBezTo>
                      <a:pt x="5105" y="1505"/>
                      <a:pt x="5487" y="1314"/>
                      <a:pt x="5583" y="1314"/>
                    </a:cubicBezTo>
                    <a:cubicBezTo>
                      <a:pt x="5679" y="1410"/>
                      <a:pt x="5965" y="1601"/>
                      <a:pt x="6252" y="1888"/>
                    </a:cubicBezTo>
                    <a:cubicBezTo>
                      <a:pt x="6539" y="2174"/>
                      <a:pt x="6825" y="2557"/>
                      <a:pt x="6825" y="2557"/>
                    </a:cubicBezTo>
                    <a:cubicBezTo>
                      <a:pt x="6921" y="2557"/>
                      <a:pt x="7112" y="2461"/>
                      <a:pt x="7112" y="2461"/>
                    </a:cubicBezTo>
                    <a:cubicBezTo>
                      <a:pt x="7112" y="2461"/>
                      <a:pt x="7112" y="2461"/>
                      <a:pt x="7112" y="2461"/>
                    </a:cubicBezTo>
                    <a:cubicBezTo>
                      <a:pt x="7112" y="2461"/>
                      <a:pt x="7399" y="2365"/>
                      <a:pt x="7399" y="2270"/>
                    </a:cubicBezTo>
                    <a:cubicBezTo>
                      <a:pt x="7399" y="2270"/>
                      <a:pt x="7399" y="1888"/>
                      <a:pt x="7399" y="1410"/>
                    </a:cubicBezTo>
                    <a:cubicBezTo>
                      <a:pt x="7303" y="1027"/>
                      <a:pt x="7303" y="645"/>
                      <a:pt x="7399" y="549"/>
                    </a:cubicBezTo>
                    <a:cubicBezTo>
                      <a:pt x="7399" y="454"/>
                      <a:pt x="7781" y="358"/>
                      <a:pt x="7877" y="454"/>
                    </a:cubicBezTo>
                    <a:cubicBezTo>
                      <a:pt x="7972" y="454"/>
                      <a:pt x="8163" y="741"/>
                      <a:pt x="8355" y="1123"/>
                    </a:cubicBezTo>
                    <a:cubicBezTo>
                      <a:pt x="8641" y="1505"/>
                      <a:pt x="8832" y="1792"/>
                      <a:pt x="8832" y="1888"/>
                    </a:cubicBezTo>
                    <a:cubicBezTo>
                      <a:pt x="8928" y="1888"/>
                      <a:pt x="9119" y="1792"/>
                      <a:pt x="9119" y="1792"/>
                    </a:cubicBezTo>
                    <a:cubicBezTo>
                      <a:pt x="9119" y="1792"/>
                      <a:pt x="9119" y="1792"/>
                      <a:pt x="9119" y="1792"/>
                    </a:cubicBezTo>
                    <a:cubicBezTo>
                      <a:pt x="9119" y="1792"/>
                      <a:pt x="9406" y="1792"/>
                      <a:pt x="9502" y="1696"/>
                    </a:cubicBezTo>
                    <a:cubicBezTo>
                      <a:pt x="9502" y="1696"/>
                      <a:pt x="9502" y="1314"/>
                      <a:pt x="9597" y="932"/>
                    </a:cubicBezTo>
                    <a:cubicBezTo>
                      <a:pt x="9693" y="549"/>
                      <a:pt x="9788" y="167"/>
                      <a:pt x="9788" y="72"/>
                    </a:cubicBezTo>
                    <a:cubicBezTo>
                      <a:pt x="9884" y="-24"/>
                      <a:pt x="10266" y="-24"/>
                      <a:pt x="10362" y="72"/>
                    </a:cubicBezTo>
                    <a:cubicBezTo>
                      <a:pt x="10457" y="72"/>
                      <a:pt x="10553" y="454"/>
                      <a:pt x="10648" y="836"/>
                    </a:cubicBezTo>
                    <a:cubicBezTo>
                      <a:pt x="10840" y="1218"/>
                      <a:pt x="10935" y="1601"/>
                      <a:pt x="10935" y="1696"/>
                    </a:cubicBezTo>
                    <a:cubicBezTo>
                      <a:pt x="11031" y="1696"/>
                      <a:pt x="11222" y="1696"/>
                      <a:pt x="11222" y="1696"/>
                    </a:cubicBezTo>
                    <a:cubicBezTo>
                      <a:pt x="11222" y="1696"/>
                      <a:pt x="11222" y="1696"/>
                      <a:pt x="11222" y="1696"/>
                    </a:cubicBezTo>
                    <a:cubicBezTo>
                      <a:pt x="11222" y="1696"/>
                      <a:pt x="11509" y="1696"/>
                      <a:pt x="11604" y="1696"/>
                    </a:cubicBezTo>
                    <a:cubicBezTo>
                      <a:pt x="11604" y="1696"/>
                      <a:pt x="11795" y="1314"/>
                      <a:pt x="11891" y="932"/>
                    </a:cubicBezTo>
                    <a:cubicBezTo>
                      <a:pt x="12082" y="549"/>
                      <a:pt x="12273" y="167"/>
                      <a:pt x="12273" y="167"/>
                    </a:cubicBezTo>
                    <a:cubicBezTo>
                      <a:pt x="12369" y="72"/>
                      <a:pt x="12751" y="167"/>
                      <a:pt x="12847" y="263"/>
                    </a:cubicBezTo>
                    <a:cubicBezTo>
                      <a:pt x="12942" y="263"/>
                      <a:pt x="12942" y="741"/>
                      <a:pt x="12942" y="1123"/>
                    </a:cubicBezTo>
                    <a:cubicBezTo>
                      <a:pt x="13038" y="1505"/>
                      <a:pt x="13038" y="1888"/>
                      <a:pt x="13038" y="1983"/>
                    </a:cubicBezTo>
                    <a:cubicBezTo>
                      <a:pt x="13133" y="1983"/>
                      <a:pt x="13325" y="2079"/>
                      <a:pt x="13325" y="2079"/>
                    </a:cubicBezTo>
                    <a:cubicBezTo>
                      <a:pt x="13325" y="2079"/>
                      <a:pt x="13325" y="2079"/>
                      <a:pt x="13325" y="2079"/>
                    </a:cubicBezTo>
                    <a:cubicBezTo>
                      <a:pt x="13325" y="2079"/>
                      <a:pt x="13611" y="2174"/>
                      <a:pt x="13707" y="2174"/>
                    </a:cubicBezTo>
                    <a:cubicBezTo>
                      <a:pt x="13707" y="2079"/>
                      <a:pt x="13898" y="1792"/>
                      <a:pt x="14185" y="1505"/>
                    </a:cubicBezTo>
                    <a:cubicBezTo>
                      <a:pt x="14376" y="1123"/>
                      <a:pt x="14663" y="836"/>
                      <a:pt x="14663" y="836"/>
                    </a:cubicBezTo>
                    <a:cubicBezTo>
                      <a:pt x="14854" y="741"/>
                      <a:pt x="15140" y="932"/>
                      <a:pt x="15236" y="1027"/>
                    </a:cubicBezTo>
                    <a:cubicBezTo>
                      <a:pt x="15236" y="1123"/>
                      <a:pt x="15236" y="1505"/>
                      <a:pt x="15140" y="1888"/>
                    </a:cubicBezTo>
                    <a:cubicBezTo>
                      <a:pt x="15140" y="2270"/>
                      <a:pt x="15045" y="2652"/>
                      <a:pt x="15045" y="2748"/>
                    </a:cubicBezTo>
                    <a:cubicBezTo>
                      <a:pt x="15045" y="2843"/>
                      <a:pt x="15236" y="2939"/>
                      <a:pt x="15236" y="2939"/>
                    </a:cubicBezTo>
                    <a:cubicBezTo>
                      <a:pt x="15332" y="2939"/>
                      <a:pt x="15332" y="2939"/>
                      <a:pt x="15332" y="2939"/>
                    </a:cubicBezTo>
                    <a:cubicBezTo>
                      <a:pt x="15332" y="2939"/>
                      <a:pt x="15523" y="3034"/>
                      <a:pt x="15618" y="3034"/>
                    </a:cubicBezTo>
                    <a:cubicBezTo>
                      <a:pt x="15618" y="3034"/>
                      <a:pt x="15905" y="2748"/>
                      <a:pt x="16192" y="2461"/>
                    </a:cubicBezTo>
                    <a:cubicBezTo>
                      <a:pt x="16479" y="2270"/>
                      <a:pt x="16861" y="1983"/>
                      <a:pt x="16861" y="1983"/>
                    </a:cubicBezTo>
                    <a:cubicBezTo>
                      <a:pt x="17052" y="1983"/>
                      <a:pt x="17339" y="2174"/>
                      <a:pt x="17339" y="2365"/>
                    </a:cubicBezTo>
                    <a:cubicBezTo>
                      <a:pt x="17339" y="2365"/>
                      <a:pt x="17243" y="2748"/>
                      <a:pt x="17052" y="3130"/>
                    </a:cubicBezTo>
                    <a:cubicBezTo>
                      <a:pt x="16956" y="3512"/>
                      <a:pt x="16765" y="3895"/>
                      <a:pt x="16765" y="3895"/>
                    </a:cubicBezTo>
                    <a:cubicBezTo>
                      <a:pt x="16765" y="3990"/>
                      <a:pt x="16956" y="4181"/>
                      <a:pt x="16956" y="4181"/>
                    </a:cubicBezTo>
                    <a:cubicBezTo>
                      <a:pt x="16956" y="4181"/>
                      <a:pt x="16956" y="4181"/>
                      <a:pt x="16956" y="4181"/>
                    </a:cubicBezTo>
                    <a:cubicBezTo>
                      <a:pt x="16956" y="4181"/>
                      <a:pt x="17148" y="4372"/>
                      <a:pt x="17243" y="4372"/>
                    </a:cubicBezTo>
                    <a:cubicBezTo>
                      <a:pt x="17243" y="4372"/>
                      <a:pt x="17625" y="4181"/>
                      <a:pt x="18008" y="3990"/>
                    </a:cubicBezTo>
                    <a:cubicBezTo>
                      <a:pt x="18294" y="3799"/>
                      <a:pt x="18677" y="3608"/>
                      <a:pt x="18772" y="3608"/>
                    </a:cubicBezTo>
                    <a:cubicBezTo>
                      <a:pt x="18868" y="3703"/>
                      <a:pt x="19155" y="3990"/>
                      <a:pt x="19155" y="4086"/>
                    </a:cubicBezTo>
                    <a:cubicBezTo>
                      <a:pt x="19155" y="4181"/>
                      <a:pt x="18868" y="4468"/>
                      <a:pt x="18677" y="4850"/>
                    </a:cubicBezTo>
                    <a:cubicBezTo>
                      <a:pt x="18486" y="5137"/>
                      <a:pt x="18199" y="5424"/>
                      <a:pt x="18199" y="5519"/>
                    </a:cubicBezTo>
                    <a:cubicBezTo>
                      <a:pt x="18199" y="5615"/>
                      <a:pt x="18294" y="5806"/>
                      <a:pt x="18294" y="5806"/>
                    </a:cubicBezTo>
                    <a:cubicBezTo>
                      <a:pt x="18390" y="5806"/>
                      <a:pt x="18390" y="5806"/>
                      <a:pt x="18390" y="5806"/>
                    </a:cubicBezTo>
                    <a:cubicBezTo>
                      <a:pt x="18390" y="5806"/>
                      <a:pt x="18486" y="5997"/>
                      <a:pt x="18581" y="5997"/>
                    </a:cubicBezTo>
                    <a:cubicBezTo>
                      <a:pt x="18581" y="6093"/>
                      <a:pt x="18963" y="5902"/>
                      <a:pt x="19346" y="5806"/>
                    </a:cubicBezTo>
                    <a:cubicBezTo>
                      <a:pt x="19728" y="5711"/>
                      <a:pt x="20110" y="5711"/>
                      <a:pt x="20206" y="5711"/>
                    </a:cubicBezTo>
                    <a:cubicBezTo>
                      <a:pt x="20302" y="5711"/>
                      <a:pt x="20493" y="6093"/>
                      <a:pt x="20493" y="6188"/>
                    </a:cubicBezTo>
                    <a:cubicBezTo>
                      <a:pt x="20397" y="6284"/>
                      <a:pt x="20110" y="6571"/>
                      <a:pt x="19824" y="6857"/>
                    </a:cubicBezTo>
                    <a:cubicBezTo>
                      <a:pt x="19537" y="7049"/>
                      <a:pt x="19250" y="7335"/>
                      <a:pt x="19250" y="7335"/>
                    </a:cubicBezTo>
                    <a:cubicBezTo>
                      <a:pt x="19155" y="7431"/>
                      <a:pt x="19250" y="7622"/>
                      <a:pt x="19250" y="7718"/>
                    </a:cubicBezTo>
                    <a:cubicBezTo>
                      <a:pt x="19250" y="7718"/>
                      <a:pt x="19250" y="7718"/>
                      <a:pt x="19250" y="7718"/>
                    </a:cubicBezTo>
                    <a:cubicBezTo>
                      <a:pt x="19250" y="7718"/>
                      <a:pt x="19346" y="7909"/>
                      <a:pt x="19441" y="8004"/>
                    </a:cubicBezTo>
                    <a:cubicBezTo>
                      <a:pt x="19441" y="8004"/>
                      <a:pt x="19824" y="8004"/>
                      <a:pt x="20206" y="8004"/>
                    </a:cubicBezTo>
                    <a:cubicBezTo>
                      <a:pt x="20684" y="7909"/>
                      <a:pt x="21066" y="8004"/>
                      <a:pt x="21066" y="8004"/>
                    </a:cubicBezTo>
                    <a:cubicBezTo>
                      <a:pt x="21257" y="8100"/>
                      <a:pt x="21257" y="8482"/>
                      <a:pt x="21257" y="8578"/>
                    </a:cubicBezTo>
                    <a:cubicBezTo>
                      <a:pt x="21257" y="8673"/>
                      <a:pt x="20875" y="8864"/>
                      <a:pt x="20493" y="9056"/>
                    </a:cubicBezTo>
                    <a:cubicBezTo>
                      <a:pt x="20110" y="9247"/>
                      <a:pt x="19824" y="9342"/>
                      <a:pt x="19728" y="9438"/>
                    </a:cubicBezTo>
                    <a:cubicBezTo>
                      <a:pt x="19728" y="9438"/>
                      <a:pt x="19824" y="9725"/>
                      <a:pt x="19824" y="9725"/>
                    </a:cubicBezTo>
                    <a:cubicBezTo>
                      <a:pt x="19824" y="9725"/>
                      <a:pt x="19824" y="9725"/>
                      <a:pt x="19824" y="9725"/>
                    </a:cubicBezTo>
                    <a:cubicBezTo>
                      <a:pt x="19824" y="9725"/>
                      <a:pt x="19824" y="10011"/>
                      <a:pt x="19824" y="10011"/>
                    </a:cubicBezTo>
                    <a:cubicBezTo>
                      <a:pt x="19824" y="10107"/>
                      <a:pt x="20206" y="10107"/>
                      <a:pt x="20684" y="10203"/>
                    </a:cubicBezTo>
                    <a:cubicBezTo>
                      <a:pt x="21066" y="10298"/>
                      <a:pt x="21448" y="10394"/>
                      <a:pt x="21448" y="10489"/>
                    </a:cubicBezTo>
                    <a:cubicBezTo>
                      <a:pt x="21544" y="10585"/>
                      <a:pt x="21544" y="10967"/>
                      <a:pt x="21448" y="11063"/>
                    </a:cubicBezTo>
                    <a:cubicBezTo>
                      <a:pt x="21448" y="11063"/>
                      <a:pt x="21066" y="11254"/>
                      <a:pt x="20684" y="11349"/>
                    </a:cubicBezTo>
                    <a:cubicBezTo>
                      <a:pt x="20302" y="11445"/>
                      <a:pt x="19919" y="11541"/>
                      <a:pt x="19824" y="11541"/>
                    </a:cubicBezTo>
                    <a:cubicBezTo>
                      <a:pt x="19728" y="11636"/>
                      <a:pt x="19824" y="11827"/>
                      <a:pt x="19824" y="11827"/>
                    </a:cubicBezTo>
                    <a:cubicBezTo>
                      <a:pt x="19824" y="11827"/>
                      <a:pt x="19824" y="11827"/>
                      <a:pt x="19824" y="11827"/>
                    </a:cubicBezTo>
                    <a:cubicBezTo>
                      <a:pt x="19824" y="11827"/>
                      <a:pt x="19728" y="12114"/>
                      <a:pt x="19728" y="12210"/>
                    </a:cubicBezTo>
                    <a:cubicBezTo>
                      <a:pt x="19824" y="12210"/>
                      <a:pt x="20110" y="12401"/>
                      <a:pt x="20493" y="12496"/>
                    </a:cubicBezTo>
                    <a:cubicBezTo>
                      <a:pt x="20875" y="12688"/>
                      <a:pt x="21257" y="12879"/>
                      <a:pt x="21257" y="12974"/>
                    </a:cubicBezTo>
                    <a:cubicBezTo>
                      <a:pt x="21353" y="13070"/>
                      <a:pt x="21257" y="13452"/>
                      <a:pt x="21162" y="13548"/>
                    </a:cubicBezTo>
                    <a:cubicBezTo>
                      <a:pt x="21066" y="13548"/>
                      <a:pt x="20684" y="13548"/>
                      <a:pt x="20302" y="13643"/>
                    </a:cubicBezTo>
                    <a:cubicBezTo>
                      <a:pt x="19824" y="13643"/>
                      <a:pt x="19441" y="13548"/>
                      <a:pt x="19441" y="13643"/>
                    </a:cubicBezTo>
                    <a:cubicBezTo>
                      <a:pt x="19346" y="13643"/>
                      <a:pt x="19250" y="13930"/>
                      <a:pt x="19250" y="13930"/>
                    </a:cubicBezTo>
                    <a:cubicBezTo>
                      <a:pt x="19250" y="13930"/>
                      <a:pt x="19250" y="13930"/>
                      <a:pt x="19250" y="13930"/>
                    </a:cubicBezTo>
                    <a:cubicBezTo>
                      <a:pt x="19250" y="13930"/>
                      <a:pt x="19155" y="14121"/>
                      <a:pt x="19250" y="14217"/>
                    </a:cubicBezTo>
                    <a:cubicBezTo>
                      <a:pt x="19250" y="14217"/>
                      <a:pt x="19537" y="14503"/>
                      <a:pt x="19824" y="14695"/>
                    </a:cubicBezTo>
                    <a:cubicBezTo>
                      <a:pt x="20110" y="14981"/>
                      <a:pt x="20493" y="15268"/>
                      <a:pt x="20493" y="15364"/>
                    </a:cubicBezTo>
                    <a:cubicBezTo>
                      <a:pt x="20493" y="15459"/>
                      <a:pt x="20302" y="15746"/>
                      <a:pt x="20206" y="15841"/>
                    </a:cubicBezTo>
                    <a:cubicBezTo>
                      <a:pt x="20110" y="15841"/>
                      <a:pt x="19728" y="15841"/>
                      <a:pt x="19346" y="15746"/>
                    </a:cubicBezTo>
                    <a:cubicBezTo>
                      <a:pt x="18963" y="15650"/>
                      <a:pt x="18581" y="15555"/>
                      <a:pt x="18581" y="15555"/>
                    </a:cubicBezTo>
                    <a:cubicBezTo>
                      <a:pt x="18486" y="15555"/>
                      <a:pt x="18390" y="15746"/>
                      <a:pt x="18390" y="15746"/>
                    </a:cubicBezTo>
                    <a:cubicBezTo>
                      <a:pt x="18390" y="15841"/>
                      <a:pt x="18390" y="15841"/>
                      <a:pt x="18390" y="15841"/>
                    </a:cubicBezTo>
                    <a:cubicBezTo>
                      <a:pt x="18390" y="15841"/>
                      <a:pt x="18199" y="16033"/>
                      <a:pt x="18199" y="16033"/>
                    </a:cubicBezTo>
                    <a:cubicBezTo>
                      <a:pt x="18199" y="16128"/>
                      <a:pt x="18486" y="16415"/>
                      <a:pt x="18677" y="16702"/>
                    </a:cubicBezTo>
                    <a:cubicBezTo>
                      <a:pt x="18963" y="17084"/>
                      <a:pt x="19155" y="17371"/>
                      <a:pt x="19155" y="17466"/>
                    </a:cubicBezTo>
                    <a:cubicBezTo>
                      <a:pt x="19155" y="17562"/>
                      <a:pt x="18868" y="17849"/>
                      <a:pt x="18772" y="17849"/>
                    </a:cubicBezTo>
                    <a:cubicBezTo>
                      <a:pt x="18677" y="17944"/>
                      <a:pt x="18390" y="17753"/>
                      <a:pt x="18008" y="17562"/>
                    </a:cubicBezTo>
                    <a:cubicBezTo>
                      <a:pt x="17625" y="17371"/>
                      <a:pt x="17243" y="17180"/>
                      <a:pt x="17243" y="17180"/>
                    </a:cubicBezTo>
                    <a:cubicBezTo>
                      <a:pt x="17148" y="17180"/>
                      <a:pt x="16956" y="17371"/>
                      <a:pt x="16956" y="17371"/>
                    </a:cubicBezTo>
                    <a:cubicBezTo>
                      <a:pt x="16956" y="17371"/>
                      <a:pt x="16956" y="17371"/>
                      <a:pt x="16956" y="17371"/>
                    </a:cubicBezTo>
                    <a:cubicBezTo>
                      <a:pt x="16956" y="17371"/>
                      <a:pt x="16765" y="17562"/>
                      <a:pt x="16765" y="17657"/>
                    </a:cubicBezTo>
                    <a:cubicBezTo>
                      <a:pt x="16765" y="17657"/>
                      <a:pt x="16956" y="18040"/>
                      <a:pt x="17052" y="18422"/>
                    </a:cubicBezTo>
                    <a:cubicBezTo>
                      <a:pt x="17243" y="18804"/>
                      <a:pt x="17434" y="19187"/>
                      <a:pt x="17434" y="19187"/>
                    </a:cubicBezTo>
                    <a:cubicBezTo>
                      <a:pt x="17339" y="19378"/>
                      <a:pt x="17052" y="19569"/>
                      <a:pt x="16956" y="19569"/>
                    </a:cubicBezTo>
                    <a:cubicBezTo>
                      <a:pt x="16861" y="19569"/>
                      <a:pt x="16574" y="19282"/>
                      <a:pt x="16192" y="19091"/>
                    </a:cubicBezTo>
                    <a:cubicBezTo>
                      <a:pt x="15905" y="18804"/>
                      <a:pt x="15618" y="18518"/>
                      <a:pt x="15618" y="18518"/>
                    </a:cubicBezTo>
                    <a:cubicBezTo>
                      <a:pt x="15523" y="18518"/>
                      <a:pt x="15332" y="18709"/>
                      <a:pt x="15332" y="18709"/>
                    </a:cubicBezTo>
                    <a:cubicBezTo>
                      <a:pt x="15332" y="18709"/>
                      <a:pt x="15332" y="18709"/>
                      <a:pt x="15332" y="18709"/>
                    </a:cubicBezTo>
                    <a:cubicBezTo>
                      <a:pt x="15332" y="18709"/>
                      <a:pt x="15045" y="18804"/>
                      <a:pt x="15045" y="18900"/>
                    </a:cubicBezTo>
                    <a:cubicBezTo>
                      <a:pt x="15045" y="18900"/>
                      <a:pt x="15140" y="19282"/>
                      <a:pt x="15140" y="19664"/>
                    </a:cubicBezTo>
                    <a:cubicBezTo>
                      <a:pt x="15236" y="20047"/>
                      <a:pt x="15332" y="20429"/>
                      <a:pt x="15236" y="20525"/>
                    </a:cubicBezTo>
                    <a:cubicBezTo>
                      <a:pt x="15236" y="20620"/>
                      <a:pt x="14854" y="20811"/>
                      <a:pt x="14758" y="20716"/>
                    </a:cubicBezTo>
                    <a:cubicBezTo>
                      <a:pt x="14663" y="20716"/>
                      <a:pt x="14376" y="20429"/>
                      <a:pt x="14185" y="20142"/>
                    </a:cubicBezTo>
                    <a:cubicBezTo>
                      <a:pt x="13898" y="19760"/>
                      <a:pt x="13707" y="19473"/>
                      <a:pt x="13707" y="19473"/>
                    </a:cubicBezTo>
                    <a:cubicBezTo>
                      <a:pt x="13611" y="19378"/>
                      <a:pt x="13325" y="19473"/>
                      <a:pt x="13325" y="19473"/>
                    </a:cubicBezTo>
                    <a:cubicBezTo>
                      <a:pt x="13325" y="19473"/>
                      <a:pt x="13325" y="19473"/>
                      <a:pt x="13325" y="19473"/>
                    </a:cubicBezTo>
                    <a:cubicBezTo>
                      <a:pt x="13325" y="19473"/>
                      <a:pt x="13133" y="19569"/>
                      <a:pt x="13038" y="19664"/>
                    </a:cubicBezTo>
                    <a:cubicBezTo>
                      <a:pt x="13038" y="19664"/>
                      <a:pt x="13038" y="20047"/>
                      <a:pt x="13038" y="20429"/>
                    </a:cubicBezTo>
                    <a:cubicBezTo>
                      <a:pt x="12942" y="20811"/>
                      <a:pt x="12942" y="21289"/>
                      <a:pt x="12942" y="21289"/>
                    </a:cubicBezTo>
                    <a:cubicBezTo>
                      <a:pt x="12847" y="21385"/>
                      <a:pt x="12464" y="21480"/>
                      <a:pt x="12369" y="21385"/>
                    </a:cubicBezTo>
                    <a:cubicBezTo>
                      <a:pt x="12273" y="21385"/>
                      <a:pt x="12082" y="21003"/>
                      <a:pt x="11891" y="20620"/>
                    </a:cubicBezTo>
                    <a:cubicBezTo>
                      <a:pt x="11795" y="20334"/>
                      <a:pt x="11604" y="19951"/>
                      <a:pt x="11604" y="19856"/>
                    </a:cubicBezTo>
                    <a:cubicBezTo>
                      <a:pt x="11509" y="19856"/>
                      <a:pt x="11222" y="19856"/>
                      <a:pt x="11222" y="19856"/>
                    </a:cubicBezTo>
                    <a:cubicBezTo>
                      <a:pt x="11222" y="19856"/>
                      <a:pt x="11222" y="19856"/>
                      <a:pt x="11222" y="19856"/>
                    </a:cubicBezTo>
                    <a:cubicBezTo>
                      <a:pt x="11222" y="19856"/>
                      <a:pt x="11031" y="19856"/>
                      <a:pt x="10935" y="19951"/>
                    </a:cubicBezTo>
                    <a:cubicBezTo>
                      <a:pt x="10935" y="19951"/>
                      <a:pt x="10840" y="20334"/>
                      <a:pt x="10744" y="20716"/>
                    </a:cubicBezTo>
                    <a:cubicBezTo>
                      <a:pt x="10648" y="21098"/>
                      <a:pt x="10457" y="21480"/>
                      <a:pt x="10457" y="21480"/>
                    </a:cubicBezTo>
                    <a:cubicBezTo>
                      <a:pt x="10266" y="21576"/>
                      <a:pt x="9979" y="21576"/>
                      <a:pt x="9884" y="21480"/>
                    </a:cubicBezTo>
                    <a:cubicBezTo>
                      <a:pt x="9788" y="21480"/>
                      <a:pt x="9693" y="21098"/>
                      <a:pt x="9597" y="20620"/>
                    </a:cubicBezTo>
                    <a:cubicBezTo>
                      <a:pt x="9502" y="20238"/>
                      <a:pt x="9502" y="19856"/>
                      <a:pt x="9502" y="19856"/>
                    </a:cubicBezTo>
                    <a:cubicBezTo>
                      <a:pt x="9406" y="19760"/>
                      <a:pt x="9119" y="19760"/>
                      <a:pt x="9119" y="19760"/>
                    </a:cubicBezTo>
                    <a:cubicBezTo>
                      <a:pt x="9119" y="19760"/>
                      <a:pt x="9119" y="19760"/>
                      <a:pt x="9119" y="19760"/>
                    </a:cubicBezTo>
                    <a:cubicBezTo>
                      <a:pt x="9119" y="19760"/>
                      <a:pt x="8928" y="19664"/>
                      <a:pt x="8832" y="19760"/>
                    </a:cubicBezTo>
                    <a:cubicBezTo>
                      <a:pt x="8832" y="19760"/>
                      <a:pt x="8641" y="20047"/>
                      <a:pt x="8450" y="20429"/>
                    </a:cubicBezTo>
                    <a:cubicBezTo>
                      <a:pt x="8259" y="20811"/>
                      <a:pt x="7972" y="21098"/>
                      <a:pt x="7972" y="21194"/>
                    </a:cubicBezTo>
                    <a:cubicBezTo>
                      <a:pt x="7781" y="21194"/>
                      <a:pt x="7494" y="21098"/>
                      <a:pt x="7399" y="21003"/>
                    </a:cubicBezTo>
                    <a:cubicBezTo>
                      <a:pt x="7399" y="20907"/>
                      <a:pt x="7399" y="20525"/>
                      <a:pt x="7399" y="20142"/>
                    </a:cubicBezTo>
                    <a:cubicBezTo>
                      <a:pt x="7399" y="19760"/>
                      <a:pt x="7399" y="19378"/>
                      <a:pt x="7399" y="19282"/>
                    </a:cubicBezTo>
                    <a:cubicBezTo>
                      <a:pt x="7399" y="19187"/>
                      <a:pt x="7112" y="19187"/>
                      <a:pt x="7112" y="19187"/>
                    </a:cubicBezTo>
                    <a:cubicBezTo>
                      <a:pt x="7112" y="19187"/>
                      <a:pt x="7112" y="19187"/>
                      <a:pt x="7112" y="19187"/>
                    </a:cubicBezTo>
                    <a:cubicBezTo>
                      <a:pt x="7112" y="19187"/>
                      <a:pt x="6921" y="18995"/>
                      <a:pt x="6825" y="19091"/>
                    </a:cubicBezTo>
                    <a:cubicBezTo>
                      <a:pt x="6825" y="19091"/>
                      <a:pt x="6539" y="19378"/>
                      <a:pt x="6252" y="19664"/>
                    </a:cubicBezTo>
                    <a:cubicBezTo>
                      <a:pt x="5965" y="19951"/>
                      <a:pt x="5679" y="20238"/>
                      <a:pt x="5583" y="20238"/>
                    </a:cubicBezTo>
                    <a:cubicBezTo>
                      <a:pt x="5487" y="20238"/>
                      <a:pt x="5201" y="20047"/>
                      <a:pt x="5105" y="19951"/>
                    </a:cubicBezTo>
                    <a:cubicBezTo>
                      <a:pt x="5105" y="19856"/>
                      <a:pt x="5201" y="19473"/>
                      <a:pt x="5296" y="19091"/>
                    </a:cubicBezTo>
                    <a:cubicBezTo>
                      <a:pt x="5392" y="18709"/>
                      <a:pt x="5583" y="18326"/>
                      <a:pt x="5583" y="18326"/>
                    </a:cubicBezTo>
                    <a:cubicBezTo>
                      <a:pt x="5487" y="18231"/>
                      <a:pt x="5296" y="18135"/>
                      <a:pt x="5296" y="18135"/>
                    </a:cubicBezTo>
                    <a:cubicBezTo>
                      <a:pt x="5296" y="18135"/>
                      <a:pt x="5296" y="18135"/>
                      <a:pt x="5296" y="18135"/>
                    </a:cubicBezTo>
                    <a:cubicBezTo>
                      <a:pt x="5296" y="18135"/>
                      <a:pt x="5105" y="17944"/>
                      <a:pt x="5009" y="17944"/>
                    </a:cubicBezTo>
                    <a:cubicBezTo>
                      <a:pt x="5009" y="17944"/>
                      <a:pt x="4627" y="18135"/>
                      <a:pt x="4340" y="18422"/>
                    </a:cubicBezTo>
                    <a:cubicBezTo>
                      <a:pt x="4054" y="18613"/>
                      <a:pt x="3671" y="18804"/>
                      <a:pt x="3576" y="18804"/>
                    </a:cubicBezTo>
                    <a:cubicBezTo>
                      <a:pt x="3480" y="18804"/>
                      <a:pt x="3194" y="18518"/>
                      <a:pt x="3194" y="18422"/>
                    </a:cubicBezTo>
                    <a:cubicBezTo>
                      <a:pt x="3194" y="18326"/>
                      <a:pt x="3385" y="17944"/>
                      <a:pt x="3576" y="17657"/>
                    </a:cubicBezTo>
                    <a:cubicBezTo>
                      <a:pt x="3767" y="17275"/>
                      <a:pt x="3958" y="16988"/>
                      <a:pt x="3958" y="16893"/>
                    </a:cubicBezTo>
                    <a:cubicBezTo>
                      <a:pt x="3958" y="16797"/>
                      <a:pt x="3767" y="16606"/>
                      <a:pt x="3767" y="16606"/>
                    </a:cubicBezTo>
                    <a:cubicBezTo>
                      <a:pt x="3767" y="16606"/>
                      <a:pt x="3767" y="16606"/>
                      <a:pt x="3767" y="16606"/>
                    </a:cubicBezTo>
                    <a:cubicBezTo>
                      <a:pt x="3767" y="16606"/>
                      <a:pt x="3576" y="16415"/>
                      <a:pt x="3576" y="16415"/>
                    </a:cubicBezTo>
                    <a:cubicBezTo>
                      <a:pt x="3480" y="16415"/>
                      <a:pt x="3098" y="16511"/>
                      <a:pt x="2716" y="16702"/>
                    </a:cubicBezTo>
                    <a:cubicBezTo>
                      <a:pt x="2429" y="16797"/>
                      <a:pt x="1951" y="16988"/>
                      <a:pt x="1951" y="16988"/>
                    </a:cubicBezTo>
                    <a:cubicBezTo>
                      <a:pt x="1760" y="16893"/>
                      <a:pt x="1569" y="16606"/>
                      <a:pt x="1664" y="16511"/>
                    </a:cubicBezTo>
                    <a:cubicBezTo>
                      <a:pt x="1664" y="16415"/>
                      <a:pt x="1856" y="16128"/>
                      <a:pt x="2142" y="15746"/>
                    </a:cubicBezTo>
                    <a:cubicBezTo>
                      <a:pt x="2429" y="15459"/>
                      <a:pt x="2716" y="15172"/>
                      <a:pt x="2716" y="15172"/>
                    </a:cubicBezTo>
                    <a:cubicBezTo>
                      <a:pt x="2716" y="15077"/>
                      <a:pt x="2620" y="14886"/>
                      <a:pt x="2620" y="14886"/>
                    </a:cubicBezTo>
                    <a:cubicBezTo>
                      <a:pt x="2620" y="14886"/>
                      <a:pt x="2620" y="14886"/>
                      <a:pt x="2620" y="14886"/>
                    </a:cubicBezTo>
                    <a:cubicBezTo>
                      <a:pt x="2620" y="14886"/>
                      <a:pt x="2525" y="14599"/>
                      <a:pt x="2429" y="14599"/>
                    </a:cubicBezTo>
                    <a:cubicBezTo>
                      <a:pt x="2429" y="14599"/>
                      <a:pt x="2047" y="14695"/>
                      <a:pt x="1569" y="14695"/>
                    </a:cubicBezTo>
                    <a:cubicBezTo>
                      <a:pt x="1186" y="14790"/>
                      <a:pt x="804" y="14790"/>
                      <a:pt x="709" y="14790"/>
                    </a:cubicBezTo>
                    <a:cubicBezTo>
                      <a:pt x="613" y="14695"/>
                      <a:pt x="517" y="14312"/>
                      <a:pt x="517" y="14217"/>
                    </a:cubicBezTo>
                    <a:cubicBezTo>
                      <a:pt x="613" y="14121"/>
                      <a:pt x="900" y="13930"/>
                      <a:pt x="1186" y="13643"/>
                    </a:cubicBezTo>
                    <a:cubicBezTo>
                      <a:pt x="1569" y="13452"/>
                      <a:pt x="1856" y="13261"/>
                      <a:pt x="1951" y="13165"/>
                    </a:cubicBezTo>
                    <a:cubicBezTo>
                      <a:pt x="1951" y="13165"/>
                      <a:pt x="1856" y="12879"/>
                      <a:pt x="1856" y="12879"/>
                    </a:cubicBezTo>
                    <a:cubicBezTo>
                      <a:pt x="1856" y="12879"/>
                      <a:pt x="1856" y="12879"/>
                      <a:pt x="1856" y="12879"/>
                    </a:cubicBezTo>
                    <a:cubicBezTo>
                      <a:pt x="1856" y="12879"/>
                      <a:pt x="1856" y="12592"/>
                      <a:pt x="1760" y="12592"/>
                    </a:cubicBezTo>
                    <a:cubicBezTo>
                      <a:pt x="1760" y="12592"/>
                      <a:pt x="1378" y="12496"/>
                      <a:pt x="995" y="12496"/>
                    </a:cubicBezTo>
                    <a:cubicBezTo>
                      <a:pt x="517" y="12401"/>
                      <a:pt x="135" y="12401"/>
                      <a:pt x="135" y="12305"/>
                    </a:cubicBezTo>
                    <a:cubicBezTo>
                      <a:pt x="40" y="12210"/>
                      <a:pt x="-56" y="11923"/>
                      <a:pt x="40" y="11732"/>
                    </a:cubicBezTo>
                    <a:cubicBezTo>
                      <a:pt x="40" y="11732"/>
                      <a:pt x="422" y="11541"/>
                      <a:pt x="804" y="11445"/>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06" name="Shape 606"/>
              <p:cNvSpPr/>
              <p:nvPr/>
            </p:nvSpPr>
            <p:spPr>
              <a:xfrm>
                <a:off x="4699000" y="371475"/>
                <a:ext cx="958853" cy="958854"/>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608" name="Shape 608"/>
              <p:cNvSpPr/>
              <p:nvPr/>
            </p:nvSpPr>
            <p:spPr>
              <a:xfrm>
                <a:off x="1576069" y="285749"/>
                <a:ext cx="2634615" cy="688974"/>
              </a:xfrm>
              <a:prstGeom prst="rect">
                <a:avLst/>
              </a:prstGeom>
              <a:noFill/>
              <a:ln w="12700" cap="flat">
                <a:noFill/>
                <a:miter lim="400000"/>
              </a:ln>
              <a:effectLst/>
            </p:spPr>
            <p:txBody>
              <a:bodyPr wrap="square" lIns="91439" tIns="91439" rIns="91439" bIns="91439" numCol="1" anchor="t">
                <a:spAutoFit/>
              </a:bodyPr>
              <a:lstStyle>
                <a:lvl1pPr>
                  <a:defRPr sz="3300" b="1">
                    <a:solidFill>
                      <a:srgbClr val="363031"/>
                    </a:solidFill>
                  </a:defRPr>
                </a:lvl1pPr>
              </a:lstStyle>
              <a:p>
                <a:pPr>
                  <a:defRPr b="0">
                    <a:solidFill>
                      <a:srgbClr val="000000"/>
                    </a:solidFill>
                  </a:defRPr>
                </a:pPr>
                <a:r>
                  <a:rPr b="1">
                    <a:solidFill>
                      <a:srgbClr val="363031"/>
                    </a:solidFill>
                  </a:rPr>
                  <a:t>Cancel 阶段</a:t>
                </a:r>
                <a:endParaRPr b="1">
                  <a:solidFill>
                    <a:srgbClr val="363031"/>
                  </a:solidFill>
                </a:endParaRPr>
              </a:p>
            </p:txBody>
          </p:sp>
        </p:grpSp>
        <p:sp>
          <p:nvSpPr>
            <p:cNvPr id="2" name="Shape 1530"/>
            <p:cNvSpPr/>
            <p:nvPr/>
          </p:nvSpPr>
          <p:spPr>
            <a:xfrm>
              <a:off x="19994" y="18220"/>
              <a:ext cx="1440" cy="1594"/>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9F9FA2"/>
                  </a:solidFill>
                </a:rPr>
                <a:t>3</a:t>
              </a:r>
              <a:endParaRPr lang="en-US" sz="5400" b="1">
                <a:solidFill>
                  <a:srgbClr val="9F9FA2"/>
                </a:solidFill>
              </a:endParaRPr>
            </a:p>
          </p:txBody>
        </p:sp>
      </p:grpSp>
      <p:sp>
        <p:nvSpPr>
          <p:cNvPr id="14" name="Shape 2043"/>
          <p:cNvSpPr/>
          <p:nvPr/>
        </p:nvSpPr>
        <p:spPr>
          <a:xfrm>
            <a:off x="14424660" y="10846435"/>
            <a:ext cx="7315835" cy="920115"/>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在业务执行错误需要回滚的状态下执行分支事务的业务取消，预留资源释放。</a:t>
            </a:r>
            <a:endParaRPr sz="2400">
              <a:solidFill>
                <a:srgbClr val="565555"/>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6" nodeType="afterEffect">
                                  <p:stCondLst>
                                    <p:cond delay="0"/>
                                  </p:stCondLst>
                                  <p:iterate type="el">
                                    <p:tmAbs val="0"/>
                                  </p:iterate>
                                  <p:childTnLst>
                                    <p:set>
                                      <p:cBhvr>
                                        <p:cTn id="6" dur="indefinite" fill="hold"/>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1" fill="hold" grpId="6" nodeType="afterEffect">
                                  <p:stCondLst>
                                    <p:cond delay="0"/>
                                  </p:stCondLst>
                                  <p:iterate type="el">
                                    <p:tmAbs val="0"/>
                                  </p:iterate>
                                  <p:childTnLst>
                                    <p:set>
                                      <p:cBhvr>
                                        <p:cTn id="15" dur="indefinite" fill="hold"/>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2" presetClass="entr" presetSubtype="1" fill="hold" grpId="6" nodeType="afterEffect">
                                  <p:stCondLst>
                                    <p:cond delay="0"/>
                                  </p:stCondLst>
                                  <p:iterate type="el">
                                    <p:tmAbs val="0"/>
                                  </p:iterate>
                                  <p:childTnLst>
                                    <p:set>
                                      <p:cBhvr>
                                        <p:cTn id="24" dur="indefinite" fill="hold"/>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1" fill="hold" grpId="6" nodeType="afterEffect">
                                  <p:stCondLst>
                                    <p:cond delay="0"/>
                                  </p:stCondLst>
                                  <p:iterate type="el">
                                    <p:tmAbs val="0"/>
                                  </p:iterate>
                                  <p:childTnLst>
                                    <p:set>
                                      <p:cBhvr>
                                        <p:cTn id="33" dur="indefinite" fill="hold"/>
                                        <p:tgtEl>
                                          <p:spTgt spid="14"/>
                                        </p:tgtEl>
                                        <p:attrNameLst>
                                          <p:attrName>style.visibility</p:attrName>
                                        </p:attrNameLst>
                                      </p:cBhvr>
                                      <p:to>
                                        <p:strVal val="visible"/>
                                      </p:to>
                                    </p:set>
                                    <p:animEffect transition="in" filter="wipe(up)">
                                      <p:cBhvr>
                                        <p:cTn id="34" dur="500"/>
                                        <p:tgtEl>
                                          <p:spTgt spid="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3" grpId="6" animBg="1" advAuto="0"/>
      <p:bldP spid="11" grpId="6" animBg="1" advAuto="0"/>
      <p:bldP spid="12" grpId="6" animBg="1" advAuto="0"/>
      <p:bldP spid="14" grpId="6"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29" name="Shape 129"/>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30" name="Shape 130"/>
          <p:cNvSpPr/>
          <p:nvPr/>
        </p:nvSpPr>
        <p:spPr>
          <a:xfrm>
            <a:off x="3479800" y="1385570"/>
            <a:ext cx="2379345" cy="735330"/>
          </a:xfrm>
          <a:prstGeom prst="rect">
            <a:avLst/>
          </a:prstGeom>
          <a:ln w="12700">
            <a:miter lim="400000"/>
          </a:ln>
        </p:spPr>
        <p:txBody>
          <a:bodyPr wrap="square" tIns="91439" bIns="91439">
            <a:spAutoFit/>
          </a:bodyPr>
          <a:lstStyle>
            <a:lvl1pPr>
              <a:defRPr b="1"/>
            </a:lvl1pPr>
          </a:lstStyle>
          <a:p>
            <a:pPr>
              <a:defRPr b="0"/>
            </a:pPr>
            <a:r>
              <a:rPr lang="en-US" altLang="zh-CN" b="1">
                <a:ea typeface="宋体" panose="02010600030101010101" pitchFamily="2" charset="-122"/>
              </a:rPr>
              <a:t>  TCC </a:t>
            </a:r>
            <a:r>
              <a:rPr lang="zh-CN" altLang="en-US" b="1">
                <a:ea typeface="宋体" panose="02010600030101010101" pitchFamily="2" charset="-122"/>
              </a:rPr>
              <a:t>方案</a:t>
            </a:r>
            <a:endParaRPr lang="zh-CN" altLang="en-US" b="1">
              <a:ea typeface="宋体" panose="02010600030101010101" pitchFamily="2" charset="-122"/>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grpSp>
        <p:nvGrpSpPr>
          <p:cNvPr id="128" name="Group 128"/>
          <p:cNvGrpSpPr/>
          <p:nvPr/>
        </p:nvGrpSpPr>
        <p:grpSpPr>
          <a:xfrm>
            <a:off x="1562100" y="952498"/>
            <a:ext cx="1524000" cy="1524002"/>
            <a:chOff x="0" y="-1"/>
            <a:chExt cx="1524000" cy="1524001"/>
          </a:xfrm>
        </p:grpSpPr>
        <p:sp>
          <p:nvSpPr>
            <p:cNvPr id="126" name="Shape 126"/>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27" name="Shape 127"/>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3.2</a:t>
              </a:r>
              <a:endParaRPr lang="en-US"/>
            </a:p>
          </p:txBody>
        </p:sp>
      </p:grpSp>
      <p:grpSp>
        <p:nvGrpSpPr>
          <p:cNvPr id="24" name="组合 23"/>
          <p:cNvGrpSpPr/>
          <p:nvPr/>
        </p:nvGrpSpPr>
        <p:grpSpPr>
          <a:xfrm>
            <a:off x="2259965" y="3633470"/>
            <a:ext cx="4502150" cy="2816860"/>
            <a:chOff x="3559" y="5722"/>
            <a:chExt cx="7090" cy="4436"/>
          </a:xfrm>
        </p:grpSpPr>
        <p:grpSp>
          <p:nvGrpSpPr>
            <p:cNvPr id="2177" name="Group 2177"/>
            <p:cNvGrpSpPr/>
            <p:nvPr/>
          </p:nvGrpSpPr>
          <p:grpSpPr>
            <a:xfrm rot="12480000">
              <a:off x="3559" y="5722"/>
              <a:ext cx="7090" cy="4436"/>
              <a:chOff x="0" y="0"/>
              <a:chExt cx="3925747" cy="2778454"/>
            </a:xfrm>
          </p:grpSpPr>
          <p:sp>
            <p:nvSpPr>
              <p:cNvPr id="2173" name="Shape 2173"/>
              <p:cNvSpPr/>
              <p:nvPr/>
            </p:nvSpPr>
            <p:spPr>
              <a:xfrm>
                <a:off x="0" y="0"/>
                <a:ext cx="3925747" cy="2778454"/>
              </a:xfrm>
              <a:custGeom>
                <a:avLst/>
                <a:gdLst/>
                <a:ahLst/>
                <a:cxnLst>
                  <a:cxn ang="0">
                    <a:pos x="wd2" y="hd2"/>
                  </a:cxn>
                  <a:cxn ang="5400000">
                    <a:pos x="wd2" y="hd2"/>
                  </a:cxn>
                  <a:cxn ang="10800000">
                    <a:pos x="wd2" y="hd2"/>
                  </a:cxn>
                  <a:cxn ang="16200000">
                    <a:pos x="wd2" y="hd2"/>
                  </a:cxn>
                </a:cxnLst>
                <a:rect l="0" t="0" r="r" b="b"/>
                <a:pathLst>
                  <a:path w="21538" h="21262" extrusionOk="0">
                    <a:moveTo>
                      <a:pt x="0" y="12108"/>
                    </a:moveTo>
                    <a:cubicBezTo>
                      <a:pt x="290" y="12647"/>
                      <a:pt x="998" y="13949"/>
                      <a:pt x="2189" y="15476"/>
                    </a:cubicBezTo>
                    <a:cubicBezTo>
                      <a:pt x="3348" y="16958"/>
                      <a:pt x="4990" y="18664"/>
                      <a:pt x="6953" y="19832"/>
                    </a:cubicBezTo>
                    <a:cubicBezTo>
                      <a:pt x="8885" y="20954"/>
                      <a:pt x="11170" y="21538"/>
                      <a:pt x="13327" y="21134"/>
                    </a:cubicBezTo>
                    <a:cubicBezTo>
                      <a:pt x="15484" y="20775"/>
                      <a:pt x="17512" y="19382"/>
                      <a:pt x="18928" y="17317"/>
                    </a:cubicBezTo>
                    <a:cubicBezTo>
                      <a:pt x="19025" y="17227"/>
                      <a:pt x="19089" y="17137"/>
                      <a:pt x="19154" y="17002"/>
                    </a:cubicBezTo>
                    <a:cubicBezTo>
                      <a:pt x="20087" y="15610"/>
                      <a:pt x="20731" y="13859"/>
                      <a:pt x="21117" y="12063"/>
                    </a:cubicBezTo>
                    <a:cubicBezTo>
                      <a:pt x="21503" y="10222"/>
                      <a:pt x="21600" y="8380"/>
                      <a:pt x="21503" y="6719"/>
                    </a:cubicBezTo>
                    <a:cubicBezTo>
                      <a:pt x="21407" y="5102"/>
                      <a:pt x="21085" y="3620"/>
                      <a:pt x="20634" y="2543"/>
                    </a:cubicBezTo>
                    <a:cubicBezTo>
                      <a:pt x="20184" y="1420"/>
                      <a:pt x="19604" y="701"/>
                      <a:pt x="18993" y="297"/>
                    </a:cubicBezTo>
                    <a:cubicBezTo>
                      <a:pt x="18349" y="-62"/>
                      <a:pt x="17705" y="-62"/>
                      <a:pt x="17093" y="118"/>
                    </a:cubicBezTo>
                    <a:cubicBezTo>
                      <a:pt x="16482" y="297"/>
                      <a:pt x="15870" y="701"/>
                      <a:pt x="15291" y="1150"/>
                    </a:cubicBezTo>
                    <a:cubicBezTo>
                      <a:pt x="14711" y="1600"/>
                      <a:pt x="14164" y="2138"/>
                      <a:pt x="13649" y="2722"/>
                    </a:cubicBezTo>
                    <a:cubicBezTo>
                      <a:pt x="13134" y="3261"/>
                      <a:pt x="12619" y="3890"/>
                      <a:pt x="12168" y="4653"/>
                    </a:cubicBezTo>
                    <a:cubicBezTo>
                      <a:pt x="12136" y="4698"/>
                      <a:pt x="12104" y="4743"/>
                      <a:pt x="12072" y="4788"/>
                    </a:cubicBezTo>
                    <a:cubicBezTo>
                      <a:pt x="11331" y="5866"/>
                      <a:pt x="10623" y="7213"/>
                      <a:pt x="9657" y="8425"/>
                    </a:cubicBezTo>
                    <a:cubicBezTo>
                      <a:pt x="8724" y="9638"/>
                      <a:pt x="7597" y="10716"/>
                      <a:pt x="6309" y="11389"/>
                    </a:cubicBezTo>
                    <a:cubicBezTo>
                      <a:pt x="5086" y="12108"/>
                      <a:pt x="3702" y="12467"/>
                      <a:pt x="2543" y="12467"/>
                    </a:cubicBezTo>
                    <a:cubicBezTo>
                      <a:pt x="1352" y="12467"/>
                      <a:pt x="386" y="12153"/>
                      <a:pt x="0" y="12108"/>
                    </a:cubicBezTo>
                    <a:close/>
                  </a:path>
                </a:pathLst>
              </a:custGeom>
              <a:solidFill>
                <a:srgbClr val="3AA3CD"/>
              </a:solidFill>
              <a:ln w="12700" cap="flat">
                <a:noFill/>
                <a:miter lim="400000"/>
              </a:ln>
              <a:effectLst/>
            </p:spPr>
            <p:txBody>
              <a:bodyPr wrap="square" lIns="91439" tIns="91439" rIns="91439" bIns="91439" numCol="1" anchor="t">
                <a:noAutofit/>
              </a:bodyPr>
              <a:p/>
            </p:txBody>
          </p:sp>
          <p:sp>
            <p:nvSpPr>
              <p:cNvPr id="2174" name="Shape 2174"/>
              <p:cNvSpPr/>
              <p:nvPr/>
            </p:nvSpPr>
            <p:spPr>
              <a:xfrm>
                <a:off x="63500" y="1617545"/>
                <a:ext cx="34927" cy="31693"/>
              </a:xfrm>
              <a:custGeom>
                <a:avLst/>
                <a:gdLst/>
                <a:ahLst/>
                <a:cxnLst>
                  <a:cxn ang="0">
                    <a:pos x="wd2" y="hd2"/>
                  </a:cxn>
                  <a:cxn ang="5400000">
                    <a:pos x="wd2" y="hd2"/>
                  </a:cxn>
                  <a:cxn ang="10800000">
                    <a:pos x="wd2" y="hd2"/>
                  </a:cxn>
                  <a:cxn ang="16200000">
                    <a:pos x="wd2" y="hd2"/>
                  </a:cxn>
                </a:cxnLst>
                <a:rect l="0" t="0" r="r" b="b"/>
                <a:pathLst>
                  <a:path w="21600" h="19600" extrusionOk="0">
                    <a:moveTo>
                      <a:pt x="14400" y="18000"/>
                    </a:moveTo>
                    <a:cubicBezTo>
                      <a:pt x="14400" y="18000"/>
                      <a:pt x="14400" y="18000"/>
                      <a:pt x="14400" y="18000"/>
                    </a:cubicBezTo>
                    <a:cubicBezTo>
                      <a:pt x="18000" y="18000"/>
                      <a:pt x="18000" y="14400"/>
                      <a:pt x="14400" y="14400"/>
                    </a:cubicBezTo>
                    <a:cubicBezTo>
                      <a:pt x="14400" y="10800"/>
                      <a:pt x="14400" y="10800"/>
                      <a:pt x="10800" y="7200"/>
                    </a:cubicBezTo>
                    <a:cubicBezTo>
                      <a:pt x="14400" y="10800"/>
                      <a:pt x="14400" y="10800"/>
                      <a:pt x="18000" y="10800"/>
                    </a:cubicBezTo>
                    <a:cubicBezTo>
                      <a:pt x="21600" y="10800"/>
                      <a:pt x="21600" y="7200"/>
                      <a:pt x="21600" y="7200"/>
                    </a:cubicBezTo>
                    <a:cubicBezTo>
                      <a:pt x="21600" y="3600"/>
                      <a:pt x="21600" y="3600"/>
                      <a:pt x="18000" y="0"/>
                    </a:cubicBezTo>
                    <a:cubicBezTo>
                      <a:pt x="14400" y="0"/>
                      <a:pt x="7200" y="0"/>
                      <a:pt x="3600" y="0"/>
                    </a:cubicBezTo>
                    <a:cubicBezTo>
                      <a:pt x="0" y="0"/>
                      <a:pt x="0" y="0"/>
                      <a:pt x="0" y="0"/>
                    </a:cubicBezTo>
                    <a:cubicBezTo>
                      <a:pt x="0" y="3600"/>
                      <a:pt x="0" y="3600"/>
                      <a:pt x="0" y="7200"/>
                    </a:cubicBezTo>
                    <a:cubicBezTo>
                      <a:pt x="3600" y="10800"/>
                      <a:pt x="7200" y="14400"/>
                      <a:pt x="10800" y="18000"/>
                    </a:cubicBezTo>
                    <a:cubicBezTo>
                      <a:pt x="10800" y="18000"/>
                      <a:pt x="14400" y="21600"/>
                      <a:pt x="14400" y="18000"/>
                    </a:cubicBezTo>
                    <a:close/>
                  </a:path>
                </a:pathLst>
              </a:custGeom>
              <a:solidFill>
                <a:srgbClr val="FFFFFF"/>
              </a:solidFill>
              <a:ln w="12700" cap="flat">
                <a:noFill/>
                <a:miter lim="400000"/>
              </a:ln>
              <a:effectLst/>
            </p:spPr>
            <p:txBody>
              <a:bodyPr wrap="square" lIns="91439" tIns="91439" rIns="91439" bIns="91439" numCol="1" anchor="t">
                <a:noAutofit/>
              </a:bodyPr>
              <a:p/>
            </p:txBody>
          </p:sp>
          <p:sp>
            <p:nvSpPr>
              <p:cNvPr id="2175" name="Shape 2175"/>
              <p:cNvSpPr/>
              <p:nvPr/>
            </p:nvSpPr>
            <p:spPr>
              <a:xfrm>
                <a:off x="111126" y="20521"/>
                <a:ext cx="3790951" cy="2733677"/>
              </a:xfrm>
              <a:custGeom>
                <a:avLst/>
                <a:gdLst/>
                <a:ahLst/>
                <a:cxnLst>
                  <a:cxn ang="0">
                    <a:pos x="wd2" y="hd2"/>
                  </a:cxn>
                  <a:cxn ang="5400000">
                    <a:pos x="wd2" y="hd2"/>
                  </a:cxn>
                  <a:cxn ang="10800000">
                    <a:pos x="wd2" y="hd2"/>
                  </a:cxn>
                  <a:cxn ang="16200000">
                    <a:pos x="wd2" y="hd2"/>
                  </a:cxn>
                </a:cxnLst>
                <a:rect l="0" t="0" r="r" b="b"/>
                <a:pathLst>
                  <a:path w="21600" h="21600" extrusionOk="0">
                    <a:moveTo>
                      <a:pt x="16016" y="20302"/>
                    </a:moveTo>
                    <a:cubicBezTo>
                      <a:pt x="16016" y="20302"/>
                      <a:pt x="16016" y="20256"/>
                      <a:pt x="16050" y="20256"/>
                    </a:cubicBezTo>
                    <a:cubicBezTo>
                      <a:pt x="16150" y="20209"/>
                      <a:pt x="16217" y="20117"/>
                      <a:pt x="16317" y="20070"/>
                    </a:cubicBezTo>
                    <a:cubicBezTo>
                      <a:pt x="16350" y="20070"/>
                      <a:pt x="16350" y="20070"/>
                      <a:pt x="16384" y="20117"/>
                    </a:cubicBezTo>
                    <a:cubicBezTo>
                      <a:pt x="16384" y="20117"/>
                      <a:pt x="16384" y="20163"/>
                      <a:pt x="16350" y="20163"/>
                    </a:cubicBezTo>
                    <a:cubicBezTo>
                      <a:pt x="16250" y="20209"/>
                      <a:pt x="16183" y="20302"/>
                      <a:pt x="16083" y="20348"/>
                    </a:cubicBezTo>
                    <a:cubicBezTo>
                      <a:pt x="16083" y="20348"/>
                      <a:pt x="16083" y="20348"/>
                      <a:pt x="16083" y="20348"/>
                    </a:cubicBezTo>
                    <a:cubicBezTo>
                      <a:pt x="16050" y="20348"/>
                      <a:pt x="16050" y="20348"/>
                      <a:pt x="16016" y="20302"/>
                    </a:cubicBezTo>
                    <a:close/>
                    <a:moveTo>
                      <a:pt x="15815" y="20534"/>
                    </a:moveTo>
                    <a:cubicBezTo>
                      <a:pt x="15715" y="20580"/>
                      <a:pt x="15615" y="20627"/>
                      <a:pt x="15515" y="20673"/>
                    </a:cubicBezTo>
                    <a:cubicBezTo>
                      <a:pt x="15515" y="20673"/>
                      <a:pt x="15481" y="20673"/>
                      <a:pt x="15481" y="20627"/>
                    </a:cubicBezTo>
                    <a:cubicBezTo>
                      <a:pt x="15481" y="20627"/>
                      <a:pt x="15481" y="20580"/>
                      <a:pt x="15481" y="20580"/>
                    </a:cubicBezTo>
                    <a:cubicBezTo>
                      <a:pt x="15581" y="20534"/>
                      <a:pt x="15682" y="20488"/>
                      <a:pt x="15782" y="20395"/>
                    </a:cubicBezTo>
                    <a:cubicBezTo>
                      <a:pt x="15782" y="20395"/>
                      <a:pt x="15815" y="20441"/>
                      <a:pt x="15815" y="20441"/>
                    </a:cubicBezTo>
                    <a:cubicBezTo>
                      <a:pt x="15815" y="20488"/>
                      <a:pt x="15815" y="20488"/>
                      <a:pt x="15815" y="20534"/>
                    </a:cubicBezTo>
                    <a:cubicBezTo>
                      <a:pt x="15815" y="20534"/>
                      <a:pt x="15815" y="20534"/>
                      <a:pt x="15815" y="20534"/>
                    </a:cubicBezTo>
                    <a:close/>
                    <a:moveTo>
                      <a:pt x="16585" y="19978"/>
                    </a:moveTo>
                    <a:cubicBezTo>
                      <a:pt x="16551" y="19931"/>
                      <a:pt x="16551" y="19885"/>
                      <a:pt x="16585" y="19885"/>
                    </a:cubicBezTo>
                    <a:cubicBezTo>
                      <a:pt x="16685" y="19839"/>
                      <a:pt x="16752" y="19746"/>
                      <a:pt x="16852" y="19700"/>
                    </a:cubicBezTo>
                    <a:cubicBezTo>
                      <a:pt x="16852" y="19653"/>
                      <a:pt x="16885" y="19700"/>
                      <a:pt x="16885" y="19700"/>
                    </a:cubicBezTo>
                    <a:cubicBezTo>
                      <a:pt x="16919" y="19746"/>
                      <a:pt x="16919" y="19746"/>
                      <a:pt x="16885" y="19792"/>
                    </a:cubicBezTo>
                    <a:cubicBezTo>
                      <a:pt x="16785" y="19839"/>
                      <a:pt x="16718" y="19931"/>
                      <a:pt x="16618" y="19978"/>
                    </a:cubicBezTo>
                    <a:cubicBezTo>
                      <a:pt x="16618" y="19978"/>
                      <a:pt x="16618" y="19978"/>
                      <a:pt x="16618" y="19978"/>
                    </a:cubicBezTo>
                    <a:cubicBezTo>
                      <a:pt x="16585" y="19978"/>
                      <a:pt x="16585" y="19978"/>
                      <a:pt x="16585" y="19978"/>
                    </a:cubicBezTo>
                    <a:close/>
                    <a:moveTo>
                      <a:pt x="15247" y="20812"/>
                    </a:moveTo>
                    <a:cubicBezTo>
                      <a:pt x="15147" y="20858"/>
                      <a:pt x="15046" y="20905"/>
                      <a:pt x="14946" y="20951"/>
                    </a:cubicBezTo>
                    <a:cubicBezTo>
                      <a:pt x="14946" y="20951"/>
                      <a:pt x="14913" y="20951"/>
                      <a:pt x="14913" y="20905"/>
                    </a:cubicBezTo>
                    <a:cubicBezTo>
                      <a:pt x="14913" y="20858"/>
                      <a:pt x="14913" y="20858"/>
                      <a:pt x="14913" y="20858"/>
                    </a:cubicBezTo>
                    <a:cubicBezTo>
                      <a:pt x="15013" y="20812"/>
                      <a:pt x="15113" y="20766"/>
                      <a:pt x="15214" y="20719"/>
                    </a:cubicBezTo>
                    <a:cubicBezTo>
                      <a:pt x="15247" y="20719"/>
                      <a:pt x="15247" y="20719"/>
                      <a:pt x="15247" y="20766"/>
                    </a:cubicBezTo>
                    <a:cubicBezTo>
                      <a:pt x="15280" y="20766"/>
                      <a:pt x="15247" y="20812"/>
                      <a:pt x="15247" y="20812"/>
                    </a:cubicBezTo>
                    <a:cubicBezTo>
                      <a:pt x="15247" y="20812"/>
                      <a:pt x="15247" y="20812"/>
                      <a:pt x="15247" y="20812"/>
                    </a:cubicBezTo>
                    <a:close/>
                    <a:moveTo>
                      <a:pt x="17086" y="19561"/>
                    </a:moveTo>
                    <a:cubicBezTo>
                      <a:pt x="17086" y="19514"/>
                      <a:pt x="17086" y="19514"/>
                      <a:pt x="17120" y="19468"/>
                    </a:cubicBezTo>
                    <a:cubicBezTo>
                      <a:pt x="17186" y="19421"/>
                      <a:pt x="17287" y="19329"/>
                      <a:pt x="17354" y="19236"/>
                    </a:cubicBezTo>
                    <a:cubicBezTo>
                      <a:pt x="17387" y="19236"/>
                      <a:pt x="17387" y="19236"/>
                      <a:pt x="17420" y="19282"/>
                    </a:cubicBezTo>
                    <a:cubicBezTo>
                      <a:pt x="17420" y="19282"/>
                      <a:pt x="17420" y="19329"/>
                      <a:pt x="17387" y="19329"/>
                    </a:cubicBezTo>
                    <a:cubicBezTo>
                      <a:pt x="17320" y="19421"/>
                      <a:pt x="17220" y="19514"/>
                      <a:pt x="17153" y="19561"/>
                    </a:cubicBezTo>
                    <a:cubicBezTo>
                      <a:pt x="17153" y="19561"/>
                      <a:pt x="17153" y="19561"/>
                      <a:pt x="17153" y="19561"/>
                    </a:cubicBezTo>
                    <a:cubicBezTo>
                      <a:pt x="17120" y="19561"/>
                      <a:pt x="17120" y="19561"/>
                      <a:pt x="17086" y="19561"/>
                    </a:cubicBezTo>
                    <a:close/>
                    <a:moveTo>
                      <a:pt x="14645" y="21044"/>
                    </a:moveTo>
                    <a:cubicBezTo>
                      <a:pt x="14578" y="21090"/>
                      <a:pt x="14478" y="21136"/>
                      <a:pt x="14378" y="21183"/>
                    </a:cubicBezTo>
                    <a:cubicBezTo>
                      <a:pt x="14344" y="21183"/>
                      <a:pt x="14344" y="21136"/>
                      <a:pt x="14311" y="21136"/>
                    </a:cubicBezTo>
                    <a:cubicBezTo>
                      <a:pt x="14311" y="21090"/>
                      <a:pt x="14344" y="21090"/>
                      <a:pt x="14344" y="21090"/>
                    </a:cubicBezTo>
                    <a:cubicBezTo>
                      <a:pt x="14445" y="21044"/>
                      <a:pt x="14545" y="20997"/>
                      <a:pt x="14645" y="20951"/>
                    </a:cubicBezTo>
                    <a:cubicBezTo>
                      <a:pt x="14645" y="20951"/>
                      <a:pt x="14679" y="20951"/>
                      <a:pt x="14679" y="20997"/>
                    </a:cubicBezTo>
                    <a:cubicBezTo>
                      <a:pt x="14679" y="21044"/>
                      <a:pt x="14679" y="21044"/>
                      <a:pt x="14679" y="21044"/>
                    </a:cubicBezTo>
                    <a:cubicBezTo>
                      <a:pt x="14679" y="21044"/>
                      <a:pt x="14679" y="21044"/>
                      <a:pt x="14645" y="21044"/>
                    </a:cubicBezTo>
                    <a:close/>
                    <a:moveTo>
                      <a:pt x="17588" y="19097"/>
                    </a:moveTo>
                    <a:cubicBezTo>
                      <a:pt x="17588" y="19051"/>
                      <a:pt x="17588" y="19051"/>
                      <a:pt x="17621" y="19004"/>
                    </a:cubicBezTo>
                    <a:cubicBezTo>
                      <a:pt x="17688" y="18958"/>
                      <a:pt x="17755" y="18865"/>
                      <a:pt x="17855" y="18773"/>
                    </a:cubicBezTo>
                    <a:cubicBezTo>
                      <a:pt x="17855" y="18773"/>
                      <a:pt x="17889" y="18773"/>
                      <a:pt x="17889" y="18773"/>
                    </a:cubicBezTo>
                    <a:cubicBezTo>
                      <a:pt x="17922" y="18819"/>
                      <a:pt x="17922" y="18865"/>
                      <a:pt x="17889" y="18865"/>
                    </a:cubicBezTo>
                    <a:cubicBezTo>
                      <a:pt x="17822" y="18958"/>
                      <a:pt x="17721" y="19004"/>
                      <a:pt x="17654" y="19097"/>
                    </a:cubicBezTo>
                    <a:cubicBezTo>
                      <a:pt x="17654" y="19097"/>
                      <a:pt x="17654" y="19097"/>
                      <a:pt x="17654" y="19097"/>
                    </a:cubicBezTo>
                    <a:cubicBezTo>
                      <a:pt x="17621" y="19143"/>
                      <a:pt x="17621" y="19097"/>
                      <a:pt x="17588" y="19097"/>
                    </a:cubicBezTo>
                    <a:close/>
                    <a:moveTo>
                      <a:pt x="14077" y="21276"/>
                    </a:moveTo>
                    <a:cubicBezTo>
                      <a:pt x="13976" y="21276"/>
                      <a:pt x="13876" y="21322"/>
                      <a:pt x="13776" y="21368"/>
                    </a:cubicBezTo>
                    <a:cubicBezTo>
                      <a:pt x="13776" y="21368"/>
                      <a:pt x="13742" y="21322"/>
                      <a:pt x="13742" y="21322"/>
                    </a:cubicBezTo>
                    <a:cubicBezTo>
                      <a:pt x="13742" y="21276"/>
                      <a:pt x="13742" y="21229"/>
                      <a:pt x="13776" y="21229"/>
                    </a:cubicBezTo>
                    <a:cubicBezTo>
                      <a:pt x="13876" y="21229"/>
                      <a:pt x="13976" y="21183"/>
                      <a:pt x="14043" y="21183"/>
                    </a:cubicBezTo>
                    <a:cubicBezTo>
                      <a:pt x="14077" y="21136"/>
                      <a:pt x="14110" y="21183"/>
                      <a:pt x="14110" y="21183"/>
                    </a:cubicBezTo>
                    <a:cubicBezTo>
                      <a:pt x="14110" y="21229"/>
                      <a:pt x="14110" y="21229"/>
                      <a:pt x="14077" y="21276"/>
                    </a:cubicBezTo>
                    <a:cubicBezTo>
                      <a:pt x="14077" y="21276"/>
                      <a:pt x="14077" y="21276"/>
                      <a:pt x="14077" y="21276"/>
                    </a:cubicBezTo>
                    <a:close/>
                    <a:moveTo>
                      <a:pt x="18089" y="18587"/>
                    </a:moveTo>
                    <a:cubicBezTo>
                      <a:pt x="18056" y="18587"/>
                      <a:pt x="18056" y="18541"/>
                      <a:pt x="18089" y="18541"/>
                    </a:cubicBezTo>
                    <a:cubicBezTo>
                      <a:pt x="18156" y="18448"/>
                      <a:pt x="18256" y="18355"/>
                      <a:pt x="18323" y="18263"/>
                    </a:cubicBezTo>
                    <a:cubicBezTo>
                      <a:pt x="18323" y="18216"/>
                      <a:pt x="18357" y="18263"/>
                      <a:pt x="18357" y="18263"/>
                    </a:cubicBezTo>
                    <a:cubicBezTo>
                      <a:pt x="18390" y="18263"/>
                      <a:pt x="18390" y="18309"/>
                      <a:pt x="18357" y="18355"/>
                    </a:cubicBezTo>
                    <a:cubicBezTo>
                      <a:pt x="18290" y="18448"/>
                      <a:pt x="18223" y="18494"/>
                      <a:pt x="18123" y="18587"/>
                    </a:cubicBezTo>
                    <a:cubicBezTo>
                      <a:pt x="18123" y="18587"/>
                      <a:pt x="18123" y="18587"/>
                      <a:pt x="18123" y="18633"/>
                    </a:cubicBezTo>
                    <a:cubicBezTo>
                      <a:pt x="18123" y="18633"/>
                      <a:pt x="18089" y="18633"/>
                      <a:pt x="18089" y="18587"/>
                    </a:cubicBezTo>
                    <a:close/>
                    <a:moveTo>
                      <a:pt x="13475" y="21415"/>
                    </a:moveTo>
                    <a:cubicBezTo>
                      <a:pt x="13375" y="21461"/>
                      <a:pt x="13274" y="21461"/>
                      <a:pt x="13174" y="21461"/>
                    </a:cubicBezTo>
                    <a:cubicBezTo>
                      <a:pt x="13174" y="21415"/>
                      <a:pt x="13174" y="21415"/>
                      <a:pt x="13174" y="21415"/>
                    </a:cubicBezTo>
                    <a:cubicBezTo>
                      <a:pt x="13174" y="21461"/>
                      <a:pt x="13174" y="21461"/>
                      <a:pt x="13174" y="21461"/>
                    </a:cubicBezTo>
                    <a:cubicBezTo>
                      <a:pt x="13174" y="21461"/>
                      <a:pt x="13141" y="21461"/>
                      <a:pt x="13141" y="21415"/>
                    </a:cubicBezTo>
                    <a:cubicBezTo>
                      <a:pt x="13141" y="21415"/>
                      <a:pt x="13141" y="21368"/>
                      <a:pt x="13174" y="21368"/>
                    </a:cubicBezTo>
                    <a:cubicBezTo>
                      <a:pt x="13174" y="21368"/>
                      <a:pt x="13174" y="21368"/>
                      <a:pt x="13174" y="21368"/>
                    </a:cubicBezTo>
                    <a:cubicBezTo>
                      <a:pt x="13274" y="21368"/>
                      <a:pt x="13375" y="21322"/>
                      <a:pt x="13475" y="21322"/>
                    </a:cubicBezTo>
                    <a:cubicBezTo>
                      <a:pt x="13475" y="21322"/>
                      <a:pt x="13508" y="21322"/>
                      <a:pt x="13508" y="21368"/>
                    </a:cubicBezTo>
                    <a:cubicBezTo>
                      <a:pt x="13508" y="21368"/>
                      <a:pt x="13508" y="21415"/>
                      <a:pt x="13475" y="21415"/>
                    </a:cubicBezTo>
                    <a:cubicBezTo>
                      <a:pt x="13475" y="21415"/>
                      <a:pt x="13475" y="21415"/>
                      <a:pt x="13475" y="21415"/>
                    </a:cubicBezTo>
                    <a:close/>
                    <a:moveTo>
                      <a:pt x="18524" y="18031"/>
                    </a:moveTo>
                    <a:cubicBezTo>
                      <a:pt x="18524" y="18031"/>
                      <a:pt x="18524" y="17985"/>
                      <a:pt x="18524" y="17985"/>
                    </a:cubicBezTo>
                    <a:cubicBezTo>
                      <a:pt x="18624" y="17892"/>
                      <a:pt x="18691" y="17799"/>
                      <a:pt x="18758" y="17706"/>
                    </a:cubicBezTo>
                    <a:cubicBezTo>
                      <a:pt x="18758" y="17660"/>
                      <a:pt x="18791" y="17660"/>
                      <a:pt x="18825" y="17706"/>
                    </a:cubicBezTo>
                    <a:cubicBezTo>
                      <a:pt x="18825" y="17706"/>
                      <a:pt x="18825" y="17753"/>
                      <a:pt x="18791" y="17753"/>
                    </a:cubicBezTo>
                    <a:cubicBezTo>
                      <a:pt x="18724" y="17845"/>
                      <a:pt x="18658" y="17985"/>
                      <a:pt x="18591" y="18077"/>
                    </a:cubicBezTo>
                    <a:cubicBezTo>
                      <a:pt x="18591" y="18077"/>
                      <a:pt x="18591" y="18077"/>
                      <a:pt x="18591" y="18077"/>
                    </a:cubicBezTo>
                    <a:cubicBezTo>
                      <a:pt x="18557" y="18077"/>
                      <a:pt x="18557" y="18077"/>
                      <a:pt x="18524" y="18031"/>
                    </a:cubicBezTo>
                    <a:close/>
                    <a:moveTo>
                      <a:pt x="12873" y="21507"/>
                    </a:moveTo>
                    <a:cubicBezTo>
                      <a:pt x="12773" y="21554"/>
                      <a:pt x="12672" y="21554"/>
                      <a:pt x="12572" y="21554"/>
                    </a:cubicBezTo>
                    <a:cubicBezTo>
                      <a:pt x="12572" y="21554"/>
                      <a:pt x="12539" y="21554"/>
                      <a:pt x="12539" y="21507"/>
                    </a:cubicBezTo>
                    <a:cubicBezTo>
                      <a:pt x="12539" y="21507"/>
                      <a:pt x="12572" y="21461"/>
                      <a:pt x="12572" y="21461"/>
                    </a:cubicBezTo>
                    <a:cubicBezTo>
                      <a:pt x="12672" y="21461"/>
                      <a:pt x="12773" y="21415"/>
                      <a:pt x="12873" y="21415"/>
                    </a:cubicBezTo>
                    <a:cubicBezTo>
                      <a:pt x="12907" y="21415"/>
                      <a:pt x="12907" y="21461"/>
                      <a:pt x="12907" y="21461"/>
                    </a:cubicBezTo>
                    <a:cubicBezTo>
                      <a:pt x="12907" y="21507"/>
                      <a:pt x="12907" y="21507"/>
                      <a:pt x="12907" y="21507"/>
                    </a:cubicBezTo>
                    <a:cubicBezTo>
                      <a:pt x="12907" y="21507"/>
                      <a:pt x="12873" y="21507"/>
                      <a:pt x="12873" y="21507"/>
                    </a:cubicBezTo>
                    <a:close/>
                    <a:moveTo>
                      <a:pt x="18959" y="17475"/>
                    </a:moveTo>
                    <a:cubicBezTo>
                      <a:pt x="18959" y="17428"/>
                      <a:pt x="18959" y="17428"/>
                      <a:pt x="18959" y="17382"/>
                    </a:cubicBezTo>
                    <a:cubicBezTo>
                      <a:pt x="19025" y="17336"/>
                      <a:pt x="19059" y="17243"/>
                      <a:pt x="19092" y="17197"/>
                    </a:cubicBezTo>
                    <a:cubicBezTo>
                      <a:pt x="19126" y="17150"/>
                      <a:pt x="19159" y="17104"/>
                      <a:pt x="19159" y="17104"/>
                    </a:cubicBezTo>
                    <a:cubicBezTo>
                      <a:pt x="19193" y="17058"/>
                      <a:pt x="19193" y="17058"/>
                      <a:pt x="19226" y="17104"/>
                    </a:cubicBezTo>
                    <a:cubicBezTo>
                      <a:pt x="19226" y="17104"/>
                      <a:pt x="19226" y="17150"/>
                      <a:pt x="19226" y="17150"/>
                    </a:cubicBezTo>
                    <a:cubicBezTo>
                      <a:pt x="19193" y="17197"/>
                      <a:pt x="19193" y="17243"/>
                      <a:pt x="19159" y="17243"/>
                    </a:cubicBezTo>
                    <a:cubicBezTo>
                      <a:pt x="19126" y="17336"/>
                      <a:pt x="19059" y="17382"/>
                      <a:pt x="19025" y="17475"/>
                    </a:cubicBezTo>
                    <a:cubicBezTo>
                      <a:pt x="19025" y="17475"/>
                      <a:pt x="19025" y="17475"/>
                      <a:pt x="18992" y="17475"/>
                    </a:cubicBezTo>
                    <a:cubicBezTo>
                      <a:pt x="18992" y="17475"/>
                      <a:pt x="18992" y="17475"/>
                      <a:pt x="18959" y="17475"/>
                    </a:cubicBezTo>
                    <a:close/>
                    <a:moveTo>
                      <a:pt x="12271" y="21600"/>
                    </a:moveTo>
                    <a:cubicBezTo>
                      <a:pt x="12171" y="21600"/>
                      <a:pt x="12071" y="21600"/>
                      <a:pt x="11970" y="21600"/>
                    </a:cubicBezTo>
                    <a:cubicBezTo>
                      <a:pt x="11970" y="21600"/>
                      <a:pt x="11937" y="21600"/>
                      <a:pt x="11937" y="21554"/>
                    </a:cubicBezTo>
                    <a:cubicBezTo>
                      <a:pt x="11937" y="21507"/>
                      <a:pt x="11970" y="21507"/>
                      <a:pt x="11970" y="21507"/>
                    </a:cubicBezTo>
                    <a:cubicBezTo>
                      <a:pt x="12071" y="21507"/>
                      <a:pt x="12171" y="21507"/>
                      <a:pt x="12271" y="21507"/>
                    </a:cubicBezTo>
                    <a:cubicBezTo>
                      <a:pt x="12305" y="21461"/>
                      <a:pt x="12305" y="21507"/>
                      <a:pt x="12305" y="21554"/>
                    </a:cubicBezTo>
                    <a:cubicBezTo>
                      <a:pt x="12305" y="21554"/>
                      <a:pt x="12305" y="21554"/>
                      <a:pt x="12305" y="21600"/>
                    </a:cubicBezTo>
                    <a:cubicBezTo>
                      <a:pt x="12305" y="21600"/>
                      <a:pt x="12271" y="21600"/>
                      <a:pt x="12271" y="21600"/>
                    </a:cubicBezTo>
                    <a:close/>
                    <a:moveTo>
                      <a:pt x="19360" y="16872"/>
                    </a:moveTo>
                    <a:cubicBezTo>
                      <a:pt x="19360" y="16826"/>
                      <a:pt x="19360" y="16779"/>
                      <a:pt x="19360" y="16779"/>
                    </a:cubicBezTo>
                    <a:cubicBezTo>
                      <a:pt x="19427" y="16687"/>
                      <a:pt x="19493" y="16548"/>
                      <a:pt x="19560" y="16455"/>
                    </a:cubicBezTo>
                    <a:cubicBezTo>
                      <a:pt x="19560" y="16409"/>
                      <a:pt x="19594" y="16409"/>
                      <a:pt x="19594" y="16455"/>
                    </a:cubicBezTo>
                    <a:cubicBezTo>
                      <a:pt x="19627" y="16455"/>
                      <a:pt x="19627" y="16501"/>
                      <a:pt x="19594" y="16501"/>
                    </a:cubicBezTo>
                    <a:cubicBezTo>
                      <a:pt x="19560" y="16640"/>
                      <a:pt x="19493" y="16733"/>
                      <a:pt x="19427" y="16826"/>
                    </a:cubicBezTo>
                    <a:cubicBezTo>
                      <a:pt x="19427" y="16872"/>
                      <a:pt x="19427" y="16872"/>
                      <a:pt x="19393" y="16872"/>
                    </a:cubicBezTo>
                    <a:cubicBezTo>
                      <a:pt x="19393" y="16872"/>
                      <a:pt x="19393" y="16872"/>
                      <a:pt x="19360" y="16872"/>
                    </a:cubicBezTo>
                    <a:close/>
                    <a:moveTo>
                      <a:pt x="11669" y="21600"/>
                    </a:moveTo>
                    <a:cubicBezTo>
                      <a:pt x="11569" y="21600"/>
                      <a:pt x="11469" y="21600"/>
                      <a:pt x="11368" y="21600"/>
                    </a:cubicBezTo>
                    <a:cubicBezTo>
                      <a:pt x="11368" y="21600"/>
                      <a:pt x="11335" y="21554"/>
                      <a:pt x="11335" y="21554"/>
                    </a:cubicBezTo>
                    <a:cubicBezTo>
                      <a:pt x="11335" y="21507"/>
                      <a:pt x="11368" y="21507"/>
                      <a:pt x="11368" y="21507"/>
                    </a:cubicBezTo>
                    <a:cubicBezTo>
                      <a:pt x="11469" y="21507"/>
                      <a:pt x="11569" y="21507"/>
                      <a:pt x="11669" y="21507"/>
                    </a:cubicBezTo>
                    <a:cubicBezTo>
                      <a:pt x="11703" y="21507"/>
                      <a:pt x="11703" y="21507"/>
                      <a:pt x="11703" y="21554"/>
                    </a:cubicBezTo>
                    <a:cubicBezTo>
                      <a:pt x="11703" y="21554"/>
                      <a:pt x="11703" y="21600"/>
                      <a:pt x="11703" y="21600"/>
                    </a:cubicBezTo>
                    <a:cubicBezTo>
                      <a:pt x="11703" y="21600"/>
                      <a:pt x="11669" y="21600"/>
                      <a:pt x="11669" y="21600"/>
                    </a:cubicBezTo>
                    <a:close/>
                    <a:moveTo>
                      <a:pt x="11067" y="21600"/>
                    </a:moveTo>
                    <a:cubicBezTo>
                      <a:pt x="10967" y="21554"/>
                      <a:pt x="10867" y="21554"/>
                      <a:pt x="10767" y="21554"/>
                    </a:cubicBezTo>
                    <a:cubicBezTo>
                      <a:pt x="10767" y="21554"/>
                      <a:pt x="10733" y="21507"/>
                      <a:pt x="10733" y="21507"/>
                    </a:cubicBezTo>
                    <a:cubicBezTo>
                      <a:pt x="10733" y="21461"/>
                      <a:pt x="10767" y="21461"/>
                      <a:pt x="10767" y="21461"/>
                    </a:cubicBezTo>
                    <a:cubicBezTo>
                      <a:pt x="10867" y="21461"/>
                      <a:pt x="10967" y="21461"/>
                      <a:pt x="11067" y="21461"/>
                    </a:cubicBezTo>
                    <a:cubicBezTo>
                      <a:pt x="11101" y="21461"/>
                      <a:pt x="11101" y="21507"/>
                      <a:pt x="11101" y="21507"/>
                    </a:cubicBezTo>
                    <a:cubicBezTo>
                      <a:pt x="11101" y="21554"/>
                      <a:pt x="11101" y="21554"/>
                      <a:pt x="11101" y="21554"/>
                    </a:cubicBezTo>
                    <a:cubicBezTo>
                      <a:pt x="11101" y="21554"/>
                      <a:pt x="11067" y="21600"/>
                      <a:pt x="11067" y="21600"/>
                    </a:cubicBezTo>
                    <a:close/>
                    <a:moveTo>
                      <a:pt x="19728" y="16177"/>
                    </a:moveTo>
                    <a:cubicBezTo>
                      <a:pt x="19728" y="16177"/>
                      <a:pt x="19728" y="16130"/>
                      <a:pt x="19728" y="16130"/>
                    </a:cubicBezTo>
                    <a:cubicBezTo>
                      <a:pt x="19794" y="15991"/>
                      <a:pt x="19828" y="15899"/>
                      <a:pt x="19895" y="15760"/>
                    </a:cubicBezTo>
                    <a:cubicBezTo>
                      <a:pt x="19895" y="15760"/>
                      <a:pt x="19928" y="15760"/>
                      <a:pt x="19962" y="15760"/>
                    </a:cubicBezTo>
                    <a:cubicBezTo>
                      <a:pt x="19962" y="15760"/>
                      <a:pt x="19962" y="15806"/>
                      <a:pt x="19962" y="15852"/>
                    </a:cubicBezTo>
                    <a:cubicBezTo>
                      <a:pt x="19895" y="15945"/>
                      <a:pt x="19861" y="16084"/>
                      <a:pt x="19794" y="16177"/>
                    </a:cubicBezTo>
                    <a:cubicBezTo>
                      <a:pt x="19794" y="16177"/>
                      <a:pt x="19794" y="16177"/>
                      <a:pt x="19761" y="16177"/>
                    </a:cubicBezTo>
                    <a:cubicBezTo>
                      <a:pt x="19761" y="16223"/>
                      <a:pt x="19761" y="16223"/>
                      <a:pt x="19728" y="16177"/>
                    </a:cubicBezTo>
                    <a:close/>
                    <a:moveTo>
                      <a:pt x="10466" y="21507"/>
                    </a:moveTo>
                    <a:cubicBezTo>
                      <a:pt x="10365" y="21507"/>
                      <a:pt x="10265" y="21461"/>
                      <a:pt x="10165" y="21461"/>
                    </a:cubicBezTo>
                    <a:cubicBezTo>
                      <a:pt x="10165" y="21461"/>
                      <a:pt x="10131" y="21415"/>
                      <a:pt x="10131" y="21415"/>
                    </a:cubicBezTo>
                    <a:cubicBezTo>
                      <a:pt x="10131" y="21368"/>
                      <a:pt x="10165" y="21368"/>
                      <a:pt x="10198" y="21368"/>
                    </a:cubicBezTo>
                    <a:cubicBezTo>
                      <a:pt x="10265" y="21368"/>
                      <a:pt x="10365" y="21368"/>
                      <a:pt x="10466" y="21415"/>
                    </a:cubicBezTo>
                    <a:cubicBezTo>
                      <a:pt x="10499" y="21415"/>
                      <a:pt x="10499" y="21415"/>
                      <a:pt x="10499" y="21461"/>
                    </a:cubicBezTo>
                    <a:cubicBezTo>
                      <a:pt x="10499" y="21461"/>
                      <a:pt x="10499" y="21507"/>
                      <a:pt x="10499" y="21507"/>
                    </a:cubicBezTo>
                    <a:cubicBezTo>
                      <a:pt x="10499" y="21507"/>
                      <a:pt x="10466" y="21507"/>
                      <a:pt x="10466" y="21507"/>
                    </a:cubicBezTo>
                    <a:close/>
                    <a:moveTo>
                      <a:pt x="20062" y="15482"/>
                    </a:moveTo>
                    <a:cubicBezTo>
                      <a:pt x="20062" y="15482"/>
                      <a:pt x="20062" y="15435"/>
                      <a:pt x="20062" y="15435"/>
                    </a:cubicBezTo>
                    <a:cubicBezTo>
                      <a:pt x="20095" y="15296"/>
                      <a:pt x="20162" y="15203"/>
                      <a:pt x="20229" y="15064"/>
                    </a:cubicBezTo>
                    <a:cubicBezTo>
                      <a:pt x="20229" y="15064"/>
                      <a:pt x="20263" y="15018"/>
                      <a:pt x="20263" y="15064"/>
                    </a:cubicBezTo>
                    <a:cubicBezTo>
                      <a:pt x="20296" y="15064"/>
                      <a:pt x="20296" y="15111"/>
                      <a:pt x="20263" y="15111"/>
                    </a:cubicBezTo>
                    <a:cubicBezTo>
                      <a:pt x="20229" y="15250"/>
                      <a:pt x="20162" y="15342"/>
                      <a:pt x="20129" y="15482"/>
                    </a:cubicBezTo>
                    <a:cubicBezTo>
                      <a:pt x="20129" y="15482"/>
                      <a:pt x="20129" y="15482"/>
                      <a:pt x="20095" y="15482"/>
                    </a:cubicBezTo>
                    <a:cubicBezTo>
                      <a:pt x="20095" y="15528"/>
                      <a:pt x="20095" y="15528"/>
                      <a:pt x="20062" y="15482"/>
                    </a:cubicBezTo>
                    <a:close/>
                    <a:moveTo>
                      <a:pt x="9864" y="21415"/>
                    </a:moveTo>
                    <a:cubicBezTo>
                      <a:pt x="9763" y="21368"/>
                      <a:pt x="9663" y="21368"/>
                      <a:pt x="9563" y="21322"/>
                    </a:cubicBezTo>
                    <a:cubicBezTo>
                      <a:pt x="9563" y="21322"/>
                      <a:pt x="9529" y="21276"/>
                      <a:pt x="9529" y="21276"/>
                    </a:cubicBezTo>
                    <a:cubicBezTo>
                      <a:pt x="9563" y="21229"/>
                      <a:pt x="9563" y="21229"/>
                      <a:pt x="9596" y="21229"/>
                    </a:cubicBezTo>
                    <a:cubicBezTo>
                      <a:pt x="9697" y="21229"/>
                      <a:pt x="9797" y="21276"/>
                      <a:pt x="9897" y="21276"/>
                    </a:cubicBezTo>
                    <a:cubicBezTo>
                      <a:pt x="9897" y="21322"/>
                      <a:pt x="9931" y="21322"/>
                      <a:pt x="9931" y="21368"/>
                    </a:cubicBezTo>
                    <a:cubicBezTo>
                      <a:pt x="9931" y="21368"/>
                      <a:pt x="9897" y="21368"/>
                      <a:pt x="9897" y="21415"/>
                    </a:cubicBezTo>
                    <a:cubicBezTo>
                      <a:pt x="9897" y="21415"/>
                      <a:pt x="9897" y="21415"/>
                      <a:pt x="9864" y="21415"/>
                    </a:cubicBezTo>
                    <a:close/>
                    <a:moveTo>
                      <a:pt x="20363" y="14786"/>
                    </a:moveTo>
                    <a:cubicBezTo>
                      <a:pt x="20363" y="14786"/>
                      <a:pt x="20363" y="14740"/>
                      <a:pt x="20363" y="14694"/>
                    </a:cubicBezTo>
                    <a:cubicBezTo>
                      <a:pt x="20396" y="14601"/>
                      <a:pt x="20463" y="14462"/>
                      <a:pt x="20497" y="14323"/>
                    </a:cubicBezTo>
                    <a:cubicBezTo>
                      <a:pt x="20497" y="14323"/>
                      <a:pt x="20530" y="14323"/>
                      <a:pt x="20530" y="14323"/>
                    </a:cubicBezTo>
                    <a:cubicBezTo>
                      <a:pt x="20563" y="14323"/>
                      <a:pt x="20563" y="14369"/>
                      <a:pt x="20563" y="14369"/>
                    </a:cubicBezTo>
                    <a:cubicBezTo>
                      <a:pt x="20530" y="14508"/>
                      <a:pt x="20463" y="14647"/>
                      <a:pt x="20430" y="14740"/>
                    </a:cubicBezTo>
                    <a:cubicBezTo>
                      <a:pt x="20430" y="14786"/>
                      <a:pt x="20430" y="14786"/>
                      <a:pt x="20396" y="14786"/>
                    </a:cubicBezTo>
                    <a:cubicBezTo>
                      <a:pt x="20396" y="14786"/>
                      <a:pt x="20396" y="14786"/>
                      <a:pt x="20363" y="14786"/>
                    </a:cubicBezTo>
                    <a:close/>
                    <a:moveTo>
                      <a:pt x="9295" y="21229"/>
                    </a:moveTo>
                    <a:cubicBezTo>
                      <a:pt x="9195" y="21229"/>
                      <a:pt x="9095" y="21183"/>
                      <a:pt x="8994" y="21183"/>
                    </a:cubicBezTo>
                    <a:cubicBezTo>
                      <a:pt x="8961" y="21136"/>
                      <a:pt x="8961" y="21136"/>
                      <a:pt x="8961" y="21090"/>
                    </a:cubicBezTo>
                    <a:cubicBezTo>
                      <a:pt x="8961" y="21090"/>
                      <a:pt x="8994" y="21044"/>
                      <a:pt x="8994" y="21044"/>
                    </a:cubicBezTo>
                    <a:cubicBezTo>
                      <a:pt x="9095" y="21090"/>
                      <a:pt x="9195" y="21136"/>
                      <a:pt x="9295" y="21136"/>
                    </a:cubicBezTo>
                    <a:cubicBezTo>
                      <a:pt x="9329" y="21136"/>
                      <a:pt x="9329" y="21183"/>
                      <a:pt x="9329" y="21229"/>
                    </a:cubicBezTo>
                    <a:cubicBezTo>
                      <a:pt x="9329" y="21229"/>
                      <a:pt x="9329" y="21229"/>
                      <a:pt x="9295" y="21229"/>
                    </a:cubicBezTo>
                    <a:cubicBezTo>
                      <a:pt x="9295" y="21229"/>
                      <a:pt x="9295" y="21276"/>
                      <a:pt x="9295" y="21229"/>
                    </a:cubicBezTo>
                    <a:close/>
                    <a:moveTo>
                      <a:pt x="20630" y="14045"/>
                    </a:moveTo>
                    <a:cubicBezTo>
                      <a:pt x="20630" y="13998"/>
                      <a:pt x="20630" y="13998"/>
                      <a:pt x="20630" y="13952"/>
                    </a:cubicBezTo>
                    <a:cubicBezTo>
                      <a:pt x="20664" y="13859"/>
                      <a:pt x="20697" y="13720"/>
                      <a:pt x="20731" y="13581"/>
                    </a:cubicBezTo>
                    <a:cubicBezTo>
                      <a:pt x="20764" y="13535"/>
                      <a:pt x="20764" y="13535"/>
                      <a:pt x="20798" y="13535"/>
                    </a:cubicBezTo>
                    <a:cubicBezTo>
                      <a:pt x="20798" y="13581"/>
                      <a:pt x="20831" y="13581"/>
                      <a:pt x="20798" y="13627"/>
                    </a:cubicBezTo>
                    <a:cubicBezTo>
                      <a:pt x="20764" y="13767"/>
                      <a:pt x="20731" y="13859"/>
                      <a:pt x="20697" y="13998"/>
                    </a:cubicBezTo>
                    <a:cubicBezTo>
                      <a:pt x="20697" y="13998"/>
                      <a:pt x="20664" y="14045"/>
                      <a:pt x="20664" y="14045"/>
                    </a:cubicBezTo>
                    <a:cubicBezTo>
                      <a:pt x="20664" y="14045"/>
                      <a:pt x="20664" y="14045"/>
                      <a:pt x="20630" y="14045"/>
                    </a:cubicBezTo>
                    <a:close/>
                    <a:moveTo>
                      <a:pt x="8693" y="21044"/>
                    </a:moveTo>
                    <a:cubicBezTo>
                      <a:pt x="8593" y="21044"/>
                      <a:pt x="8493" y="20997"/>
                      <a:pt x="8393" y="20951"/>
                    </a:cubicBezTo>
                    <a:cubicBezTo>
                      <a:pt x="8393" y="20951"/>
                      <a:pt x="8359" y="20905"/>
                      <a:pt x="8359" y="20905"/>
                    </a:cubicBezTo>
                    <a:cubicBezTo>
                      <a:pt x="8393" y="20858"/>
                      <a:pt x="8393" y="20858"/>
                      <a:pt x="8426" y="20858"/>
                    </a:cubicBezTo>
                    <a:cubicBezTo>
                      <a:pt x="8526" y="20905"/>
                      <a:pt x="8627" y="20951"/>
                      <a:pt x="8693" y="20951"/>
                    </a:cubicBezTo>
                    <a:cubicBezTo>
                      <a:pt x="8727" y="20951"/>
                      <a:pt x="8727" y="20997"/>
                      <a:pt x="8727" y="21044"/>
                    </a:cubicBezTo>
                    <a:cubicBezTo>
                      <a:pt x="8727" y="21044"/>
                      <a:pt x="8727" y="21044"/>
                      <a:pt x="8727" y="21044"/>
                    </a:cubicBezTo>
                    <a:cubicBezTo>
                      <a:pt x="8693" y="21090"/>
                      <a:pt x="8693" y="21090"/>
                      <a:pt x="8693" y="21044"/>
                    </a:cubicBezTo>
                    <a:close/>
                    <a:moveTo>
                      <a:pt x="20864" y="13257"/>
                    </a:moveTo>
                    <a:cubicBezTo>
                      <a:pt x="20864" y="13257"/>
                      <a:pt x="20831" y="13210"/>
                      <a:pt x="20864" y="13210"/>
                    </a:cubicBezTo>
                    <a:cubicBezTo>
                      <a:pt x="20898" y="13071"/>
                      <a:pt x="20931" y="12932"/>
                      <a:pt x="20965" y="12793"/>
                    </a:cubicBezTo>
                    <a:cubicBezTo>
                      <a:pt x="20965" y="12793"/>
                      <a:pt x="20998" y="12747"/>
                      <a:pt x="20998" y="12793"/>
                    </a:cubicBezTo>
                    <a:cubicBezTo>
                      <a:pt x="21032" y="12793"/>
                      <a:pt x="21032" y="12793"/>
                      <a:pt x="21032" y="12839"/>
                    </a:cubicBezTo>
                    <a:cubicBezTo>
                      <a:pt x="20998" y="12979"/>
                      <a:pt x="20965" y="13118"/>
                      <a:pt x="20931" y="13257"/>
                    </a:cubicBezTo>
                    <a:cubicBezTo>
                      <a:pt x="20931" y="13257"/>
                      <a:pt x="20898" y="13257"/>
                      <a:pt x="20898" y="13257"/>
                    </a:cubicBezTo>
                    <a:cubicBezTo>
                      <a:pt x="20898" y="13257"/>
                      <a:pt x="20898" y="13257"/>
                      <a:pt x="20864" y="13257"/>
                    </a:cubicBezTo>
                    <a:close/>
                    <a:moveTo>
                      <a:pt x="8125" y="20858"/>
                    </a:moveTo>
                    <a:cubicBezTo>
                      <a:pt x="8025" y="20812"/>
                      <a:pt x="7924" y="20766"/>
                      <a:pt x="7824" y="20719"/>
                    </a:cubicBezTo>
                    <a:cubicBezTo>
                      <a:pt x="7791" y="20719"/>
                      <a:pt x="7791" y="20673"/>
                      <a:pt x="7791" y="20673"/>
                    </a:cubicBezTo>
                    <a:cubicBezTo>
                      <a:pt x="7791" y="20627"/>
                      <a:pt x="7824" y="20627"/>
                      <a:pt x="7858" y="20627"/>
                    </a:cubicBezTo>
                    <a:cubicBezTo>
                      <a:pt x="7924" y="20673"/>
                      <a:pt x="8025" y="20719"/>
                      <a:pt x="8125" y="20766"/>
                    </a:cubicBezTo>
                    <a:cubicBezTo>
                      <a:pt x="8159" y="20766"/>
                      <a:pt x="8159" y="20766"/>
                      <a:pt x="8159" y="20812"/>
                    </a:cubicBezTo>
                    <a:cubicBezTo>
                      <a:pt x="8159" y="20812"/>
                      <a:pt x="8159" y="20858"/>
                      <a:pt x="8125" y="20858"/>
                    </a:cubicBezTo>
                    <a:cubicBezTo>
                      <a:pt x="8125" y="20858"/>
                      <a:pt x="8125" y="20858"/>
                      <a:pt x="8125" y="20858"/>
                    </a:cubicBezTo>
                    <a:close/>
                    <a:moveTo>
                      <a:pt x="21065" y="12469"/>
                    </a:moveTo>
                    <a:cubicBezTo>
                      <a:pt x="21065" y="12469"/>
                      <a:pt x="21032" y="12422"/>
                      <a:pt x="21065" y="12422"/>
                    </a:cubicBezTo>
                    <a:cubicBezTo>
                      <a:pt x="21065" y="12330"/>
                      <a:pt x="21098" y="12237"/>
                      <a:pt x="21098" y="12191"/>
                    </a:cubicBezTo>
                    <a:cubicBezTo>
                      <a:pt x="21098" y="12144"/>
                      <a:pt x="21132" y="12052"/>
                      <a:pt x="21132" y="12005"/>
                    </a:cubicBezTo>
                    <a:cubicBezTo>
                      <a:pt x="21132" y="12005"/>
                      <a:pt x="21165" y="11959"/>
                      <a:pt x="21199" y="11959"/>
                    </a:cubicBezTo>
                    <a:cubicBezTo>
                      <a:pt x="21199" y="12005"/>
                      <a:pt x="21199" y="12005"/>
                      <a:pt x="21199" y="12052"/>
                    </a:cubicBezTo>
                    <a:cubicBezTo>
                      <a:pt x="21199" y="12098"/>
                      <a:pt x="21199" y="12144"/>
                      <a:pt x="21165" y="12191"/>
                    </a:cubicBezTo>
                    <a:cubicBezTo>
                      <a:pt x="21165" y="12283"/>
                      <a:pt x="21132" y="12376"/>
                      <a:pt x="21132" y="12422"/>
                    </a:cubicBezTo>
                    <a:cubicBezTo>
                      <a:pt x="21132" y="12469"/>
                      <a:pt x="21098" y="12469"/>
                      <a:pt x="21098" y="12469"/>
                    </a:cubicBezTo>
                    <a:cubicBezTo>
                      <a:pt x="21098" y="12469"/>
                      <a:pt x="21098" y="12469"/>
                      <a:pt x="21065" y="12469"/>
                    </a:cubicBezTo>
                    <a:close/>
                    <a:moveTo>
                      <a:pt x="7523" y="20580"/>
                    </a:moveTo>
                    <a:cubicBezTo>
                      <a:pt x="7423" y="20534"/>
                      <a:pt x="7356" y="20488"/>
                      <a:pt x="7256" y="20441"/>
                    </a:cubicBezTo>
                    <a:cubicBezTo>
                      <a:pt x="7222" y="20441"/>
                      <a:pt x="7222" y="20395"/>
                      <a:pt x="7222" y="20395"/>
                    </a:cubicBezTo>
                    <a:cubicBezTo>
                      <a:pt x="7222" y="20348"/>
                      <a:pt x="7256" y="20348"/>
                      <a:pt x="7289" y="20348"/>
                    </a:cubicBezTo>
                    <a:cubicBezTo>
                      <a:pt x="7356" y="20395"/>
                      <a:pt x="7456" y="20441"/>
                      <a:pt x="7557" y="20488"/>
                    </a:cubicBezTo>
                    <a:cubicBezTo>
                      <a:pt x="7590" y="20488"/>
                      <a:pt x="7590" y="20534"/>
                      <a:pt x="7590" y="20534"/>
                    </a:cubicBezTo>
                    <a:cubicBezTo>
                      <a:pt x="7590" y="20580"/>
                      <a:pt x="7557" y="20580"/>
                      <a:pt x="7557" y="20580"/>
                    </a:cubicBezTo>
                    <a:cubicBezTo>
                      <a:pt x="7557" y="20580"/>
                      <a:pt x="7557" y="20580"/>
                      <a:pt x="7523" y="20580"/>
                    </a:cubicBezTo>
                    <a:close/>
                    <a:moveTo>
                      <a:pt x="21232" y="11681"/>
                    </a:moveTo>
                    <a:cubicBezTo>
                      <a:pt x="21232" y="11681"/>
                      <a:pt x="21199" y="11634"/>
                      <a:pt x="21199" y="11634"/>
                    </a:cubicBezTo>
                    <a:cubicBezTo>
                      <a:pt x="21232" y="11495"/>
                      <a:pt x="21266" y="11356"/>
                      <a:pt x="21299" y="11217"/>
                    </a:cubicBezTo>
                    <a:cubicBezTo>
                      <a:pt x="21299" y="11171"/>
                      <a:pt x="21299" y="11171"/>
                      <a:pt x="21333" y="11171"/>
                    </a:cubicBezTo>
                    <a:cubicBezTo>
                      <a:pt x="21333" y="11171"/>
                      <a:pt x="21366" y="11217"/>
                      <a:pt x="21366" y="11217"/>
                    </a:cubicBezTo>
                    <a:cubicBezTo>
                      <a:pt x="21333" y="11356"/>
                      <a:pt x="21299" y="11495"/>
                      <a:pt x="21299" y="11634"/>
                    </a:cubicBezTo>
                    <a:cubicBezTo>
                      <a:pt x="21299" y="11634"/>
                      <a:pt x="21266" y="11681"/>
                      <a:pt x="21266" y="11681"/>
                    </a:cubicBezTo>
                    <a:cubicBezTo>
                      <a:pt x="21266" y="11681"/>
                      <a:pt x="21266" y="11681"/>
                      <a:pt x="21232" y="11681"/>
                    </a:cubicBezTo>
                    <a:close/>
                    <a:moveTo>
                      <a:pt x="6955" y="20302"/>
                    </a:moveTo>
                    <a:cubicBezTo>
                      <a:pt x="6888" y="20256"/>
                      <a:pt x="6788" y="20209"/>
                      <a:pt x="6687" y="20117"/>
                    </a:cubicBezTo>
                    <a:cubicBezTo>
                      <a:pt x="6654" y="20117"/>
                      <a:pt x="6654" y="20117"/>
                      <a:pt x="6654" y="20070"/>
                    </a:cubicBezTo>
                    <a:cubicBezTo>
                      <a:pt x="6687" y="20024"/>
                      <a:pt x="6687" y="20024"/>
                      <a:pt x="6721" y="20024"/>
                    </a:cubicBezTo>
                    <a:cubicBezTo>
                      <a:pt x="6821" y="20117"/>
                      <a:pt x="6888" y="20163"/>
                      <a:pt x="6988" y="20209"/>
                    </a:cubicBezTo>
                    <a:cubicBezTo>
                      <a:pt x="7022" y="20209"/>
                      <a:pt x="7022" y="20256"/>
                      <a:pt x="7022" y="20256"/>
                    </a:cubicBezTo>
                    <a:cubicBezTo>
                      <a:pt x="7022" y="20302"/>
                      <a:pt x="7022" y="20302"/>
                      <a:pt x="6988" y="20302"/>
                    </a:cubicBezTo>
                    <a:cubicBezTo>
                      <a:pt x="6988" y="20302"/>
                      <a:pt x="6988" y="20302"/>
                      <a:pt x="6955" y="20302"/>
                    </a:cubicBezTo>
                    <a:close/>
                    <a:moveTo>
                      <a:pt x="21366" y="10846"/>
                    </a:moveTo>
                    <a:cubicBezTo>
                      <a:pt x="21366" y="10846"/>
                      <a:pt x="21333" y="10846"/>
                      <a:pt x="21333" y="10800"/>
                    </a:cubicBezTo>
                    <a:cubicBezTo>
                      <a:pt x="21366" y="10661"/>
                      <a:pt x="21366" y="10522"/>
                      <a:pt x="21399" y="10383"/>
                    </a:cubicBezTo>
                    <a:cubicBezTo>
                      <a:pt x="21399" y="10383"/>
                      <a:pt x="21433" y="10336"/>
                      <a:pt x="21433" y="10336"/>
                    </a:cubicBezTo>
                    <a:cubicBezTo>
                      <a:pt x="21466" y="10336"/>
                      <a:pt x="21466" y="10383"/>
                      <a:pt x="21466" y="10429"/>
                    </a:cubicBezTo>
                    <a:cubicBezTo>
                      <a:pt x="21466" y="10568"/>
                      <a:pt x="21433" y="10707"/>
                      <a:pt x="21433" y="10846"/>
                    </a:cubicBezTo>
                    <a:cubicBezTo>
                      <a:pt x="21399" y="10846"/>
                      <a:pt x="21399" y="10846"/>
                      <a:pt x="21399" y="10846"/>
                    </a:cubicBezTo>
                    <a:cubicBezTo>
                      <a:pt x="21399" y="10846"/>
                      <a:pt x="21366" y="10846"/>
                      <a:pt x="21366" y="10846"/>
                    </a:cubicBezTo>
                    <a:close/>
                    <a:moveTo>
                      <a:pt x="6420" y="19978"/>
                    </a:moveTo>
                    <a:cubicBezTo>
                      <a:pt x="6320" y="19931"/>
                      <a:pt x="6219" y="19885"/>
                      <a:pt x="6152" y="19792"/>
                    </a:cubicBezTo>
                    <a:cubicBezTo>
                      <a:pt x="6119" y="19792"/>
                      <a:pt x="6119" y="19746"/>
                      <a:pt x="6119" y="19746"/>
                    </a:cubicBezTo>
                    <a:cubicBezTo>
                      <a:pt x="6119" y="19700"/>
                      <a:pt x="6152" y="19700"/>
                      <a:pt x="6152" y="19700"/>
                    </a:cubicBezTo>
                    <a:cubicBezTo>
                      <a:pt x="6253" y="19792"/>
                      <a:pt x="6353" y="19839"/>
                      <a:pt x="6453" y="19885"/>
                    </a:cubicBezTo>
                    <a:cubicBezTo>
                      <a:pt x="6453" y="19885"/>
                      <a:pt x="6453" y="19931"/>
                      <a:pt x="6453" y="19931"/>
                    </a:cubicBezTo>
                    <a:cubicBezTo>
                      <a:pt x="6453" y="19978"/>
                      <a:pt x="6453" y="19978"/>
                      <a:pt x="6453" y="19978"/>
                    </a:cubicBezTo>
                    <a:cubicBezTo>
                      <a:pt x="6420" y="19978"/>
                      <a:pt x="6420" y="19978"/>
                      <a:pt x="6420" y="19978"/>
                    </a:cubicBezTo>
                    <a:close/>
                    <a:moveTo>
                      <a:pt x="21466" y="10058"/>
                    </a:moveTo>
                    <a:cubicBezTo>
                      <a:pt x="21466" y="10058"/>
                      <a:pt x="21433" y="10012"/>
                      <a:pt x="21433" y="9966"/>
                    </a:cubicBezTo>
                    <a:cubicBezTo>
                      <a:pt x="21466" y="9827"/>
                      <a:pt x="21466" y="9688"/>
                      <a:pt x="21466" y="9548"/>
                    </a:cubicBezTo>
                    <a:cubicBezTo>
                      <a:pt x="21466" y="9548"/>
                      <a:pt x="21500" y="9502"/>
                      <a:pt x="21533" y="9548"/>
                    </a:cubicBezTo>
                    <a:cubicBezTo>
                      <a:pt x="21533" y="9548"/>
                      <a:pt x="21567" y="9548"/>
                      <a:pt x="21567" y="9595"/>
                    </a:cubicBezTo>
                    <a:cubicBezTo>
                      <a:pt x="21533" y="9734"/>
                      <a:pt x="21533" y="9873"/>
                      <a:pt x="21500" y="10012"/>
                    </a:cubicBezTo>
                    <a:cubicBezTo>
                      <a:pt x="21500" y="10012"/>
                      <a:pt x="21500" y="10012"/>
                      <a:pt x="21500" y="10058"/>
                    </a:cubicBezTo>
                    <a:cubicBezTo>
                      <a:pt x="21500" y="10058"/>
                      <a:pt x="21466" y="10058"/>
                      <a:pt x="21466" y="10058"/>
                    </a:cubicBezTo>
                    <a:close/>
                    <a:moveTo>
                      <a:pt x="5851" y="19607"/>
                    </a:moveTo>
                    <a:cubicBezTo>
                      <a:pt x="5785" y="19561"/>
                      <a:pt x="5684" y="19514"/>
                      <a:pt x="5584" y="19421"/>
                    </a:cubicBezTo>
                    <a:cubicBezTo>
                      <a:pt x="5584" y="19421"/>
                      <a:pt x="5584" y="19375"/>
                      <a:pt x="5584" y="19375"/>
                    </a:cubicBezTo>
                    <a:cubicBezTo>
                      <a:pt x="5584" y="19329"/>
                      <a:pt x="5617" y="19329"/>
                      <a:pt x="5617" y="19329"/>
                    </a:cubicBezTo>
                    <a:cubicBezTo>
                      <a:pt x="5718" y="19421"/>
                      <a:pt x="5818" y="19468"/>
                      <a:pt x="5885" y="19514"/>
                    </a:cubicBezTo>
                    <a:cubicBezTo>
                      <a:pt x="5918" y="19561"/>
                      <a:pt x="5918" y="19561"/>
                      <a:pt x="5918" y="19607"/>
                    </a:cubicBezTo>
                    <a:cubicBezTo>
                      <a:pt x="5918" y="19607"/>
                      <a:pt x="5918" y="19607"/>
                      <a:pt x="5885" y="19607"/>
                    </a:cubicBezTo>
                    <a:cubicBezTo>
                      <a:pt x="5885" y="19653"/>
                      <a:pt x="5885" y="19653"/>
                      <a:pt x="5851" y="19607"/>
                    </a:cubicBezTo>
                    <a:close/>
                    <a:moveTo>
                      <a:pt x="5316" y="19236"/>
                    </a:moveTo>
                    <a:cubicBezTo>
                      <a:pt x="5250" y="19190"/>
                      <a:pt x="5149" y="19097"/>
                      <a:pt x="5049" y="19051"/>
                    </a:cubicBezTo>
                    <a:cubicBezTo>
                      <a:pt x="5049" y="19051"/>
                      <a:pt x="5049" y="19004"/>
                      <a:pt x="5049" y="18958"/>
                    </a:cubicBezTo>
                    <a:cubicBezTo>
                      <a:pt x="5049" y="18958"/>
                      <a:pt x="5082" y="18958"/>
                      <a:pt x="5082" y="18958"/>
                    </a:cubicBezTo>
                    <a:cubicBezTo>
                      <a:pt x="5183" y="19004"/>
                      <a:pt x="5283" y="19097"/>
                      <a:pt x="5350" y="19143"/>
                    </a:cubicBezTo>
                    <a:cubicBezTo>
                      <a:pt x="5383" y="19190"/>
                      <a:pt x="5383" y="19190"/>
                      <a:pt x="5383" y="19236"/>
                    </a:cubicBezTo>
                    <a:cubicBezTo>
                      <a:pt x="5383" y="19236"/>
                      <a:pt x="5383" y="19236"/>
                      <a:pt x="5350" y="19236"/>
                    </a:cubicBezTo>
                    <a:cubicBezTo>
                      <a:pt x="5350" y="19236"/>
                      <a:pt x="5350" y="19236"/>
                      <a:pt x="5316" y="19236"/>
                    </a:cubicBezTo>
                    <a:close/>
                    <a:moveTo>
                      <a:pt x="21533" y="9224"/>
                    </a:moveTo>
                    <a:cubicBezTo>
                      <a:pt x="21533" y="9224"/>
                      <a:pt x="21500" y="9178"/>
                      <a:pt x="21500" y="9178"/>
                    </a:cubicBezTo>
                    <a:cubicBezTo>
                      <a:pt x="21500" y="9039"/>
                      <a:pt x="21533" y="8900"/>
                      <a:pt x="21533" y="8761"/>
                    </a:cubicBezTo>
                    <a:cubicBezTo>
                      <a:pt x="21533" y="8714"/>
                      <a:pt x="21533" y="8714"/>
                      <a:pt x="21567" y="8714"/>
                    </a:cubicBezTo>
                    <a:cubicBezTo>
                      <a:pt x="21567" y="8714"/>
                      <a:pt x="21600" y="8714"/>
                      <a:pt x="21600" y="8761"/>
                    </a:cubicBezTo>
                    <a:cubicBezTo>
                      <a:pt x="21600" y="8900"/>
                      <a:pt x="21600" y="9039"/>
                      <a:pt x="21567" y="9178"/>
                    </a:cubicBezTo>
                    <a:cubicBezTo>
                      <a:pt x="21567" y="9178"/>
                      <a:pt x="21567" y="9224"/>
                      <a:pt x="21567" y="9224"/>
                    </a:cubicBezTo>
                    <a:cubicBezTo>
                      <a:pt x="21567" y="9224"/>
                      <a:pt x="21533" y="9224"/>
                      <a:pt x="21533" y="9224"/>
                    </a:cubicBezTo>
                    <a:close/>
                    <a:moveTo>
                      <a:pt x="4815" y="18819"/>
                    </a:moveTo>
                    <a:cubicBezTo>
                      <a:pt x="4715" y="18773"/>
                      <a:pt x="4614" y="18680"/>
                      <a:pt x="4547" y="18633"/>
                    </a:cubicBezTo>
                    <a:cubicBezTo>
                      <a:pt x="4514" y="18587"/>
                      <a:pt x="4514" y="18587"/>
                      <a:pt x="4514" y="18541"/>
                    </a:cubicBezTo>
                    <a:cubicBezTo>
                      <a:pt x="4547" y="18541"/>
                      <a:pt x="4547" y="18541"/>
                      <a:pt x="4581" y="18541"/>
                    </a:cubicBezTo>
                    <a:cubicBezTo>
                      <a:pt x="4681" y="18587"/>
                      <a:pt x="4748" y="18680"/>
                      <a:pt x="4848" y="18726"/>
                    </a:cubicBezTo>
                    <a:cubicBezTo>
                      <a:pt x="4848" y="18773"/>
                      <a:pt x="4848" y="18773"/>
                      <a:pt x="4848" y="18819"/>
                    </a:cubicBezTo>
                    <a:cubicBezTo>
                      <a:pt x="4848" y="18819"/>
                      <a:pt x="4848" y="18819"/>
                      <a:pt x="4848" y="18819"/>
                    </a:cubicBezTo>
                    <a:cubicBezTo>
                      <a:pt x="4815" y="18865"/>
                      <a:pt x="4815" y="18865"/>
                      <a:pt x="4815" y="18819"/>
                    </a:cubicBezTo>
                    <a:close/>
                    <a:moveTo>
                      <a:pt x="21567" y="8390"/>
                    </a:moveTo>
                    <a:cubicBezTo>
                      <a:pt x="21533" y="8390"/>
                      <a:pt x="21533" y="8343"/>
                      <a:pt x="21533" y="8343"/>
                    </a:cubicBezTo>
                    <a:cubicBezTo>
                      <a:pt x="21533" y="8204"/>
                      <a:pt x="21533" y="8065"/>
                      <a:pt x="21533" y="7926"/>
                    </a:cubicBezTo>
                    <a:cubicBezTo>
                      <a:pt x="21533" y="7880"/>
                      <a:pt x="21533" y="7880"/>
                      <a:pt x="21567" y="7880"/>
                    </a:cubicBezTo>
                    <a:cubicBezTo>
                      <a:pt x="21600" y="7880"/>
                      <a:pt x="21600" y="7880"/>
                      <a:pt x="21600" y="7926"/>
                    </a:cubicBezTo>
                    <a:cubicBezTo>
                      <a:pt x="21600" y="8065"/>
                      <a:pt x="21600" y="8204"/>
                      <a:pt x="21600" y="8343"/>
                    </a:cubicBezTo>
                    <a:cubicBezTo>
                      <a:pt x="21600" y="8343"/>
                      <a:pt x="21600" y="8390"/>
                      <a:pt x="21600" y="8390"/>
                    </a:cubicBezTo>
                    <a:cubicBezTo>
                      <a:pt x="21567" y="8390"/>
                      <a:pt x="21567" y="8390"/>
                      <a:pt x="21567" y="8390"/>
                    </a:cubicBezTo>
                    <a:close/>
                    <a:moveTo>
                      <a:pt x="4280" y="18402"/>
                    </a:moveTo>
                    <a:cubicBezTo>
                      <a:pt x="4213" y="18309"/>
                      <a:pt x="4113" y="18263"/>
                      <a:pt x="4046" y="18170"/>
                    </a:cubicBezTo>
                    <a:cubicBezTo>
                      <a:pt x="4012" y="18170"/>
                      <a:pt x="4012" y="18124"/>
                      <a:pt x="4012" y="18124"/>
                    </a:cubicBezTo>
                    <a:cubicBezTo>
                      <a:pt x="4046" y="18077"/>
                      <a:pt x="4046" y="18077"/>
                      <a:pt x="4079" y="18077"/>
                    </a:cubicBezTo>
                    <a:cubicBezTo>
                      <a:pt x="4146" y="18170"/>
                      <a:pt x="4246" y="18263"/>
                      <a:pt x="4313" y="18309"/>
                    </a:cubicBezTo>
                    <a:cubicBezTo>
                      <a:pt x="4347" y="18309"/>
                      <a:pt x="4347" y="18355"/>
                      <a:pt x="4347" y="18402"/>
                    </a:cubicBezTo>
                    <a:cubicBezTo>
                      <a:pt x="4347" y="18402"/>
                      <a:pt x="4313" y="18402"/>
                      <a:pt x="4313" y="18402"/>
                    </a:cubicBezTo>
                    <a:cubicBezTo>
                      <a:pt x="4313" y="18402"/>
                      <a:pt x="4313" y="18402"/>
                      <a:pt x="4280" y="18402"/>
                    </a:cubicBezTo>
                    <a:close/>
                    <a:moveTo>
                      <a:pt x="21567" y="7555"/>
                    </a:moveTo>
                    <a:cubicBezTo>
                      <a:pt x="21533" y="7555"/>
                      <a:pt x="21533" y="7509"/>
                      <a:pt x="21533" y="7509"/>
                    </a:cubicBezTo>
                    <a:cubicBezTo>
                      <a:pt x="21533" y="7370"/>
                      <a:pt x="21500" y="7231"/>
                      <a:pt x="21500" y="7092"/>
                    </a:cubicBezTo>
                    <a:cubicBezTo>
                      <a:pt x="21500" y="7045"/>
                      <a:pt x="21533" y="7045"/>
                      <a:pt x="21533" y="7045"/>
                    </a:cubicBezTo>
                    <a:cubicBezTo>
                      <a:pt x="21567" y="7045"/>
                      <a:pt x="21567" y="7045"/>
                      <a:pt x="21567" y="7092"/>
                    </a:cubicBezTo>
                    <a:cubicBezTo>
                      <a:pt x="21600" y="7231"/>
                      <a:pt x="21600" y="7370"/>
                      <a:pt x="21600" y="7509"/>
                    </a:cubicBezTo>
                    <a:cubicBezTo>
                      <a:pt x="21600" y="7509"/>
                      <a:pt x="21600" y="7555"/>
                      <a:pt x="21567" y="7555"/>
                    </a:cubicBezTo>
                    <a:cubicBezTo>
                      <a:pt x="21567" y="7555"/>
                      <a:pt x="21567" y="7555"/>
                      <a:pt x="21567" y="7555"/>
                    </a:cubicBezTo>
                    <a:close/>
                    <a:moveTo>
                      <a:pt x="3778" y="17938"/>
                    </a:moveTo>
                    <a:cubicBezTo>
                      <a:pt x="3711" y="17845"/>
                      <a:pt x="3611" y="17799"/>
                      <a:pt x="3544" y="17706"/>
                    </a:cubicBezTo>
                    <a:cubicBezTo>
                      <a:pt x="3511" y="17706"/>
                      <a:pt x="3511" y="17660"/>
                      <a:pt x="3511" y="17614"/>
                    </a:cubicBezTo>
                    <a:cubicBezTo>
                      <a:pt x="3544" y="17614"/>
                      <a:pt x="3578" y="17614"/>
                      <a:pt x="3578" y="17614"/>
                    </a:cubicBezTo>
                    <a:cubicBezTo>
                      <a:pt x="3645" y="17706"/>
                      <a:pt x="3745" y="17799"/>
                      <a:pt x="3812" y="17845"/>
                    </a:cubicBezTo>
                    <a:cubicBezTo>
                      <a:pt x="3845" y="17892"/>
                      <a:pt x="3845" y="17892"/>
                      <a:pt x="3845" y="17938"/>
                    </a:cubicBezTo>
                    <a:cubicBezTo>
                      <a:pt x="3845" y="17938"/>
                      <a:pt x="3812" y="17938"/>
                      <a:pt x="3812" y="17938"/>
                    </a:cubicBezTo>
                    <a:cubicBezTo>
                      <a:pt x="3812" y="17938"/>
                      <a:pt x="3778" y="17938"/>
                      <a:pt x="3778" y="17938"/>
                    </a:cubicBezTo>
                    <a:close/>
                    <a:moveTo>
                      <a:pt x="21533" y="6721"/>
                    </a:moveTo>
                    <a:cubicBezTo>
                      <a:pt x="21500" y="6721"/>
                      <a:pt x="21500" y="6675"/>
                      <a:pt x="21466" y="6675"/>
                    </a:cubicBezTo>
                    <a:cubicBezTo>
                      <a:pt x="21466" y="6536"/>
                      <a:pt x="21466" y="6397"/>
                      <a:pt x="21433" y="6258"/>
                    </a:cubicBezTo>
                    <a:cubicBezTo>
                      <a:pt x="21433" y="6211"/>
                      <a:pt x="21466" y="6211"/>
                      <a:pt x="21466" y="6211"/>
                    </a:cubicBezTo>
                    <a:cubicBezTo>
                      <a:pt x="21500" y="6211"/>
                      <a:pt x="21533" y="6211"/>
                      <a:pt x="21533" y="6258"/>
                    </a:cubicBezTo>
                    <a:cubicBezTo>
                      <a:pt x="21533" y="6397"/>
                      <a:pt x="21533" y="6536"/>
                      <a:pt x="21567" y="6675"/>
                    </a:cubicBezTo>
                    <a:cubicBezTo>
                      <a:pt x="21567" y="6675"/>
                      <a:pt x="21533" y="6721"/>
                      <a:pt x="21533" y="6721"/>
                    </a:cubicBezTo>
                    <a:cubicBezTo>
                      <a:pt x="21533" y="6721"/>
                      <a:pt x="21533" y="6721"/>
                      <a:pt x="21533" y="6721"/>
                    </a:cubicBezTo>
                    <a:close/>
                    <a:moveTo>
                      <a:pt x="3277" y="17475"/>
                    </a:moveTo>
                    <a:cubicBezTo>
                      <a:pt x="3210" y="17382"/>
                      <a:pt x="3143" y="17289"/>
                      <a:pt x="3043" y="17197"/>
                    </a:cubicBezTo>
                    <a:cubicBezTo>
                      <a:pt x="3043" y="17197"/>
                      <a:pt x="3043" y="17150"/>
                      <a:pt x="3043" y="17150"/>
                    </a:cubicBezTo>
                    <a:cubicBezTo>
                      <a:pt x="3043" y="17104"/>
                      <a:pt x="3076" y="17104"/>
                      <a:pt x="3110" y="17104"/>
                    </a:cubicBezTo>
                    <a:cubicBezTo>
                      <a:pt x="3176" y="17197"/>
                      <a:pt x="3243" y="17289"/>
                      <a:pt x="3344" y="17382"/>
                    </a:cubicBezTo>
                    <a:cubicBezTo>
                      <a:pt x="3344" y="17382"/>
                      <a:pt x="3344" y="17428"/>
                      <a:pt x="3344" y="17428"/>
                    </a:cubicBezTo>
                    <a:cubicBezTo>
                      <a:pt x="3344" y="17475"/>
                      <a:pt x="3344" y="17475"/>
                      <a:pt x="3344" y="17475"/>
                    </a:cubicBezTo>
                    <a:cubicBezTo>
                      <a:pt x="3310" y="17475"/>
                      <a:pt x="3310" y="17475"/>
                      <a:pt x="3277" y="17475"/>
                    </a:cubicBezTo>
                    <a:close/>
                    <a:moveTo>
                      <a:pt x="21433" y="5887"/>
                    </a:moveTo>
                    <a:cubicBezTo>
                      <a:pt x="21433" y="5887"/>
                      <a:pt x="21399" y="5887"/>
                      <a:pt x="21399" y="5840"/>
                    </a:cubicBezTo>
                    <a:cubicBezTo>
                      <a:pt x="21399" y="5701"/>
                      <a:pt x="21366" y="5562"/>
                      <a:pt x="21333" y="5423"/>
                    </a:cubicBezTo>
                    <a:cubicBezTo>
                      <a:pt x="21333" y="5423"/>
                      <a:pt x="21366" y="5377"/>
                      <a:pt x="21366" y="5377"/>
                    </a:cubicBezTo>
                    <a:cubicBezTo>
                      <a:pt x="21399" y="5377"/>
                      <a:pt x="21399" y="5377"/>
                      <a:pt x="21433" y="5423"/>
                    </a:cubicBezTo>
                    <a:cubicBezTo>
                      <a:pt x="21433" y="5562"/>
                      <a:pt x="21466" y="5701"/>
                      <a:pt x="21466" y="5840"/>
                    </a:cubicBezTo>
                    <a:cubicBezTo>
                      <a:pt x="21466" y="5840"/>
                      <a:pt x="21466" y="5887"/>
                      <a:pt x="21466" y="5887"/>
                    </a:cubicBezTo>
                    <a:cubicBezTo>
                      <a:pt x="21466" y="5887"/>
                      <a:pt x="21433" y="5887"/>
                      <a:pt x="21433" y="5887"/>
                    </a:cubicBezTo>
                    <a:close/>
                    <a:moveTo>
                      <a:pt x="2809" y="16965"/>
                    </a:moveTo>
                    <a:cubicBezTo>
                      <a:pt x="2742" y="16872"/>
                      <a:pt x="2641" y="16779"/>
                      <a:pt x="2575" y="16687"/>
                    </a:cubicBezTo>
                    <a:cubicBezTo>
                      <a:pt x="2575" y="16687"/>
                      <a:pt x="2575" y="16640"/>
                      <a:pt x="2575" y="16594"/>
                    </a:cubicBezTo>
                    <a:cubicBezTo>
                      <a:pt x="2575" y="16594"/>
                      <a:pt x="2608" y="16594"/>
                      <a:pt x="2641" y="16594"/>
                    </a:cubicBezTo>
                    <a:cubicBezTo>
                      <a:pt x="2708" y="16687"/>
                      <a:pt x="2775" y="16779"/>
                      <a:pt x="2876" y="16872"/>
                    </a:cubicBezTo>
                    <a:cubicBezTo>
                      <a:pt x="2876" y="16872"/>
                      <a:pt x="2876" y="16918"/>
                      <a:pt x="2876" y="16918"/>
                    </a:cubicBezTo>
                    <a:cubicBezTo>
                      <a:pt x="2876" y="16965"/>
                      <a:pt x="2842" y="16965"/>
                      <a:pt x="2842" y="16965"/>
                    </a:cubicBezTo>
                    <a:cubicBezTo>
                      <a:pt x="2842" y="16965"/>
                      <a:pt x="2809" y="16965"/>
                      <a:pt x="2809" y="16965"/>
                    </a:cubicBezTo>
                    <a:close/>
                    <a:moveTo>
                      <a:pt x="21333" y="5052"/>
                    </a:moveTo>
                    <a:cubicBezTo>
                      <a:pt x="21299" y="5099"/>
                      <a:pt x="21299" y="5052"/>
                      <a:pt x="21266" y="5052"/>
                    </a:cubicBezTo>
                    <a:cubicBezTo>
                      <a:pt x="21266" y="4913"/>
                      <a:pt x="21232" y="4774"/>
                      <a:pt x="21199" y="4635"/>
                    </a:cubicBezTo>
                    <a:cubicBezTo>
                      <a:pt x="21199" y="4589"/>
                      <a:pt x="21199" y="4589"/>
                      <a:pt x="21232" y="4589"/>
                    </a:cubicBezTo>
                    <a:cubicBezTo>
                      <a:pt x="21266" y="4542"/>
                      <a:pt x="21266" y="4589"/>
                      <a:pt x="21266" y="4589"/>
                    </a:cubicBezTo>
                    <a:cubicBezTo>
                      <a:pt x="21299" y="4728"/>
                      <a:pt x="21333" y="4867"/>
                      <a:pt x="21366" y="5006"/>
                    </a:cubicBezTo>
                    <a:cubicBezTo>
                      <a:pt x="21366" y="5052"/>
                      <a:pt x="21366" y="5052"/>
                      <a:pt x="21333" y="5052"/>
                    </a:cubicBezTo>
                    <a:cubicBezTo>
                      <a:pt x="21333" y="5052"/>
                      <a:pt x="21333" y="5052"/>
                      <a:pt x="21333" y="5052"/>
                    </a:cubicBezTo>
                    <a:close/>
                    <a:moveTo>
                      <a:pt x="2341" y="16409"/>
                    </a:moveTo>
                    <a:cubicBezTo>
                      <a:pt x="2274" y="16316"/>
                      <a:pt x="2207" y="16223"/>
                      <a:pt x="2107" y="16130"/>
                    </a:cubicBezTo>
                    <a:cubicBezTo>
                      <a:pt x="2107" y="16130"/>
                      <a:pt x="2107" y="16084"/>
                      <a:pt x="2107" y="16084"/>
                    </a:cubicBezTo>
                    <a:cubicBezTo>
                      <a:pt x="2140" y="16038"/>
                      <a:pt x="2140" y="16038"/>
                      <a:pt x="2173" y="16084"/>
                    </a:cubicBezTo>
                    <a:cubicBezTo>
                      <a:pt x="2240" y="16177"/>
                      <a:pt x="2307" y="16270"/>
                      <a:pt x="2407" y="16362"/>
                    </a:cubicBezTo>
                    <a:cubicBezTo>
                      <a:pt x="2407" y="16362"/>
                      <a:pt x="2407" y="16409"/>
                      <a:pt x="2407" y="16409"/>
                    </a:cubicBezTo>
                    <a:cubicBezTo>
                      <a:pt x="2407" y="16409"/>
                      <a:pt x="2407" y="16409"/>
                      <a:pt x="2374" y="16409"/>
                    </a:cubicBezTo>
                    <a:cubicBezTo>
                      <a:pt x="2374" y="16455"/>
                      <a:pt x="2374" y="16455"/>
                      <a:pt x="2341" y="16409"/>
                    </a:cubicBezTo>
                    <a:close/>
                    <a:moveTo>
                      <a:pt x="21165" y="4264"/>
                    </a:moveTo>
                    <a:cubicBezTo>
                      <a:pt x="21132" y="4264"/>
                      <a:pt x="21132" y="4264"/>
                      <a:pt x="21132" y="4218"/>
                    </a:cubicBezTo>
                    <a:cubicBezTo>
                      <a:pt x="21098" y="4079"/>
                      <a:pt x="21065" y="3986"/>
                      <a:pt x="21032" y="3847"/>
                    </a:cubicBezTo>
                    <a:cubicBezTo>
                      <a:pt x="21032" y="3801"/>
                      <a:pt x="21032" y="3801"/>
                      <a:pt x="21032" y="3755"/>
                    </a:cubicBezTo>
                    <a:cubicBezTo>
                      <a:pt x="21065" y="3755"/>
                      <a:pt x="21098" y="3801"/>
                      <a:pt x="21098" y="3801"/>
                    </a:cubicBezTo>
                    <a:cubicBezTo>
                      <a:pt x="21132" y="3940"/>
                      <a:pt x="21165" y="4079"/>
                      <a:pt x="21199" y="4218"/>
                    </a:cubicBezTo>
                    <a:cubicBezTo>
                      <a:pt x="21199" y="4218"/>
                      <a:pt x="21199" y="4264"/>
                      <a:pt x="21165" y="4264"/>
                    </a:cubicBezTo>
                    <a:cubicBezTo>
                      <a:pt x="21165" y="4264"/>
                      <a:pt x="21165" y="4264"/>
                      <a:pt x="21165" y="4264"/>
                    </a:cubicBezTo>
                    <a:close/>
                    <a:moveTo>
                      <a:pt x="1906" y="15852"/>
                    </a:moveTo>
                    <a:cubicBezTo>
                      <a:pt x="1839" y="15806"/>
                      <a:pt x="1772" y="15713"/>
                      <a:pt x="1739" y="15667"/>
                    </a:cubicBezTo>
                    <a:cubicBezTo>
                      <a:pt x="1705" y="15621"/>
                      <a:pt x="1705" y="15621"/>
                      <a:pt x="1672" y="15574"/>
                    </a:cubicBezTo>
                    <a:cubicBezTo>
                      <a:pt x="1638" y="15574"/>
                      <a:pt x="1638" y="15528"/>
                      <a:pt x="1672" y="15528"/>
                    </a:cubicBezTo>
                    <a:cubicBezTo>
                      <a:pt x="1672" y="15482"/>
                      <a:pt x="1705" y="15482"/>
                      <a:pt x="1705" y="15528"/>
                    </a:cubicBezTo>
                    <a:cubicBezTo>
                      <a:pt x="1739" y="15528"/>
                      <a:pt x="1772" y="15574"/>
                      <a:pt x="1772" y="15574"/>
                    </a:cubicBezTo>
                    <a:cubicBezTo>
                      <a:pt x="1839" y="15667"/>
                      <a:pt x="1872" y="15713"/>
                      <a:pt x="1939" y="15806"/>
                    </a:cubicBezTo>
                    <a:cubicBezTo>
                      <a:pt x="1973" y="15806"/>
                      <a:pt x="1973" y="15852"/>
                      <a:pt x="1939" y="15852"/>
                    </a:cubicBezTo>
                    <a:cubicBezTo>
                      <a:pt x="1939" y="15852"/>
                      <a:pt x="1939" y="15899"/>
                      <a:pt x="1939" y="15899"/>
                    </a:cubicBezTo>
                    <a:cubicBezTo>
                      <a:pt x="1906" y="15899"/>
                      <a:pt x="1906" y="15899"/>
                      <a:pt x="1906" y="15852"/>
                    </a:cubicBezTo>
                    <a:close/>
                    <a:moveTo>
                      <a:pt x="20965" y="3476"/>
                    </a:moveTo>
                    <a:cubicBezTo>
                      <a:pt x="20931" y="3476"/>
                      <a:pt x="20931" y="3476"/>
                      <a:pt x="20898" y="3476"/>
                    </a:cubicBezTo>
                    <a:cubicBezTo>
                      <a:pt x="20898" y="3384"/>
                      <a:pt x="20864" y="3337"/>
                      <a:pt x="20864" y="3291"/>
                    </a:cubicBezTo>
                    <a:cubicBezTo>
                      <a:pt x="20831" y="3198"/>
                      <a:pt x="20798" y="3152"/>
                      <a:pt x="20798" y="3059"/>
                    </a:cubicBezTo>
                    <a:cubicBezTo>
                      <a:pt x="20798" y="3059"/>
                      <a:pt x="20798" y="3013"/>
                      <a:pt x="20798" y="3013"/>
                    </a:cubicBezTo>
                    <a:cubicBezTo>
                      <a:pt x="20831" y="3013"/>
                      <a:pt x="20864" y="3013"/>
                      <a:pt x="20864" y="3013"/>
                    </a:cubicBezTo>
                    <a:cubicBezTo>
                      <a:pt x="20898" y="3106"/>
                      <a:pt x="20898" y="3198"/>
                      <a:pt x="20931" y="3245"/>
                    </a:cubicBezTo>
                    <a:cubicBezTo>
                      <a:pt x="20931" y="3291"/>
                      <a:pt x="20965" y="3337"/>
                      <a:pt x="20998" y="3430"/>
                    </a:cubicBezTo>
                    <a:cubicBezTo>
                      <a:pt x="20998" y="3430"/>
                      <a:pt x="20965" y="3476"/>
                      <a:pt x="20965" y="3476"/>
                    </a:cubicBezTo>
                    <a:cubicBezTo>
                      <a:pt x="20965" y="3476"/>
                      <a:pt x="20965" y="3476"/>
                      <a:pt x="20965" y="3476"/>
                    </a:cubicBezTo>
                    <a:close/>
                    <a:moveTo>
                      <a:pt x="1438" y="15296"/>
                    </a:moveTo>
                    <a:cubicBezTo>
                      <a:pt x="1371" y="15203"/>
                      <a:pt x="1304" y="15111"/>
                      <a:pt x="1237" y="15018"/>
                    </a:cubicBezTo>
                    <a:cubicBezTo>
                      <a:pt x="1204" y="14972"/>
                      <a:pt x="1204" y="14972"/>
                      <a:pt x="1237" y="14925"/>
                    </a:cubicBezTo>
                    <a:cubicBezTo>
                      <a:pt x="1237" y="14925"/>
                      <a:pt x="1271" y="14925"/>
                      <a:pt x="1304" y="14925"/>
                    </a:cubicBezTo>
                    <a:cubicBezTo>
                      <a:pt x="1371" y="15018"/>
                      <a:pt x="1438" y="15111"/>
                      <a:pt x="1505" y="15250"/>
                    </a:cubicBezTo>
                    <a:cubicBezTo>
                      <a:pt x="1505" y="15250"/>
                      <a:pt x="1505" y="15296"/>
                      <a:pt x="1505" y="15296"/>
                    </a:cubicBezTo>
                    <a:cubicBezTo>
                      <a:pt x="1505" y="15296"/>
                      <a:pt x="1505" y="15296"/>
                      <a:pt x="1505" y="15296"/>
                    </a:cubicBezTo>
                    <a:cubicBezTo>
                      <a:pt x="1471" y="15342"/>
                      <a:pt x="1471" y="15296"/>
                      <a:pt x="1438" y="15296"/>
                    </a:cubicBezTo>
                    <a:close/>
                    <a:moveTo>
                      <a:pt x="6119" y="11820"/>
                    </a:moveTo>
                    <a:cubicBezTo>
                      <a:pt x="6085" y="11820"/>
                      <a:pt x="6085" y="11820"/>
                      <a:pt x="6052" y="11773"/>
                    </a:cubicBezTo>
                    <a:cubicBezTo>
                      <a:pt x="6052" y="11773"/>
                      <a:pt x="6052" y="11727"/>
                      <a:pt x="6085" y="11727"/>
                    </a:cubicBezTo>
                    <a:cubicBezTo>
                      <a:pt x="6152" y="11681"/>
                      <a:pt x="6253" y="11634"/>
                      <a:pt x="6353" y="11588"/>
                    </a:cubicBezTo>
                    <a:cubicBezTo>
                      <a:pt x="6353" y="11542"/>
                      <a:pt x="6353" y="11542"/>
                      <a:pt x="6353" y="11542"/>
                    </a:cubicBezTo>
                    <a:cubicBezTo>
                      <a:pt x="6353" y="11542"/>
                      <a:pt x="6353" y="11542"/>
                      <a:pt x="6353" y="11542"/>
                    </a:cubicBezTo>
                    <a:cubicBezTo>
                      <a:pt x="6386" y="11542"/>
                      <a:pt x="6386" y="11542"/>
                      <a:pt x="6420" y="11588"/>
                    </a:cubicBezTo>
                    <a:cubicBezTo>
                      <a:pt x="6420" y="11634"/>
                      <a:pt x="6420" y="11634"/>
                      <a:pt x="6386" y="11634"/>
                    </a:cubicBezTo>
                    <a:cubicBezTo>
                      <a:pt x="6353" y="11681"/>
                      <a:pt x="6353" y="11681"/>
                      <a:pt x="6353" y="11681"/>
                    </a:cubicBezTo>
                    <a:cubicBezTo>
                      <a:pt x="6286" y="11727"/>
                      <a:pt x="6186" y="11773"/>
                      <a:pt x="6119" y="11820"/>
                    </a:cubicBezTo>
                    <a:close/>
                    <a:moveTo>
                      <a:pt x="6620" y="11449"/>
                    </a:moveTo>
                    <a:cubicBezTo>
                      <a:pt x="6587" y="11449"/>
                      <a:pt x="6620" y="11403"/>
                      <a:pt x="6620" y="11403"/>
                    </a:cubicBezTo>
                    <a:cubicBezTo>
                      <a:pt x="6721" y="11310"/>
                      <a:pt x="6821" y="11264"/>
                      <a:pt x="6888" y="11217"/>
                    </a:cubicBezTo>
                    <a:cubicBezTo>
                      <a:pt x="6921" y="11171"/>
                      <a:pt x="6955" y="11217"/>
                      <a:pt x="6955" y="11217"/>
                    </a:cubicBezTo>
                    <a:cubicBezTo>
                      <a:pt x="6955" y="11264"/>
                      <a:pt x="6955" y="11264"/>
                      <a:pt x="6921" y="11310"/>
                    </a:cubicBezTo>
                    <a:cubicBezTo>
                      <a:pt x="6854" y="11356"/>
                      <a:pt x="6754" y="11403"/>
                      <a:pt x="6654" y="11495"/>
                    </a:cubicBezTo>
                    <a:cubicBezTo>
                      <a:pt x="6654" y="11495"/>
                      <a:pt x="6654" y="11495"/>
                      <a:pt x="6654" y="11495"/>
                    </a:cubicBezTo>
                    <a:cubicBezTo>
                      <a:pt x="6654" y="11495"/>
                      <a:pt x="6620" y="11495"/>
                      <a:pt x="6620" y="11449"/>
                    </a:cubicBezTo>
                    <a:close/>
                    <a:moveTo>
                      <a:pt x="5818" y="11959"/>
                    </a:moveTo>
                    <a:cubicBezTo>
                      <a:pt x="5751" y="12005"/>
                      <a:pt x="5651" y="12052"/>
                      <a:pt x="5550" y="12098"/>
                    </a:cubicBezTo>
                    <a:cubicBezTo>
                      <a:pt x="5517" y="12144"/>
                      <a:pt x="5517" y="12098"/>
                      <a:pt x="5517" y="12098"/>
                    </a:cubicBezTo>
                    <a:cubicBezTo>
                      <a:pt x="5484" y="12052"/>
                      <a:pt x="5517" y="12052"/>
                      <a:pt x="5517" y="12005"/>
                    </a:cubicBezTo>
                    <a:cubicBezTo>
                      <a:pt x="5617" y="11959"/>
                      <a:pt x="5718" y="11912"/>
                      <a:pt x="5818" y="11866"/>
                    </a:cubicBezTo>
                    <a:cubicBezTo>
                      <a:pt x="5818" y="11866"/>
                      <a:pt x="5851" y="11866"/>
                      <a:pt x="5851" y="11912"/>
                    </a:cubicBezTo>
                    <a:cubicBezTo>
                      <a:pt x="5851" y="11912"/>
                      <a:pt x="5851" y="11959"/>
                      <a:pt x="5818" y="11959"/>
                    </a:cubicBezTo>
                    <a:cubicBezTo>
                      <a:pt x="5818" y="11959"/>
                      <a:pt x="5818" y="11959"/>
                      <a:pt x="5818" y="11959"/>
                    </a:cubicBezTo>
                    <a:close/>
                    <a:moveTo>
                      <a:pt x="7155" y="11078"/>
                    </a:moveTo>
                    <a:cubicBezTo>
                      <a:pt x="7122" y="11032"/>
                      <a:pt x="7155" y="11032"/>
                      <a:pt x="7155" y="10985"/>
                    </a:cubicBezTo>
                    <a:cubicBezTo>
                      <a:pt x="7256" y="10939"/>
                      <a:pt x="7323" y="10846"/>
                      <a:pt x="7423" y="10800"/>
                    </a:cubicBezTo>
                    <a:cubicBezTo>
                      <a:pt x="7456" y="10800"/>
                      <a:pt x="7456" y="10800"/>
                      <a:pt x="7490" y="10800"/>
                    </a:cubicBezTo>
                    <a:cubicBezTo>
                      <a:pt x="7490" y="10846"/>
                      <a:pt x="7490" y="10893"/>
                      <a:pt x="7456" y="10893"/>
                    </a:cubicBezTo>
                    <a:cubicBezTo>
                      <a:pt x="7389" y="10939"/>
                      <a:pt x="7289" y="11032"/>
                      <a:pt x="7189" y="11078"/>
                    </a:cubicBezTo>
                    <a:cubicBezTo>
                      <a:pt x="7189" y="11078"/>
                      <a:pt x="7189" y="11078"/>
                      <a:pt x="7189" y="11078"/>
                    </a:cubicBezTo>
                    <a:cubicBezTo>
                      <a:pt x="7189" y="11124"/>
                      <a:pt x="7155" y="11078"/>
                      <a:pt x="7155" y="11078"/>
                    </a:cubicBezTo>
                    <a:close/>
                    <a:moveTo>
                      <a:pt x="5250" y="12237"/>
                    </a:moveTo>
                    <a:cubicBezTo>
                      <a:pt x="5183" y="12283"/>
                      <a:pt x="5082" y="12330"/>
                      <a:pt x="4982" y="12376"/>
                    </a:cubicBezTo>
                    <a:cubicBezTo>
                      <a:pt x="4949" y="12376"/>
                      <a:pt x="4949" y="12376"/>
                      <a:pt x="4915" y="12330"/>
                    </a:cubicBezTo>
                    <a:cubicBezTo>
                      <a:pt x="4915" y="12330"/>
                      <a:pt x="4949" y="12283"/>
                      <a:pt x="4949" y="12283"/>
                    </a:cubicBezTo>
                    <a:cubicBezTo>
                      <a:pt x="5049" y="12237"/>
                      <a:pt x="5149" y="12191"/>
                      <a:pt x="5250" y="12144"/>
                    </a:cubicBezTo>
                    <a:cubicBezTo>
                      <a:pt x="5250" y="12144"/>
                      <a:pt x="5283" y="12144"/>
                      <a:pt x="5283" y="12191"/>
                    </a:cubicBezTo>
                    <a:cubicBezTo>
                      <a:pt x="5283" y="12191"/>
                      <a:pt x="5283" y="12237"/>
                      <a:pt x="5283" y="12237"/>
                    </a:cubicBezTo>
                    <a:cubicBezTo>
                      <a:pt x="5250" y="12237"/>
                      <a:pt x="5250" y="12237"/>
                      <a:pt x="5250" y="12237"/>
                    </a:cubicBezTo>
                    <a:close/>
                    <a:moveTo>
                      <a:pt x="20664" y="2688"/>
                    </a:moveTo>
                    <a:cubicBezTo>
                      <a:pt x="20630" y="2688"/>
                      <a:pt x="20630" y="2642"/>
                      <a:pt x="20597" y="2596"/>
                    </a:cubicBezTo>
                    <a:cubicBezTo>
                      <a:pt x="20563" y="2503"/>
                      <a:pt x="20530" y="2410"/>
                      <a:pt x="20497" y="2364"/>
                    </a:cubicBezTo>
                    <a:cubicBezTo>
                      <a:pt x="20497" y="2318"/>
                      <a:pt x="20497" y="2318"/>
                      <a:pt x="20530" y="2271"/>
                    </a:cubicBezTo>
                    <a:cubicBezTo>
                      <a:pt x="20530" y="2271"/>
                      <a:pt x="20563" y="2271"/>
                      <a:pt x="20563" y="2318"/>
                    </a:cubicBezTo>
                    <a:cubicBezTo>
                      <a:pt x="20597" y="2364"/>
                      <a:pt x="20630" y="2457"/>
                      <a:pt x="20664" y="2549"/>
                    </a:cubicBezTo>
                    <a:cubicBezTo>
                      <a:pt x="20697" y="2596"/>
                      <a:pt x="20697" y="2642"/>
                      <a:pt x="20731" y="2642"/>
                    </a:cubicBezTo>
                    <a:cubicBezTo>
                      <a:pt x="20731" y="2688"/>
                      <a:pt x="20731" y="2735"/>
                      <a:pt x="20697" y="2735"/>
                    </a:cubicBezTo>
                    <a:cubicBezTo>
                      <a:pt x="20697" y="2735"/>
                      <a:pt x="20697" y="2735"/>
                      <a:pt x="20697" y="2735"/>
                    </a:cubicBezTo>
                    <a:cubicBezTo>
                      <a:pt x="20697" y="2735"/>
                      <a:pt x="20664" y="2735"/>
                      <a:pt x="20664" y="2688"/>
                    </a:cubicBezTo>
                    <a:close/>
                    <a:moveTo>
                      <a:pt x="7657" y="10661"/>
                    </a:moveTo>
                    <a:cubicBezTo>
                      <a:pt x="7657" y="10615"/>
                      <a:pt x="7657" y="10615"/>
                      <a:pt x="7690" y="10568"/>
                    </a:cubicBezTo>
                    <a:cubicBezTo>
                      <a:pt x="7757" y="10522"/>
                      <a:pt x="7858" y="10429"/>
                      <a:pt x="7924" y="10336"/>
                    </a:cubicBezTo>
                    <a:cubicBezTo>
                      <a:pt x="7958" y="10336"/>
                      <a:pt x="7958" y="10336"/>
                      <a:pt x="7991" y="10383"/>
                    </a:cubicBezTo>
                    <a:cubicBezTo>
                      <a:pt x="7991" y="10383"/>
                      <a:pt x="7991" y="10429"/>
                      <a:pt x="7958" y="10429"/>
                    </a:cubicBezTo>
                    <a:cubicBezTo>
                      <a:pt x="7891" y="10522"/>
                      <a:pt x="7791" y="10615"/>
                      <a:pt x="7724" y="10661"/>
                    </a:cubicBezTo>
                    <a:cubicBezTo>
                      <a:pt x="7724" y="10661"/>
                      <a:pt x="7724" y="10661"/>
                      <a:pt x="7724" y="10661"/>
                    </a:cubicBezTo>
                    <a:cubicBezTo>
                      <a:pt x="7690" y="10661"/>
                      <a:pt x="7690" y="10661"/>
                      <a:pt x="7657" y="10661"/>
                    </a:cubicBezTo>
                    <a:close/>
                    <a:moveTo>
                      <a:pt x="1037" y="14694"/>
                    </a:moveTo>
                    <a:cubicBezTo>
                      <a:pt x="936" y="14601"/>
                      <a:pt x="869" y="14508"/>
                      <a:pt x="802" y="14415"/>
                    </a:cubicBezTo>
                    <a:cubicBezTo>
                      <a:pt x="802" y="14415"/>
                      <a:pt x="802" y="14369"/>
                      <a:pt x="802" y="14323"/>
                    </a:cubicBezTo>
                    <a:cubicBezTo>
                      <a:pt x="836" y="14323"/>
                      <a:pt x="869" y="14323"/>
                      <a:pt x="869" y="14323"/>
                    </a:cubicBezTo>
                    <a:cubicBezTo>
                      <a:pt x="936" y="14462"/>
                      <a:pt x="1003" y="14555"/>
                      <a:pt x="1070" y="14647"/>
                    </a:cubicBezTo>
                    <a:cubicBezTo>
                      <a:pt x="1103" y="14647"/>
                      <a:pt x="1103" y="14694"/>
                      <a:pt x="1070" y="14694"/>
                    </a:cubicBezTo>
                    <a:cubicBezTo>
                      <a:pt x="1070" y="14740"/>
                      <a:pt x="1070" y="14740"/>
                      <a:pt x="1070" y="14740"/>
                    </a:cubicBezTo>
                    <a:cubicBezTo>
                      <a:pt x="1037" y="14740"/>
                      <a:pt x="1037" y="14740"/>
                      <a:pt x="1037" y="14694"/>
                    </a:cubicBezTo>
                    <a:close/>
                    <a:moveTo>
                      <a:pt x="4681" y="12469"/>
                    </a:moveTo>
                    <a:cubicBezTo>
                      <a:pt x="4581" y="12515"/>
                      <a:pt x="4480" y="12561"/>
                      <a:pt x="4380" y="12608"/>
                    </a:cubicBezTo>
                    <a:cubicBezTo>
                      <a:pt x="4380" y="12608"/>
                      <a:pt x="4347" y="12561"/>
                      <a:pt x="4347" y="12561"/>
                    </a:cubicBezTo>
                    <a:cubicBezTo>
                      <a:pt x="4347" y="12515"/>
                      <a:pt x="4347" y="12469"/>
                      <a:pt x="4380" y="12469"/>
                    </a:cubicBezTo>
                    <a:cubicBezTo>
                      <a:pt x="4480" y="12469"/>
                      <a:pt x="4581" y="12422"/>
                      <a:pt x="4648" y="12376"/>
                    </a:cubicBezTo>
                    <a:cubicBezTo>
                      <a:pt x="4681" y="12376"/>
                      <a:pt x="4715" y="12376"/>
                      <a:pt x="4715" y="12422"/>
                    </a:cubicBezTo>
                    <a:cubicBezTo>
                      <a:pt x="4715" y="12469"/>
                      <a:pt x="4715" y="12469"/>
                      <a:pt x="4681" y="12469"/>
                    </a:cubicBezTo>
                    <a:cubicBezTo>
                      <a:pt x="4681" y="12469"/>
                      <a:pt x="4681" y="12469"/>
                      <a:pt x="4681" y="12469"/>
                    </a:cubicBezTo>
                    <a:close/>
                    <a:moveTo>
                      <a:pt x="8159" y="10197"/>
                    </a:moveTo>
                    <a:cubicBezTo>
                      <a:pt x="8159" y="10151"/>
                      <a:pt x="8159" y="10151"/>
                      <a:pt x="8192" y="10105"/>
                    </a:cubicBezTo>
                    <a:cubicBezTo>
                      <a:pt x="8259" y="10058"/>
                      <a:pt x="8326" y="9966"/>
                      <a:pt x="8426" y="9873"/>
                    </a:cubicBezTo>
                    <a:cubicBezTo>
                      <a:pt x="8426" y="9873"/>
                      <a:pt x="8459" y="9873"/>
                      <a:pt x="8459" y="9873"/>
                    </a:cubicBezTo>
                    <a:cubicBezTo>
                      <a:pt x="8493" y="9919"/>
                      <a:pt x="8493" y="9966"/>
                      <a:pt x="8459" y="9966"/>
                    </a:cubicBezTo>
                    <a:cubicBezTo>
                      <a:pt x="8393" y="10058"/>
                      <a:pt x="8292" y="10105"/>
                      <a:pt x="8225" y="10197"/>
                    </a:cubicBezTo>
                    <a:cubicBezTo>
                      <a:pt x="8225" y="10197"/>
                      <a:pt x="8225" y="10197"/>
                      <a:pt x="8225" y="10197"/>
                    </a:cubicBezTo>
                    <a:cubicBezTo>
                      <a:pt x="8192" y="10244"/>
                      <a:pt x="8192" y="10197"/>
                      <a:pt x="8159" y="10197"/>
                    </a:cubicBezTo>
                    <a:close/>
                    <a:moveTo>
                      <a:pt x="4079" y="12654"/>
                    </a:moveTo>
                    <a:cubicBezTo>
                      <a:pt x="4012" y="12700"/>
                      <a:pt x="3912" y="12747"/>
                      <a:pt x="3812" y="12747"/>
                    </a:cubicBezTo>
                    <a:cubicBezTo>
                      <a:pt x="3778" y="12747"/>
                      <a:pt x="3745" y="12747"/>
                      <a:pt x="3745" y="12700"/>
                    </a:cubicBezTo>
                    <a:cubicBezTo>
                      <a:pt x="3745" y="12700"/>
                      <a:pt x="3778" y="12654"/>
                      <a:pt x="3778" y="12654"/>
                    </a:cubicBezTo>
                    <a:cubicBezTo>
                      <a:pt x="3879" y="12608"/>
                      <a:pt x="3979" y="12608"/>
                      <a:pt x="4079" y="12561"/>
                    </a:cubicBezTo>
                    <a:cubicBezTo>
                      <a:pt x="4113" y="12561"/>
                      <a:pt x="4113" y="12608"/>
                      <a:pt x="4113" y="12608"/>
                    </a:cubicBezTo>
                    <a:cubicBezTo>
                      <a:pt x="4113" y="12654"/>
                      <a:pt x="4113" y="12654"/>
                      <a:pt x="4113" y="12654"/>
                    </a:cubicBezTo>
                    <a:cubicBezTo>
                      <a:pt x="4113" y="12654"/>
                      <a:pt x="4113" y="12654"/>
                      <a:pt x="4079" y="12654"/>
                    </a:cubicBezTo>
                    <a:close/>
                    <a:moveTo>
                      <a:pt x="8660" y="9688"/>
                    </a:moveTo>
                    <a:cubicBezTo>
                      <a:pt x="8627" y="9688"/>
                      <a:pt x="8660" y="9641"/>
                      <a:pt x="8660" y="9641"/>
                    </a:cubicBezTo>
                    <a:cubicBezTo>
                      <a:pt x="8727" y="9548"/>
                      <a:pt x="8827" y="9456"/>
                      <a:pt x="8894" y="9363"/>
                    </a:cubicBezTo>
                    <a:cubicBezTo>
                      <a:pt x="8928" y="9363"/>
                      <a:pt x="8928" y="9363"/>
                      <a:pt x="8961" y="9363"/>
                    </a:cubicBezTo>
                    <a:cubicBezTo>
                      <a:pt x="8961" y="9409"/>
                      <a:pt x="8961" y="9409"/>
                      <a:pt x="8928" y="9456"/>
                    </a:cubicBezTo>
                    <a:cubicBezTo>
                      <a:pt x="8861" y="9548"/>
                      <a:pt x="8794" y="9641"/>
                      <a:pt x="8693" y="9688"/>
                    </a:cubicBezTo>
                    <a:cubicBezTo>
                      <a:pt x="8693" y="9734"/>
                      <a:pt x="8693" y="9734"/>
                      <a:pt x="8693" y="9734"/>
                    </a:cubicBezTo>
                    <a:cubicBezTo>
                      <a:pt x="8693" y="9734"/>
                      <a:pt x="8660" y="9734"/>
                      <a:pt x="8660" y="9688"/>
                    </a:cubicBezTo>
                    <a:close/>
                    <a:moveTo>
                      <a:pt x="3511" y="12839"/>
                    </a:moveTo>
                    <a:cubicBezTo>
                      <a:pt x="3411" y="12839"/>
                      <a:pt x="3310" y="12839"/>
                      <a:pt x="3210" y="12886"/>
                    </a:cubicBezTo>
                    <a:cubicBezTo>
                      <a:pt x="3176" y="12886"/>
                      <a:pt x="3176" y="12839"/>
                      <a:pt x="3143" y="12839"/>
                    </a:cubicBezTo>
                    <a:cubicBezTo>
                      <a:pt x="3143" y="12793"/>
                      <a:pt x="3176" y="12793"/>
                      <a:pt x="3176" y="12793"/>
                    </a:cubicBezTo>
                    <a:cubicBezTo>
                      <a:pt x="3277" y="12747"/>
                      <a:pt x="3377" y="12747"/>
                      <a:pt x="3477" y="12700"/>
                    </a:cubicBezTo>
                    <a:cubicBezTo>
                      <a:pt x="3511" y="12700"/>
                      <a:pt x="3544" y="12747"/>
                      <a:pt x="3544" y="12747"/>
                    </a:cubicBezTo>
                    <a:cubicBezTo>
                      <a:pt x="3544" y="12793"/>
                      <a:pt x="3511" y="12793"/>
                      <a:pt x="3511" y="12793"/>
                    </a:cubicBezTo>
                    <a:cubicBezTo>
                      <a:pt x="3511" y="12839"/>
                      <a:pt x="3511" y="12839"/>
                      <a:pt x="3511" y="12839"/>
                    </a:cubicBezTo>
                    <a:close/>
                    <a:moveTo>
                      <a:pt x="9128" y="9178"/>
                    </a:moveTo>
                    <a:cubicBezTo>
                      <a:pt x="9095" y="9131"/>
                      <a:pt x="9095" y="9131"/>
                      <a:pt x="9128" y="9085"/>
                    </a:cubicBezTo>
                    <a:cubicBezTo>
                      <a:pt x="9195" y="8992"/>
                      <a:pt x="9262" y="8900"/>
                      <a:pt x="9362" y="8807"/>
                    </a:cubicBezTo>
                    <a:cubicBezTo>
                      <a:pt x="9362" y="8807"/>
                      <a:pt x="9396" y="8807"/>
                      <a:pt x="9396" y="8853"/>
                    </a:cubicBezTo>
                    <a:cubicBezTo>
                      <a:pt x="9429" y="8853"/>
                      <a:pt x="9429" y="8900"/>
                      <a:pt x="9396" y="8900"/>
                    </a:cubicBezTo>
                    <a:cubicBezTo>
                      <a:pt x="9329" y="8992"/>
                      <a:pt x="9262" y="9085"/>
                      <a:pt x="9162" y="9178"/>
                    </a:cubicBezTo>
                    <a:cubicBezTo>
                      <a:pt x="9162" y="9178"/>
                      <a:pt x="9162" y="9178"/>
                      <a:pt x="9162" y="9178"/>
                    </a:cubicBezTo>
                    <a:cubicBezTo>
                      <a:pt x="9162" y="9178"/>
                      <a:pt x="9128" y="9178"/>
                      <a:pt x="9128" y="9178"/>
                    </a:cubicBezTo>
                    <a:close/>
                    <a:moveTo>
                      <a:pt x="2909" y="12932"/>
                    </a:moveTo>
                    <a:cubicBezTo>
                      <a:pt x="2809" y="12932"/>
                      <a:pt x="2708" y="12932"/>
                      <a:pt x="2608" y="12932"/>
                    </a:cubicBezTo>
                    <a:cubicBezTo>
                      <a:pt x="2575" y="12932"/>
                      <a:pt x="2575" y="12932"/>
                      <a:pt x="2575" y="12886"/>
                    </a:cubicBezTo>
                    <a:cubicBezTo>
                      <a:pt x="2575" y="12886"/>
                      <a:pt x="2575" y="12839"/>
                      <a:pt x="2608" y="12839"/>
                    </a:cubicBezTo>
                    <a:cubicBezTo>
                      <a:pt x="2708" y="12839"/>
                      <a:pt x="2809" y="12839"/>
                      <a:pt x="2909" y="12793"/>
                    </a:cubicBezTo>
                    <a:cubicBezTo>
                      <a:pt x="2909" y="12793"/>
                      <a:pt x="2942" y="12839"/>
                      <a:pt x="2942" y="12839"/>
                    </a:cubicBezTo>
                    <a:cubicBezTo>
                      <a:pt x="2942" y="12886"/>
                      <a:pt x="2942" y="12886"/>
                      <a:pt x="2909" y="12932"/>
                    </a:cubicBezTo>
                    <a:cubicBezTo>
                      <a:pt x="2909" y="12932"/>
                      <a:pt x="2909" y="12932"/>
                      <a:pt x="2909" y="12932"/>
                    </a:cubicBezTo>
                    <a:close/>
                    <a:moveTo>
                      <a:pt x="20329" y="1993"/>
                    </a:moveTo>
                    <a:cubicBezTo>
                      <a:pt x="20296" y="1900"/>
                      <a:pt x="20229" y="1761"/>
                      <a:pt x="20162" y="1669"/>
                    </a:cubicBezTo>
                    <a:cubicBezTo>
                      <a:pt x="20129" y="1669"/>
                      <a:pt x="20162" y="1622"/>
                      <a:pt x="20162" y="1622"/>
                    </a:cubicBezTo>
                    <a:cubicBezTo>
                      <a:pt x="20196" y="1576"/>
                      <a:pt x="20196" y="1576"/>
                      <a:pt x="20229" y="1622"/>
                    </a:cubicBezTo>
                    <a:cubicBezTo>
                      <a:pt x="20263" y="1715"/>
                      <a:pt x="20329" y="1854"/>
                      <a:pt x="20396" y="1947"/>
                    </a:cubicBezTo>
                    <a:cubicBezTo>
                      <a:pt x="20396" y="1993"/>
                      <a:pt x="20396" y="1993"/>
                      <a:pt x="20396" y="2039"/>
                    </a:cubicBezTo>
                    <a:cubicBezTo>
                      <a:pt x="20396" y="2039"/>
                      <a:pt x="20396" y="2039"/>
                      <a:pt x="20396" y="2039"/>
                    </a:cubicBezTo>
                    <a:cubicBezTo>
                      <a:pt x="20363" y="2039"/>
                      <a:pt x="20363" y="2039"/>
                      <a:pt x="20329" y="1993"/>
                    </a:cubicBezTo>
                    <a:close/>
                    <a:moveTo>
                      <a:pt x="9563" y="8621"/>
                    </a:moveTo>
                    <a:cubicBezTo>
                      <a:pt x="9563" y="8621"/>
                      <a:pt x="9563" y="8575"/>
                      <a:pt x="9563" y="8529"/>
                    </a:cubicBezTo>
                    <a:cubicBezTo>
                      <a:pt x="9630" y="8436"/>
                      <a:pt x="9730" y="8343"/>
                      <a:pt x="9797" y="8251"/>
                    </a:cubicBezTo>
                    <a:cubicBezTo>
                      <a:pt x="9797" y="8251"/>
                      <a:pt x="9830" y="8251"/>
                      <a:pt x="9830" y="8251"/>
                    </a:cubicBezTo>
                    <a:cubicBezTo>
                      <a:pt x="9864" y="8297"/>
                      <a:pt x="9864" y="8297"/>
                      <a:pt x="9830" y="8343"/>
                    </a:cubicBezTo>
                    <a:cubicBezTo>
                      <a:pt x="9763" y="8436"/>
                      <a:pt x="9697" y="8529"/>
                      <a:pt x="9630" y="8621"/>
                    </a:cubicBezTo>
                    <a:cubicBezTo>
                      <a:pt x="9630" y="8621"/>
                      <a:pt x="9630" y="8621"/>
                      <a:pt x="9630" y="8621"/>
                    </a:cubicBezTo>
                    <a:cubicBezTo>
                      <a:pt x="9596" y="8621"/>
                      <a:pt x="9596" y="8621"/>
                      <a:pt x="9563" y="8621"/>
                    </a:cubicBezTo>
                    <a:close/>
                    <a:moveTo>
                      <a:pt x="602" y="14091"/>
                    </a:moveTo>
                    <a:cubicBezTo>
                      <a:pt x="535" y="13998"/>
                      <a:pt x="468" y="13906"/>
                      <a:pt x="401" y="13813"/>
                    </a:cubicBezTo>
                    <a:cubicBezTo>
                      <a:pt x="401" y="13767"/>
                      <a:pt x="401" y="13767"/>
                      <a:pt x="401" y="13720"/>
                    </a:cubicBezTo>
                    <a:cubicBezTo>
                      <a:pt x="435" y="13720"/>
                      <a:pt x="435" y="13720"/>
                      <a:pt x="468" y="13720"/>
                    </a:cubicBezTo>
                    <a:cubicBezTo>
                      <a:pt x="535" y="13813"/>
                      <a:pt x="602" y="13952"/>
                      <a:pt x="669" y="14045"/>
                    </a:cubicBezTo>
                    <a:cubicBezTo>
                      <a:pt x="669" y="14045"/>
                      <a:pt x="669" y="14091"/>
                      <a:pt x="669" y="14091"/>
                    </a:cubicBezTo>
                    <a:cubicBezTo>
                      <a:pt x="669" y="14137"/>
                      <a:pt x="669" y="14137"/>
                      <a:pt x="635" y="14137"/>
                    </a:cubicBezTo>
                    <a:cubicBezTo>
                      <a:pt x="635" y="14137"/>
                      <a:pt x="635" y="14137"/>
                      <a:pt x="602" y="14091"/>
                    </a:cubicBezTo>
                    <a:close/>
                    <a:moveTo>
                      <a:pt x="2307" y="12979"/>
                    </a:moveTo>
                    <a:cubicBezTo>
                      <a:pt x="2207" y="12979"/>
                      <a:pt x="2107" y="12979"/>
                      <a:pt x="2006" y="12979"/>
                    </a:cubicBezTo>
                    <a:cubicBezTo>
                      <a:pt x="1973" y="12979"/>
                      <a:pt x="1973" y="12932"/>
                      <a:pt x="1973" y="12932"/>
                    </a:cubicBezTo>
                    <a:cubicBezTo>
                      <a:pt x="1973" y="12886"/>
                      <a:pt x="1973" y="12886"/>
                      <a:pt x="2006" y="12886"/>
                    </a:cubicBezTo>
                    <a:cubicBezTo>
                      <a:pt x="2107" y="12886"/>
                      <a:pt x="2207" y="12886"/>
                      <a:pt x="2307" y="12886"/>
                    </a:cubicBezTo>
                    <a:cubicBezTo>
                      <a:pt x="2307" y="12886"/>
                      <a:pt x="2341" y="12886"/>
                      <a:pt x="2341" y="12932"/>
                    </a:cubicBezTo>
                    <a:cubicBezTo>
                      <a:pt x="2341" y="12932"/>
                      <a:pt x="2341" y="12979"/>
                      <a:pt x="2307" y="12979"/>
                    </a:cubicBezTo>
                    <a:cubicBezTo>
                      <a:pt x="2307" y="12979"/>
                      <a:pt x="2307" y="12979"/>
                      <a:pt x="2307" y="12979"/>
                    </a:cubicBezTo>
                    <a:close/>
                    <a:moveTo>
                      <a:pt x="9998" y="8019"/>
                    </a:moveTo>
                    <a:cubicBezTo>
                      <a:pt x="9998" y="8019"/>
                      <a:pt x="9998" y="7973"/>
                      <a:pt x="9998" y="7973"/>
                    </a:cubicBezTo>
                    <a:cubicBezTo>
                      <a:pt x="10064" y="7880"/>
                      <a:pt x="10131" y="7787"/>
                      <a:pt x="10198" y="7648"/>
                    </a:cubicBezTo>
                    <a:cubicBezTo>
                      <a:pt x="10232" y="7648"/>
                      <a:pt x="10265" y="7648"/>
                      <a:pt x="10265" y="7648"/>
                    </a:cubicBezTo>
                    <a:cubicBezTo>
                      <a:pt x="10265" y="7694"/>
                      <a:pt x="10265" y="7741"/>
                      <a:pt x="10265" y="7741"/>
                    </a:cubicBezTo>
                    <a:cubicBezTo>
                      <a:pt x="10198" y="7833"/>
                      <a:pt x="10131" y="7926"/>
                      <a:pt x="10064" y="8019"/>
                    </a:cubicBezTo>
                    <a:cubicBezTo>
                      <a:pt x="10064" y="8065"/>
                      <a:pt x="10064" y="8065"/>
                      <a:pt x="10031" y="8065"/>
                    </a:cubicBezTo>
                    <a:cubicBezTo>
                      <a:pt x="10031" y="8065"/>
                      <a:pt x="9998" y="8065"/>
                      <a:pt x="9998" y="8019"/>
                    </a:cubicBezTo>
                    <a:close/>
                    <a:moveTo>
                      <a:pt x="1705" y="12979"/>
                    </a:moveTo>
                    <a:cubicBezTo>
                      <a:pt x="1605" y="12979"/>
                      <a:pt x="1505" y="12979"/>
                      <a:pt x="1404" y="12979"/>
                    </a:cubicBezTo>
                    <a:cubicBezTo>
                      <a:pt x="1371" y="12979"/>
                      <a:pt x="1371" y="12932"/>
                      <a:pt x="1371" y="12886"/>
                    </a:cubicBezTo>
                    <a:cubicBezTo>
                      <a:pt x="1371" y="12886"/>
                      <a:pt x="1371" y="12839"/>
                      <a:pt x="1404" y="12839"/>
                    </a:cubicBezTo>
                    <a:cubicBezTo>
                      <a:pt x="1505" y="12886"/>
                      <a:pt x="1605" y="12886"/>
                      <a:pt x="1705" y="12886"/>
                    </a:cubicBezTo>
                    <a:cubicBezTo>
                      <a:pt x="1705" y="12886"/>
                      <a:pt x="1739" y="12886"/>
                      <a:pt x="1739" y="12932"/>
                    </a:cubicBezTo>
                    <a:cubicBezTo>
                      <a:pt x="1739" y="12932"/>
                      <a:pt x="1739" y="12979"/>
                      <a:pt x="1705" y="12979"/>
                    </a:cubicBezTo>
                    <a:cubicBezTo>
                      <a:pt x="1705" y="12979"/>
                      <a:pt x="1705" y="12979"/>
                      <a:pt x="1705" y="12979"/>
                    </a:cubicBezTo>
                    <a:close/>
                    <a:moveTo>
                      <a:pt x="10432" y="7416"/>
                    </a:moveTo>
                    <a:cubicBezTo>
                      <a:pt x="10399" y="7416"/>
                      <a:pt x="10399" y="7370"/>
                      <a:pt x="10432" y="7370"/>
                    </a:cubicBezTo>
                    <a:cubicBezTo>
                      <a:pt x="10466" y="7277"/>
                      <a:pt x="10533" y="7185"/>
                      <a:pt x="10633" y="7045"/>
                    </a:cubicBezTo>
                    <a:cubicBezTo>
                      <a:pt x="10633" y="7045"/>
                      <a:pt x="10666" y="7045"/>
                      <a:pt x="10666" y="7045"/>
                    </a:cubicBezTo>
                    <a:cubicBezTo>
                      <a:pt x="10700" y="7092"/>
                      <a:pt x="10700" y="7092"/>
                      <a:pt x="10666" y="7138"/>
                    </a:cubicBezTo>
                    <a:cubicBezTo>
                      <a:pt x="10599" y="7231"/>
                      <a:pt x="10533" y="7324"/>
                      <a:pt x="10466" y="7416"/>
                    </a:cubicBezTo>
                    <a:cubicBezTo>
                      <a:pt x="10466" y="7463"/>
                      <a:pt x="10466" y="7463"/>
                      <a:pt x="10466" y="7463"/>
                    </a:cubicBezTo>
                    <a:cubicBezTo>
                      <a:pt x="10432" y="7463"/>
                      <a:pt x="10432" y="7463"/>
                      <a:pt x="10432" y="7416"/>
                    </a:cubicBezTo>
                    <a:close/>
                    <a:moveTo>
                      <a:pt x="19962" y="1391"/>
                    </a:moveTo>
                    <a:cubicBezTo>
                      <a:pt x="19928" y="1344"/>
                      <a:pt x="19895" y="1298"/>
                      <a:pt x="19861" y="1252"/>
                    </a:cubicBezTo>
                    <a:cubicBezTo>
                      <a:pt x="19828" y="1205"/>
                      <a:pt x="19794" y="1112"/>
                      <a:pt x="19761" y="1066"/>
                    </a:cubicBezTo>
                    <a:cubicBezTo>
                      <a:pt x="19728" y="1066"/>
                      <a:pt x="19728" y="1020"/>
                      <a:pt x="19728" y="1020"/>
                    </a:cubicBezTo>
                    <a:cubicBezTo>
                      <a:pt x="19761" y="973"/>
                      <a:pt x="19794" y="973"/>
                      <a:pt x="19794" y="1020"/>
                    </a:cubicBezTo>
                    <a:cubicBezTo>
                      <a:pt x="19828" y="1066"/>
                      <a:pt x="19861" y="1112"/>
                      <a:pt x="19928" y="1159"/>
                    </a:cubicBezTo>
                    <a:cubicBezTo>
                      <a:pt x="19962" y="1205"/>
                      <a:pt x="19995" y="1252"/>
                      <a:pt x="20028" y="1298"/>
                    </a:cubicBezTo>
                    <a:cubicBezTo>
                      <a:pt x="20028" y="1298"/>
                      <a:pt x="20028" y="1344"/>
                      <a:pt x="20028" y="1391"/>
                    </a:cubicBezTo>
                    <a:cubicBezTo>
                      <a:pt x="19995" y="1391"/>
                      <a:pt x="19995" y="1391"/>
                      <a:pt x="19995" y="1391"/>
                    </a:cubicBezTo>
                    <a:cubicBezTo>
                      <a:pt x="19995" y="1391"/>
                      <a:pt x="19962" y="1391"/>
                      <a:pt x="19962" y="1391"/>
                    </a:cubicBezTo>
                    <a:close/>
                    <a:moveTo>
                      <a:pt x="201" y="13488"/>
                    </a:moveTo>
                    <a:cubicBezTo>
                      <a:pt x="134" y="13396"/>
                      <a:pt x="67" y="13257"/>
                      <a:pt x="0" y="13164"/>
                    </a:cubicBezTo>
                    <a:cubicBezTo>
                      <a:pt x="0" y="13164"/>
                      <a:pt x="0" y="13118"/>
                      <a:pt x="33" y="13071"/>
                    </a:cubicBezTo>
                    <a:cubicBezTo>
                      <a:pt x="33" y="13071"/>
                      <a:pt x="67" y="13071"/>
                      <a:pt x="67" y="13118"/>
                    </a:cubicBezTo>
                    <a:cubicBezTo>
                      <a:pt x="134" y="13210"/>
                      <a:pt x="201" y="13303"/>
                      <a:pt x="267" y="13396"/>
                    </a:cubicBezTo>
                    <a:cubicBezTo>
                      <a:pt x="267" y="13442"/>
                      <a:pt x="267" y="13488"/>
                      <a:pt x="267" y="13488"/>
                    </a:cubicBezTo>
                    <a:cubicBezTo>
                      <a:pt x="267" y="13488"/>
                      <a:pt x="267" y="13488"/>
                      <a:pt x="267" y="13488"/>
                    </a:cubicBezTo>
                    <a:cubicBezTo>
                      <a:pt x="234" y="13488"/>
                      <a:pt x="234" y="13488"/>
                      <a:pt x="201" y="13488"/>
                    </a:cubicBezTo>
                    <a:close/>
                    <a:moveTo>
                      <a:pt x="1103" y="12932"/>
                    </a:moveTo>
                    <a:cubicBezTo>
                      <a:pt x="1003" y="12932"/>
                      <a:pt x="903" y="12932"/>
                      <a:pt x="802" y="12886"/>
                    </a:cubicBezTo>
                    <a:cubicBezTo>
                      <a:pt x="769" y="12886"/>
                      <a:pt x="769" y="12886"/>
                      <a:pt x="769" y="12839"/>
                    </a:cubicBezTo>
                    <a:cubicBezTo>
                      <a:pt x="769" y="12793"/>
                      <a:pt x="769" y="12793"/>
                      <a:pt x="802" y="12793"/>
                    </a:cubicBezTo>
                    <a:cubicBezTo>
                      <a:pt x="903" y="12793"/>
                      <a:pt x="1003" y="12839"/>
                      <a:pt x="1103" y="12839"/>
                    </a:cubicBezTo>
                    <a:cubicBezTo>
                      <a:pt x="1103" y="12839"/>
                      <a:pt x="1137" y="12839"/>
                      <a:pt x="1137" y="12886"/>
                    </a:cubicBezTo>
                    <a:cubicBezTo>
                      <a:pt x="1137" y="12886"/>
                      <a:pt x="1137" y="12932"/>
                      <a:pt x="1103" y="12932"/>
                    </a:cubicBezTo>
                    <a:cubicBezTo>
                      <a:pt x="1103" y="12932"/>
                      <a:pt x="1103" y="12932"/>
                      <a:pt x="1103" y="12932"/>
                    </a:cubicBezTo>
                    <a:close/>
                    <a:moveTo>
                      <a:pt x="10833" y="6814"/>
                    </a:moveTo>
                    <a:cubicBezTo>
                      <a:pt x="10800" y="6814"/>
                      <a:pt x="10800" y="6767"/>
                      <a:pt x="10833" y="6767"/>
                    </a:cubicBezTo>
                    <a:cubicBezTo>
                      <a:pt x="10900" y="6628"/>
                      <a:pt x="10967" y="6536"/>
                      <a:pt x="11001" y="6443"/>
                    </a:cubicBezTo>
                    <a:cubicBezTo>
                      <a:pt x="11034" y="6397"/>
                      <a:pt x="11067" y="6397"/>
                      <a:pt x="11067" y="6443"/>
                    </a:cubicBezTo>
                    <a:cubicBezTo>
                      <a:pt x="11101" y="6443"/>
                      <a:pt x="11101" y="6489"/>
                      <a:pt x="11067" y="6489"/>
                    </a:cubicBezTo>
                    <a:cubicBezTo>
                      <a:pt x="11001" y="6628"/>
                      <a:pt x="10934" y="6721"/>
                      <a:pt x="10867" y="6814"/>
                    </a:cubicBezTo>
                    <a:cubicBezTo>
                      <a:pt x="10867" y="6814"/>
                      <a:pt x="10867" y="6814"/>
                      <a:pt x="10867" y="6814"/>
                    </a:cubicBezTo>
                    <a:cubicBezTo>
                      <a:pt x="10833" y="6814"/>
                      <a:pt x="10833" y="6814"/>
                      <a:pt x="10833" y="6814"/>
                    </a:cubicBezTo>
                    <a:close/>
                    <a:moveTo>
                      <a:pt x="502" y="12839"/>
                    </a:moveTo>
                    <a:cubicBezTo>
                      <a:pt x="401" y="12839"/>
                      <a:pt x="301" y="12793"/>
                      <a:pt x="201" y="12793"/>
                    </a:cubicBezTo>
                    <a:cubicBezTo>
                      <a:pt x="167" y="12793"/>
                      <a:pt x="167" y="12747"/>
                      <a:pt x="167" y="12747"/>
                    </a:cubicBezTo>
                    <a:cubicBezTo>
                      <a:pt x="167" y="12700"/>
                      <a:pt x="167" y="12700"/>
                      <a:pt x="201" y="12700"/>
                    </a:cubicBezTo>
                    <a:cubicBezTo>
                      <a:pt x="301" y="12700"/>
                      <a:pt x="401" y="12747"/>
                      <a:pt x="502" y="12747"/>
                    </a:cubicBezTo>
                    <a:cubicBezTo>
                      <a:pt x="535" y="12747"/>
                      <a:pt x="535" y="12793"/>
                      <a:pt x="535" y="12793"/>
                    </a:cubicBezTo>
                    <a:cubicBezTo>
                      <a:pt x="535" y="12839"/>
                      <a:pt x="535" y="12839"/>
                      <a:pt x="502" y="12839"/>
                    </a:cubicBezTo>
                    <a:cubicBezTo>
                      <a:pt x="502" y="12839"/>
                      <a:pt x="502" y="12839"/>
                      <a:pt x="502" y="12839"/>
                    </a:cubicBezTo>
                    <a:close/>
                    <a:moveTo>
                      <a:pt x="11201" y="6211"/>
                    </a:moveTo>
                    <a:cubicBezTo>
                      <a:pt x="11201" y="6165"/>
                      <a:pt x="11201" y="6118"/>
                      <a:pt x="11201" y="6118"/>
                    </a:cubicBezTo>
                    <a:cubicBezTo>
                      <a:pt x="11201" y="6118"/>
                      <a:pt x="11201" y="6118"/>
                      <a:pt x="11201" y="6118"/>
                    </a:cubicBezTo>
                    <a:cubicBezTo>
                      <a:pt x="11268" y="6026"/>
                      <a:pt x="11335" y="5887"/>
                      <a:pt x="11402" y="5794"/>
                    </a:cubicBezTo>
                    <a:cubicBezTo>
                      <a:pt x="11435" y="5794"/>
                      <a:pt x="11435" y="5794"/>
                      <a:pt x="11469" y="5794"/>
                    </a:cubicBezTo>
                    <a:cubicBezTo>
                      <a:pt x="11469" y="5840"/>
                      <a:pt x="11469" y="5840"/>
                      <a:pt x="11469" y="5887"/>
                    </a:cubicBezTo>
                    <a:cubicBezTo>
                      <a:pt x="11402" y="5979"/>
                      <a:pt x="11335" y="6072"/>
                      <a:pt x="11268" y="6165"/>
                    </a:cubicBezTo>
                    <a:cubicBezTo>
                      <a:pt x="11268" y="6165"/>
                      <a:pt x="11268" y="6165"/>
                      <a:pt x="11268" y="6165"/>
                    </a:cubicBezTo>
                    <a:cubicBezTo>
                      <a:pt x="11268" y="6211"/>
                      <a:pt x="11268" y="6211"/>
                      <a:pt x="11268" y="6211"/>
                    </a:cubicBezTo>
                    <a:cubicBezTo>
                      <a:pt x="11235" y="6211"/>
                      <a:pt x="11235" y="6211"/>
                      <a:pt x="11201" y="6211"/>
                    </a:cubicBezTo>
                    <a:close/>
                    <a:moveTo>
                      <a:pt x="19527" y="834"/>
                    </a:moveTo>
                    <a:cubicBezTo>
                      <a:pt x="19427" y="742"/>
                      <a:pt x="19360" y="695"/>
                      <a:pt x="19259" y="603"/>
                    </a:cubicBezTo>
                    <a:cubicBezTo>
                      <a:pt x="19259" y="603"/>
                      <a:pt x="19226" y="556"/>
                      <a:pt x="19259" y="556"/>
                    </a:cubicBezTo>
                    <a:cubicBezTo>
                      <a:pt x="19259" y="510"/>
                      <a:pt x="19293" y="510"/>
                      <a:pt x="19293" y="510"/>
                    </a:cubicBezTo>
                    <a:cubicBezTo>
                      <a:pt x="19393" y="603"/>
                      <a:pt x="19460" y="649"/>
                      <a:pt x="19560" y="742"/>
                    </a:cubicBezTo>
                    <a:cubicBezTo>
                      <a:pt x="19560" y="742"/>
                      <a:pt x="19594" y="788"/>
                      <a:pt x="19560" y="834"/>
                    </a:cubicBezTo>
                    <a:cubicBezTo>
                      <a:pt x="19560" y="834"/>
                      <a:pt x="19560" y="834"/>
                      <a:pt x="19560" y="834"/>
                    </a:cubicBezTo>
                    <a:cubicBezTo>
                      <a:pt x="19527" y="834"/>
                      <a:pt x="19527" y="834"/>
                      <a:pt x="19527" y="834"/>
                    </a:cubicBezTo>
                    <a:close/>
                    <a:moveTo>
                      <a:pt x="11602" y="5562"/>
                    </a:moveTo>
                    <a:cubicBezTo>
                      <a:pt x="11602" y="5562"/>
                      <a:pt x="11602" y="5516"/>
                      <a:pt x="11602" y="5470"/>
                    </a:cubicBezTo>
                    <a:cubicBezTo>
                      <a:pt x="11669" y="5377"/>
                      <a:pt x="11736" y="5284"/>
                      <a:pt x="11803" y="5191"/>
                    </a:cubicBezTo>
                    <a:cubicBezTo>
                      <a:pt x="11837" y="5145"/>
                      <a:pt x="11837" y="5145"/>
                      <a:pt x="11870" y="5191"/>
                    </a:cubicBezTo>
                    <a:cubicBezTo>
                      <a:pt x="11870" y="5191"/>
                      <a:pt x="11870" y="5238"/>
                      <a:pt x="11870" y="5238"/>
                    </a:cubicBezTo>
                    <a:cubicBezTo>
                      <a:pt x="11803" y="5330"/>
                      <a:pt x="11736" y="5423"/>
                      <a:pt x="11669" y="5562"/>
                    </a:cubicBezTo>
                    <a:cubicBezTo>
                      <a:pt x="11669" y="5562"/>
                      <a:pt x="11669" y="5562"/>
                      <a:pt x="11669" y="5562"/>
                    </a:cubicBezTo>
                    <a:cubicBezTo>
                      <a:pt x="11636" y="5562"/>
                      <a:pt x="11636" y="5562"/>
                      <a:pt x="11602" y="5562"/>
                    </a:cubicBezTo>
                    <a:close/>
                    <a:moveTo>
                      <a:pt x="12004" y="4960"/>
                    </a:moveTo>
                    <a:cubicBezTo>
                      <a:pt x="12004" y="4913"/>
                      <a:pt x="12004" y="4913"/>
                      <a:pt x="12004" y="4867"/>
                    </a:cubicBezTo>
                    <a:cubicBezTo>
                      <a:pt x="12037" y="4821"/>
                      <a:pt x="12071" y="4774"/>
                      <a:pt x="12104" y="4728"/>
                    </a:cubicBezTo>
                    <a:cubicBezTo>
                      <a:pt x="12137" y="4682"/>
                      <a:pt x="12171" y="4635"/>
                      <a:pt x="12204" y="4542"/>
                    </a:cubicBezTo>
                    <a:cubicBezTo>
                      <a:pt x="12238" y="4542"/>
                      <a:pt x="12238" y="4542"/>
                      <a:pt x="12271" y="4542"/>
                    </a:cubicBezTo>
                    <a:cubicBezTo>
                      <a:pt x="12271" y="4589"/>
                      <a:pt x="12271" y="4635"/>
                      <a:pt x="12271" y="4635"/>
                    </a:cubicBezTo>
                    <a:cubicBezTo>
                      <a:pt x="12238" y="4682"/>
                      <a:pt x="12204" y="4774"/>
                      <a:pt x="12137" y="4821"/>
                    </a:cubicBezTo>
                    <a:cubicBezTo>
                      <a:pt x="12137" y="4867"/>
                      <a:pt x="12104" y="4913"/>
                      <a:pt x="12071" y="4960"/>
                    </a:cubicBezTo>
                    <a:cubicBezTo>
                      <a:pt x="12071" y="4960"/>
                      <a:pt x="12071" y="4960"/>
                      <a:pt x="12071" y="4960"/>
                    </a:cubicBezTo>
                    <a:cubicBezTo>
                      <a:pt x="12037" y="4960"/>
                      <a:pt x="12037" y="4960"/>
                      <a:pt x="12004" y="4960"/>
                    </a:cubicBezTo>
                    <a:close/>
                    <a:moveTo>
                      <a:pt x="18992" y="417"/>
                    </a:moveTo>
                    <a:cubicBezTo>
                      <a:pt x="18992" y="417"/>
                      <a:pt x="18992" y="417"/>
                      <a:pt x="18992" y="417"/>
                    </a:cubicBezTo>
                    <a:cubicBezTo>
                      <a:pt x="18892" y="371"/>
                      <a:pt x="18825" y="324"/>
                      <a:pt x="18724" y="278"/>
                    </a:cubicBezTo>
                    <a:cubicBezTo>
                      <a:pt x="18691" y="278"/>
                      <a:pt x="18691" y="232"/>
                      <a:pt x="18691" y="232"/>
                    </a:cubicBezTo>
                    <a:cubicBezTo>
                      <a:pt x="18691" y="185"/>
                      <a:pt x="18724" y="185"/>
                      <a:pt x="18758" y="185"/>
                    </a:cubicBezTo>
                    <a:cubicBezTo>
                      <a:pt x="18825" y="232"/>
                      <a:pt x="18925" y="278"/>
                      <a:pt x="19025" y="324"/>
                    </a:cubicBezTo>
                    <a:cubicBezTo>
                      <a:pt x="19025" y="324"/>
                      <a:pt x="19025" y="324"/>
                      <a:pt x="19025" y="324"/>
                    </a:cubicBezTo>
                    <a:cubicBezTo>
                      <a:pt x="19059" y="324"/>
                      <a:pt x="19059" y="371"/>
                      <a:pt x="19059" y="371"/>
                    </a:cubicBezTo>
                    <a:cubicBezTo>
                      <a:pt x="19059" y="417"/>
                      <a:pt x="19025" y="417"/>
                      <a:pt x="19025" y="417"/>
                    </a:cubicBezTo>
                    <a:cubicBezTo>
                      <a:pt x="19025" y="417"/>
                      <a:pt x="19025" y="417"/>
                      <a:pt x="18992" y="417"/>
                    </a:cubicBezTo>
                    <a:close/>
                    <a:moveTo>
                      <a:pt x="12438" y="4311"/>
                    </a:moveTo>
                    <a:cubicBezTo>
                      <a:pt x="12405" y="4311"/>
                      <a:pt x="12405" y="4264"/>
                      <a:pt x="12438" y="4264"/>
                    </a:cubicBezTo>
                    <a:cubicBezTo>
                      <a:pt x="12505" y="4172"/>
                      <a:pt x="12572" y="4079"/>
                      <a:pt x="12639" y="3986"/>
                    </a:cubicBezTo>
                    <a:cubicBezTo>
                      <a:pt x="12639" y="3940"/>
                      <a:pt x="12672" y="3940"/>
                      <a:pt x="12706" y="3986"/>
                    </a:cubicBezTo>
                    <a:cubicBezTo>
                      <a:pt x="12706" y="3986"/>
                      <a:pt x="12706" y="4033"/>
                      <a:pt x="12706" y="4033"/>
                    </a:cubicBezTo>
                    <a:cubicBezTo>
                      <a:pt x="12606" y="4125"/>
                      <a:pt x="12539" y="4218"/>
                      <a:pt x="12472" y="4311"/>
                    </a:cubicBezTo>
                    <a:cubicBezTo>
                      <a:pt x="12472" y="4357"/>
                      <a:pt x="12472" y="4357"/>
                      <a:pt x="12472" y="4357"/>
                    </a:cubicBezTo>
                    <a:cubicBezTo>
                      <a:pt x="12438" y="4357"/>
                      <a:pt x="12438" y="4357"/>
                      <a:pt x="12438" y="4311"/>
                    </a:cubicBezTo>
                    <a:close/>
                    <a:moveTo>
                      <a:pt x="12840" y="3755"/>
                    </a:moveTo>
                    <a:cubicBezTo>
                      <a:pt x="12840" y="3708"/>
                      <a:pt x="12840" y="3708"/>
                      <a:pt x="12873" y="3662"/>
                    </a:cubicBezTo>
                    <a:cubicBezTo>
                      <a:pt x="12940" y="3569"/>
                      <a:pt x="13007" y="3476"/>
                      <a:pt x="13074" y="3384"/>
                    </a:cubicBezTo>
                    <a:cubicBezTo>
                      <a:pt x="13107" y="3384"/>
                      <a:pt x="13107" y="3384"/>
                      <a:pt x="13141" y="3384"/>
                    </a:cubicBezTo>
                    <a:cubicBezTo>
                      <a:pt x="13141" y="3430"/>
                      <a:pt x="13141" y="3476"/>
                      <a:pt x="13141" y="3476"/>
                    </a:cubicBezTo>
                    <a:cubicBezTo>
                      <a:pt x="13040" y="3569"/>
                      <a:pt x="12973" y="3662"/>
                      <a:pt x="12907" y="3755"/>
                    </a:cubicBezTo>
                    <a:cubicBezTo>
                      <a:pt x="12907" y="3755"/>
                      <a:pt x="12907" y="3755"/>
                      <a:pt x="12907" y="3755"/>
                    </a:cubicBezTo>
                    <a:cubicBezTo>
                      <a:pt x="12873" y="3755"/>
                      <a:pt x="12873" y="3755"/>
                      <a:pt x="12840" y="3755"/>
                    </a:cubicBezTo>
                    <a:close/>
                    <a:moveTo>
                      <a:pt x="18424" y="185"/>
                    </a:moveTo>
                    <a:cubicBezTo>
                      <a:pt x="18323" y="139"/>
                      <a:pt x="18223" y="139"/>
                      <a:pt x="18123" y="139"/>
                    </a:cubicBezTo>
                    <a:cubicBezTo>
                      <a:pt x="18123" y="139"/>
                      <a:pt x="18089" y="93"/>
                      <a:pt x="18089" y="93"/>
                    </a:cubicBezTo>
                    <a:cubicBezTo>
                      <a:pt x="18123" y="46"/>
                      <a:pt x="18123" y="0"/>
                      <a:pt x="18156" y="46"/>
                    </a:cubicBezTo>
                    <a:cubicBezTo>
                      <a:pt x="18256" y="46"/>
                      <a:pt x="18357" y="46"/>
                      <a:pt x="18457" y="93"/>
                    </a:cubicBezTo>
                    <a:cubicBezTo>
                      <a:pt x="18457" y="93"/>
                      <a:pt x="18490" y="93"/>
                      <a:pt x="18490" y="139"/>
                    </a:cubicBezTo>
                    <a:cubicBezTo>
                      <a:pt x="18490" y="139"/>
                      <a:pt x="18457" y="185"/>
                      <a:pt x="18457" y="185"/>
                    </a:cubicBezTo>
                    <a:cubicBezTo>
                      <a:pt x="18457" y="185"/>
                      <a:pt x="18457" y="185"/>
                      <a:pt x="18424" y="185"/>
                    </a:cubicBezTo>
                    <a:close/>
                    <a:moveTo>
                      <a:pt x="13308" y="3198"/>
                    </a:moveTo>
                    <a:cubicBezTo>
                      <a:pt x="13308" y="3198"/>
                      <a:pt x="13308" y="3152"/>
                      <a:pt x="13308" y="3106"/>
                    </a:cubicBezTo>
                    <a:cubicBezTo>
                      <a:pt x="13375" y="3059"/>
                      <a:pt x="13475" y="2967"/>
                      <a:pt x="13542" y="2874"/>
                    </a:cubicBezTo>
                    <a:cubicBezTo>
                      <a:pt x="13575" y="2827"/>
                      <a:pt x="13575" y="2827"/>
                      <a:pt x="13609" y="2874"/>
                    </a:cubicBezTo>
                    <a:cubicBezTo>
                      <a:pt x="13609" y="2874"/>
                      <a:pt x="13609" y="2920"/>
                      <a:pt x="13575" y="2920"/>
                    </a:cubicBezTo>
                    <a:cubicBezTo>
                      <a:pt x="13508" y="3013"/>
                      <a:pt x="13441" y="3106"/>
                      <a:pt x="13375" y="3198"/>
                    </a:cubicBezTo>
                    <a:cubicBezTo>
                      <a:pt x="13341" y="3198"/>
                      <a:pt x="13341" y="3198"/>
                      <a:pt x="13341" y="3198"/>
                    </a:cubicBezTo>
                    <a:cubicBezTo>
                      <a:pt x="13341" y="3245"/>
                      <a:pt x="13308" y="3198"/>
                      <a:pt x="13308" y="3198"/>
                    </a:cubicBezTo>
                    <a:close/>
                    <a:moveTo>
                      <a:pt x="13776" y="2688"/>
                    </a:moveTo>
                    <a:cubicBezTo>
                      <a:pt x="13776" y="2642"/>
                      <a:pt x="13776" y="2642"/>
                      <a:pt x="13776" y="2596"/>
                    </a:cubicBezTo>
                    <a:cubicBezTo>
                      <a:pt x="13876" y="2503"/>
                      <a:pt x="13943" y="2457"/>
                      <a:pt x="14010" y="2364"/>
                    </a:cubicBezTo>
                    <a:cubicBezTo>
                      <a:pt x="14043" y="2318"/>
                      <a:pt x="14077" y="2318"/>
                      <a:pt x="14077" y="2364"/>
                    </a:cubicBezTo>
                    <a:cubicBezTo>
                      <a:pt x="14077" y="2364"/>
                      <a:pt x="14077" y="2410"/>
                      <a:pt x="14077" y="2457"/>
                    </a:cubicBezTo>
                    <a:cubicBezTo>
                      <a:pt x="13976" y="2503"/>
                      <a:pt x="13910" y="2596"/>
                      <a:pt x="13843" y="2688"/>
                    </a:cubicBezTo>
                    <a:cubicBezTo>
                      <a:pt x="13809" y="2688"/>
                      <a:pt x="13809" y="2688"/>
                      <a:pt x="13809" y="2688"/>
                    </a:cubicBezTo>
                    <a:cubicBezTo>
                      <a:pt x="13809" y="2688"/>
                      <a:pt x="13776" y="2688"/>
                      <a:pt x="13776" y="2688"/>
                    </a:cubicBezTo>
                    <a:close/>
                    <a:moveTo>
                      <a:pt x="17855" y="139"/>
                    </a:moveTo>
                    <a:cubicBezTo>
                      <a:pt x="17755" y="139"/>
                      <a:pt x="17654" y="139"/>
                      <a:pt x="17554" y="139"/>
                    </a:cubicBezTo>
                    <a:cubicBezTo>
                      <a:pt x="17521" y="139"/>
                      <a:pt x="17521" y="139"/>
                      <a:pt x="17521" y="93"/>
                    </a:cubicBezTo>
                    <a:cubicBezTo>
                      <a:pt x="17487" y="93"/>
                      <a:pt x="17521" y="46"/>
                      <a:pt x="17521" y="46"/>
                    </a:cubicBezTo>
                    <a:cubicBezTo>
                      <a:pt x="17654" y="46"/>
                      <a:pt x="17755" y="0"/>
                      <a:pt x="17855" y="0"/>
                    </a:cubicBezTo>
                    <a:cubicBezTo>
                      <a:pt x="17855" y="0"/>
                      <a:pt x="17889" y="46"/>
                      <a:pt x="17889" y="46"/>
                    </a:cubicBezTo>
                    <a:cubicBezTo>
                      <a:pt x="17889" y="93"/>
                      <a:pt x="17855" y="93"/>
                      <a:pt x="17855" y="93"/>
                    </a:cubicBezTo>
                    <a:cubicBezTo>
                      <a:pt x="17855" y="139"/>
                      <a:pt x="17855" y="139"/>
                      <a:pt x="17855" y="139"/>
                    </a:cubicBezTo>
                    <a:close/>
                    <a:moveTo>
                      <a:pt x="14244" y="2179"/>
                    </a:moveTo>
                    <a:cubicBezTo>
                      <a:pt x="14244" y="2179"/>
                      <a:pt x="14244" y="2132"/>
                      <a:pt x="14277" y="2086"/>
                    </a:cubicBezTo>
                    <a:cubicBezTo>
                      <a:pt x="14344" y="2039"/>
                      <a:pt x="14445" y="1947"/>
                      <a:pt x="14511" y="1854"/>
                    </a:cubicBezTo>
                    <a:cubicBezTo>
                      <a:pt x="14545" y="1854"/>
                      <a:pt x="14545" y="1854"/>
                      <a:pt x="14578" y="1900"/>
                    </a:cubicBezTo>
                    <a:cubicBezTo>
                      <a:pt x="14578" y="1900"/>
                      <a:pt x="14578" y="1947"/>
                      <a:pt x="14545" y="1947"/>
                    </a:cubicBezTo>
                    <a:cubicBezTo>
                      <a:pt x="14478" y="2039"/>
                      <a:pt x="14378" y="2132"/>
                      <a:pt x="14311" y="2179"/>
                    </a:cubicBezTo>
                    <a:cubicBezTo>
                      <a:pt x="14311" y="2179"/>
                      <a:pt x="14311" y="2179"/>
                      <a:pt x="14311" y="2179"/>
                    </a:cubicBezTo>
                    <a:cubicBezTo>
                      <a:pt x="14277" y="2225"/>
                      <a:pt x="14277" y="2179"/>
                      <a:pt x="14244" y="2179"/>
                    </a:cubicBezTo>
                    <a:close/>
                    <a:moveTo>
                      <a:pt x="14746" y="1715"/>
                    </a:moveTo>
                    <a:cubicBezTo>
                      <a:pt x="14746" y="1669"/>
                      <a:pt x="14746" y="1669"/>
                      <a:pt x="14779" y="1622"/>
                    </a:cubicBezTo>
                    <a:cubicBezTo>
                      <a:pt x="14846" y="1576"/>
                      <a:pt x="14946" y="1483"/>
                      <a:pt x="15013" y="1437"/>
                    </a:cubicBezTo>
                    <a:cubicBezTo>
                      <a:pt x="15046" y="1391"/>
                      <a:pt x="15080" y="1437"/>
                      <a:pt x="15080" y="1437"/>
                    </a:cubicBezTo>
                    <a:cubicBezTo>
                      <a:pt x="15080" y="1483"/>
                      <a:pt x="15080" y="1483"/>
                      <a:pt x="15046" y="1530"/>
                    </a:cubicBezTo>
                    <a:cubicBezTo>
                      <a:pt x="14980" y="1576"/>
                      <a:pt x="14879" y="1669"/>
                      <a:pt x="14812" y="1715"/>
                    </a:cubicBezTo>
                    <a:cubicBezTo>
                      <a:pt x="14812" y="1715"/>
                      <a:pt x="14812" y="1715"/>
                      <a:pt x="14812" y="1715"/>
                    </a:cubicBezTo>
                    <a:cubicBezTo>
                      <a:pt x="14779" y="1761"/>
                      <a:pt x="14779" y="1715"/>
                      <a:pt x="14746" y="1715"/>
                    </a:cubicBezTo>
                    <a:close/>
                    <a:moveTo>
                      <a:pt x="17253" y="232"/>
                    </a:moveTo>
                    <a:cubicBezTo>
                      <a:pt x="17220" y="232"/>
                      <a:pt x="17186" y="232"/>
                      <a:pt x="17186" y="232"/>
                    </a:cubicBezTo>
                    <a:cubicBezTo>
                      <a:pt x="17120" y="278"/>
                      <a:pt x="17019" y="278"/>
                      <a:pt x="16952" y="324"/>
                    </a:cubicBezTo>
                    <a:cubicBezTo>
                      <a:pt x="16952" y="324"/>
                      <a:pt x="16919" y="324"/>
                      <a:pt x="16919" y="278"/>
                    </a:cubicBezTo>
                    <a:cubicBezTo>
                      <a:pt x="16919" y="232"/>
                      <a:pt x="16919" y="232"/>
                      <a:pt x="16952" y="232"/>
                    </a:cubicBezTo>
                    <a:cubicBezTo>
                      <a:pt x="17019" y="185"/>
                      <a:pt x="17086" y="139"/>
                      <a:pt x="17153" y="139"/>
                    </a:cubicBezTo>
                    <a:cubicBezTo>
                      <a:pt x="17186" y="139"/>
                      <a:pt x="17220" y="139"/>
                      <a:pt x="17253" y="93"/>
                    </a:cubicBezTo>
                    <a:cubicBezTo>
                      <a:pt x="17253" y="93"/>
                      <a:pt x="17287" y="139"/>
                      <a:pt x="17287" y="139"/>
                    </a:cubicBezTo>
                    <a:cubicBezTo>
                      <a:pt x="17287" y="185"/>
                      <a:pt x="17287" y="185"/>
                      <a:pt x="17253" y="232"/>
                    </a:cubicBezTo>
                    <a:cubicBezTo>
                      <a:pt x="17253" y="232"/>
                      <a:pt x="17253" y="232"/>
                      <a:pt x="17253" y="232"/>
                    </a:cubicBezTo>
                    <a:close/>
                    <a:moveTo>
                      <a:pt x="15280" y="1298"/>
                    </a:moveTo>
                    <a:cubicBezTo>
                      <a:pt x="15247" y="1252"/>
                      <a:pt x="15280" y="1205"/>
                      <a:pt x="15280" y="1205"/>
                    </a:cubicBezTo>
                    <a:cubicBezTo>
                      <a:pt x="15314" y="1159"/>
                      <a:pt x="15314" y="1159"/>
                      <a:pt x="15314" y="1159"/>
                    </a:cubicBezTo>
                    <a:cubicBezTo>
                      <a:pt x="15414" y="1112"/>
                      <a:pt x="15481" y="1066"/>
                      <a:pt x="15548" y="1020"/>
                    </a:cubicBezTo>
                    <a:cubicBezTo>
                      <a:pt x="15581" y="973"/>
                      <a:pt x="15581" y="1020"/>
                      <a:pt x="15615" y="1020"/>
                    </a:cubicBezTo>
                    <a:cubicBezTo>
                      <a:pt x="15615" y="1066"/>
                      <a:pt x="15615" y="1066"/>
                      <a:pt x="15581" y="1112"/>
                    </a:cubicBezTo>
                    <a:cubicBezTo>
                      <a:pt x="15515" y="1159"/>
                      <a:pt x="15448" y="1205"/>
                      <a:pt x="15347" y="1252"/>
                    </a:cubicBezTo>
                    <a:cubicBezTo>
                      <a:pt x="15314" y="1298"/>
                      <a:pt x="15314" y="1298"/>
                      <a:pt x="15314" y="1298"/>
                    </a:cubicBezTo>
                    <a:cubicBezTo>
                      <a:pt x="15314" y="1298"/>
                      <a:pt x="15314" y="1298"/>
                      <a:pt x="15314" y="1298"/>
                    </a:cubicBezTo>
                    <a:cubicBezTo>
                      <a:pt x="15314" y="1298"/>
                      <a:pt x="15280" y="1298"/>
                      <a:pt x="15280" y="1298"/>
                    </a:cubicBezTo>
                    <a:close/>
                    <a:moveTo>
                      <a:pt x="16685" y="417"/>
                    </a:moveTo>
                    <a:cubicBezTo>
                      <a:pt x="16585" y="464"/>
                      <a:pt x="16484" y="510"/>
                      <a:pt x="16384" y="556"/>
                    </a:cubicBezTo>
                    <a:cubicBezTo>
                      <a:pt x="16384" y="603"/>
                      <a:pt x="16350" y="556"/>
                      <a:pt x="16350" y="556"/>
                    </a:cubicBezTo>
                    <a:cubicBezTo>
                      <a:pt x="16350" y="510"/>
                      <a:pt x="16350" y="510"/>
                      <a:pt x="16384" y="464"/>
                    </a:cubicBezTo>
                    <a:cubicBezTo>
                      <a:pt x="16451" y="417"/>
                      <a:pt x="16551" y="371"/>
                      <a:pt x="16651" y="324"/>
                    </a:cubicBezTo>
                    <a:cubicBezTo>
                      <a:pt x="16685" y="324"/>
                      <a:pt x="16685" y="324"/>
                      <a:pt x="16685" y="371"/>
                    </a:cubicBezTo>
                    <a:cubicBezTo>
                      <a:pt x="16718" y="371"/>
                      <a:pt x="16685" y="417"/>
                      <a:pt x="16685" y="417"/>
                    </a:cubicBezTo>
                    <a:cubicBezTo>
                      <a:pt x="16685" y="417"/>
                      <a:pt x="16685" y="417"/>
                      <a:pt x="16685" y="417"/>
                    </a:cubicBezTo>
                    <a:close/>
                    <a:moveTo>
                      <a:pt x="15815" y="881"/>
                    </a:moveTo>
                    <a:cubicBezTo>
                      <a:pt x="15782" y="881"/>
                      <a:pt x="15782" y="834"/>
                      <a:pt x="15815" y="834"/>
                    </a:cubicBezTo>
                    <a:cubicBezTo>
                      <a:pt x="15916" y="742"/>
                      <a:pt x="16016" y="695"/>
                      <a:pt x="16083" y="649"/>
                    </a:cubicBezTo>
                    <a:cubicBezTo>
                      <a:pt x="16083" y="649"/>
                      <a:pt x="16083" y="649"/>
                      <a:pt x="16083" y="649"/>
                    </a:cubicBezTo>
                    <a:cubicBezTo>
                      <a:pt x="16116" y="649"/>
                      <a:pt x="16116" y="649"/>
                      <a:pt x="16150" y="649"/>
                    </a:cubicBezTo>
                    <a:cubicBezTo>
                      <a:pt x="16150" y="695"/>
                      <a:pt x="16150" y="742"/>
                      <a:pt x="16116" y="742"/>
                    </a:cubicBezTo>
                    <a:cubicBezTo>
                      <a:pt x="16016" y="788"/>
                      <a:pt x="15949" y="834"/>
                      <a:pt x="15849" y="927"/>
                    </a:cubicBezTo>
                    <a:cubicBezTo>
                      <a:pt x="15849" y="927"/>
                      <a:pt x="15849" y="927"/>
                      <a:pt x="15849" y="927"/>
                    </a:cubicBezTo>
                    <a:cubicBezTo>
                      <a:pt x="15815" y="927"/>
                      <a:pt x="15815" y="927"/>
                      <a:pt x="15815" y="881"/>
                    </a:cubicBezTo>
                    <a:close/>
                  </a:path>
                </a:pathLst>
              </a:custGeom>
              <a:solidFill>
                <a:srgbClr val="FFFFFF"/>
              </a:solidFill>
              <a:ln w="12700" cap="flat">
                <a:noFill/>
                <a:miter lim="400000"/>
              </a:ln>
              <a:effectLst/>
            </p:spPr>
            <p:txBody>
              <a:bodyPr wrap="square" lIns="91439" tIns="91439" rIns="91439" bIns="91439" numCol="1" anchor="t">
                <a:noAutofit/>
              </a:bodyPr>
              <a:p/>
            </p:txBody>
          </p:sp>
        </p:grpSp>
        <p:sp>
          <p:nvSpPr>
            <p:cNvPr id="15" name="Shape 1530"/>
            <p:cNvSpPr/>
            <p:nvPr/>
          </p:nvSpPr>
          <p:spPr>
            <a:xfrm>
              <a:off x="4004" y="6717"/>
              <a:ext cx="5490" cy="1158"/>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3600" b="1">
                  <a:solidFill>
                    <a:srgbClr val="FFFFFF"/>
                  </a:solidFill>
                  <a:latin typeface="宋体" panose="02010600030101010101" pitchFamily="2" charset="-122"/>
                  <a:ea typeface="宋体" panose="02010600030101010101" pitchFamily="2" charset="-122"/>
                  <a:cs typeface="宋体" panose="02010600030101010101" pitchFamily="2" charset="-122"/>
                </a:rPr>
                <a:t>TCC </a:t>
              </a:r>
              <a:r>
                <a:rPr lang="zh-CN" altLang="en-US" sz="3600" b="1">
                  <a:solidFill>
                    <a:srgbClr val="FFFFFF"/>
                  </a:solidFill>
                  <a:latin typeface="宋体" panose="02010600030101010101" pitchFamily="2" charset="-122"/>
                  <a:ea typeface="宋体" panose="02010600030101010101" pitchFamily="2" charset="-122"/>
                  <a:cs typeface="宋体" panose="02010600030101010101" pitchFamily="2" charset="-122"/>
                </a:rPr>
                <a:t>流程示例</a:t>
              </a:r>
              <a:endParaRPr lang="zh-CN" altLang="en-US" sz="36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16" name="Shape 2043"/>
          <p:cNvSpPr/>
          <p:nvPr/>
        </p:nvSpPr>
        <p:spPr>
          <a:xfrm>
            <a:off x="7871460" y="3401695"/>
            <a:ext cx="1510030" cy="550545"/>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lang="zh-CN" sz="2400" b="1">
                <a:solidFill>
                  <a:srgbClr val="565555"/>
                </a:solidFill>
                <a:ea typeface="宋体" panose="02010600030101010101" pitchFamily="2" charset="-122"/>
              </a:rPr>
              <a:t>成功情况</a:t>
            </a:r>
            <a:endParaRPr lang="zh-CN" sz="2400" b="1">
              <a:solidFill>
                <a:srgbClr val="565555"/>
              </a:solidFill>
              <a:ea typeface="宋体" panose="02010600030101010101" pitchFamily="2" charset="-122"/>
            </a:endParaRPr>
          </a:p>
        </p:txBody>
      </p:sp>
      <p:sp>
        <p:nvSpPr>
          <p:cNvPr id="17" name="Shape 2043"/>
          <p:cNvSpPr/>
          <p:nvPr/>
        </p:nvSpPr>
        <p:spPr>
          <a:xfrm>
            <a:off x="7871460" y="6792595"/>
            <a:ext cx="1510030" cy="550545"/>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lang="zh-CN" sz="2400" b="1">
                <a:solidFill>
                  <a:srgbClr val="565555"/>
                </a:solidFill>
                <a:ea typeface="宋体" panose="02010600030101010101" pitchFamily="2" charset="-122"/>
              </a:rPr>
              <a:t>失败情况</a:t>
            </a:r>
            <a:endParaRPr lang="zh-CN" sz="2400" b="1">
              <a:solidFill>
                <a:srgbClr val="565555"/>
              </a:solidFill>
              <a:ea typeface="宋体" panose="02010600030101010101" pitchFamily="2" charset="-122"/>
            </a:endParaRPr>
          </a:p>
        </p:txBody>
      </p:sp>
      <p:sp>
        <p:nvSpPr>
          <p:cNvPr id="18" name="Shape 129"/>
          <p:cNvSpPr/>
          <p:nvPr/>
        </p:nvSpPr>
        <p:spPr>
          <a:xfrm>
            <a:off x="7203440" y="4050030"/>
            <a:ext cx="3314065" cy="106045"/>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p>
            <a:pPr algn="ctr">
              <a:defRPr>
                <a:solidFill>
                  <a:srgbClr val="FFFFFF"/>
                </a:solidFill>
              </a:defRPr>
            </a:pPr>
          </a:p>
        </p:txBody>
      </p:sp>
      <p:sp>
        <p:nvSpPr>
          <p:cNvPr id="20" name="Shape 129"/>
          <p:cNvSpPr/>
          <p:nvPr/>
        </p:nvSpPr>
        <p:spPr>
          <a:xfrm>
            <a:off x="7186930" y="7477760"/>
            <a:ext cx="3314065" cy="106045"/>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p>
            <a:pPr algn="ctr">
              <a:defRPr>
                <a:solidFill>
                  <a:srgbClr val="FFFFFF"/>
                </a:solidFill>
              </a:defRPr>
            </a:pPr>
          </a:p>
        </p:txBody>
      </p:sp>
      <p:pic>
        <p:nvPicPr>
          <p:cNvPr id="21" name="图片 20"/>
          <p:cNvPicPr>
            <a:picLocks noChangeAspect="1"/>
          </p:cNvPicPr>
          <p:nvPr/>
        </p:nvPicPr>
        <p:blipFill>
          <a:blip r:embed="rId3"/>
          <a:stretch>
            <a:fillRect/>
          </a:stretch>
        </p:blipFill>
        <p:spPr>
          <a:xfrm>
            <a:off x="10748010" y="2106295"/>
            <a:ext cx="9656445" cy="4099560"/>
          </a:xfrm>
          <a:prstGeom prst="rect">
            <a:avLst/>
          </a:prstGeom>
        </p:spPr>
      </p:pic>
      <p:pic>
        <p:nvPicPr>
          <p:cNvPr id="22" name="图片 21"/>
          <p:cNvPicPr>
            <a:picLocks noChangeAspect="1"/>
          </p:cNvPicPr>
          <p:nvPr/>
        </p:nvPicPr>
        <p:blipFill>
          <a:blip r:embed="rId4"/>
          <a:stretch>
            <a:fillRect/>
          </a:stretch>
        </p:blipFill>
        <p:spPr>
          <a:xfrm>
            <a:off x="10748010" y="7001510"/>
            <a:ext cx="9620250" cy="4017010"/>
          </a:xfrm>
          <a:prstGeom prst="rect">
            <a:avLst/>
          </a:prstGeom>
        </p:spPr>
      </p:pic>
      <p:sp>
        <p:nvSpPr>
          <p:cNvPr id="1004" name="Shape 1004"/>
          <p:cNvSpPr/>
          <p:nvPr/>
        </p:nvSpPr>
        <p:spPr>
          <a:xfrm>
            <a:off x="669925" y="8009255"/>
            <a:ext cx="8738235" cy="17710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18718"/>
                </a:lnTo>
                <a:lnTo>
                  <a:pt x="0" y="1399"/>
                </a:lnTo>
                <a:lnTo>
                  <a:pt x="21600" y="0"/>
                </a:lnTo>
                <a:close/>
              </a:path>
            </a:pathLst>
          </a:custGeom>
          <a:solidFill>
            <a:srgbClr val="3AA3CD"/>
          </a:solidFill>
          <a:ln w="12700">
            <a:miter lim="400000"/>
          </a:ln>
          <a:effectLst>
            <a:outerShdw blurRad="101600" dist="76200" dir="5400000" rotWithShape="0">
              <a:srgbClr val="000000">
                <a:alpha val="40000"/>
              </a:srgbClr>
            </a:outerShdw>
          </a:effectLst>
        </p:spPr>
        <p:txBody>
          <a:bodyPr tIns="91439" bIns="91439"/>
          <a:p/>
        </p:txBody>
      </p:sp>
      <p:sp>
        <p:nvSpPr>
          <p:cNvPr id="1003" name="Shape 1003"/>
          <p:cNvSpPr/>
          <p:nvPr/>
        </p:nvSpPr>
        <p:spPr>
          <a:xfrm rot="10800000">
            <a:off x="532130" y="10745470"/>
            <a:ext cx="8876030" cy="1914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718"/>
                </a:lnTo>
                <a:lnTo>
                  <a:pt x="21600" y="1455"/>
                </a:lnTo>
                <a:lnTo>
                  <a:pt x="0" y="0"/>
                </a:lnTo>
                <a:close/>
              </a:path>
            </a:pathLst>
          </a:custGeom>
          <a:solidFill>
            <a:srgbClr val="727272"/>
          </a:solidFill>
          <a:ln w="12700">
            <a:miter lim="400000"/>
          </a:ln>
          <a:effectLst>
            <a:outerShdw blurRad="101600" dist="76200" dir="5400000" rotWithShape="0">
              <a:srgbClr val="000000">
                <a:alpha val="40000"/>
              </a:srgbClr>
            </a:outerShdw>
          </a:effectLst>
        </p:spPr>
        <p:txBody>
          <a:bodyPr tIns="91439" bIns="91439"/>
          <a:p/>
        </p:txBody>
      </p:sp>
      <p:sp>
        <p:nvSpPr>
          <p:cNvPr id="1002" name="Shape 1002"/>
          <p:cNvSpPr/>
          <p:nvPr/>
        </p:nvSpPr>
        <p:spPr>
          <a:xfrm rot="10800000">
            <a:off x="814070" y="9521825"/>
            <a:ext cx="8521700" cy="14598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18718"/>
                </a:lnTo>
                <a:lnTo>
                  <a:pt x="0" y="1483"/>
                </a:lnTo>
                <a:lnTo>
                  <a:pt x="21600" y="0"/>
                </a:lnTo>
                <a:close/>
              </a:path>
            </a:pathLst>
          </a:custGeom>
          <a:solidFill>
            <a:srgbClr val="6EAA01"/>
          </a:solidFill>
          <a:ln w="12700">
            <a:miter lim="400000"/>
          </a:ln>
          <a:effectLst>
            <a:outerShdw blurRad="101600" dist="76200" dir="5400000" rotWithShape="0">
              <a:srgbClr val="000000">
                <a:alpha val="40000"/>
              </a:srgbClr>
            </a:outerShdw>
          </a:effectLst>
        </p:spPr>
        <p:txBody>
          <a:bodyPr tIns="91439" bIns="91439"/>
          <a:p/>
        </p:txBody>
      </p:sp>
      <p:sp>
        <p:nvSpPr>
          <p:cNvPr id="23" name="Shape 129"/>
          <p:cNvSpPr/>
          <p:nvPr/>
        </p:nvSpPr>
        <p:spPr>
          <a:xfrm>
            <a:off x="855980" y="7604760"/>
            <a:ext cx="3314065" cy="106045"/>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p>
            <a:pPr algn="ctr">
              <a:defRPr>
                <a:solidFill>
                  <a:srgbClr val="FFFFFF"/>
                </a:solidFill>
              </a:defRPr>
            </a:pPr>
          </a:p>
        </p:txBody>
      </p:sp>
      <p:sp>
        <p:nvSpPr>
          <p:cNvPr id="25" name="Shape 2043"/>
          <p:cNvSpPr/>
          <p:nvPr/>
        </p:nvSpPr>
        <p:spPr>
          <a:xfrm>
            <a:off x="1463040" y="7001510"/>
            <a:ext cx="1844675" cy="550545"/>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lang="zh-CN" sz="2400" b="1">
                <a:solidFill>
                  <a:srgbClr val="565555"/>
                </a:solidFill>
                <a:ea typeface="宋体" panose="02010600030101010101" pitchFamily="2" charset="-122"/>
              </a:rPr>
              <a:t>需处理异常</a:t>
            </a:r>
            <a:endParaRPr lang="zh-CN" sz="2400" b="1">
              <a:solidFill>
                <a:srgbClr val="565555"/>
              </a:solidFill>
              <a:ea typeface="宋体" panose="02010600030101010101" pitchFamily="2" charset="-122"/>
            </a:endParaRPr>
          </a:p>
        </p:txBody>
      </p:sp>
      <p:sp>
        <p:nvSpPr>
          <p:cNvPr id="1007" name="Shape 1007"/>
          <p:cNvSpPr/>
          <p:nvPr/>
        </p:nvSpPr>
        <p:spPr>
          <a:xfrm>
            <a:off x="1459898" y="8298157"/>
            <a:ext cx="7157732" cy="920115"/>
          </a:xfrm>
          <a:prstGeom prst="rect">
            <a:avLst/>
          </a:prstGeom>
          <a:noFill/>
          <a:ln w="12700" cap="flat">
            <a:noFill/>
            <a:miter lim="400000"/>
          </a:ln>
          <a:effectLst/>
        </p:spPr>
        <p:txBody>
          <a:bodyPr wrap="square" lIns="91439" tIns="91439" rIns="91439" bIns="91439" numCol="1" anchor="t">
            <a:spAutoFit/>
          </a:bodyPr>
          <a:lstStyle>
            <a:lvl1pPr algn="just">
              <a:defRPr sz="3200">
                <a:solidFill>
                  <a:srgbClr val="FFFFFF"/>
                </a:solidFill>
              </a:defRPr>
            </a:lvl1pPr>
          </a:lstStyle>
          <a:p>
            <a:pPr>
              <a:defRPr>
                <a:solidFill>
                  <a:srgbClr val="000000"/>
                </a:solidFill>
              </a:defRPr>
            </a:pPr>
            <a:r>
              <a:rPr sz="2400" b="1">
                <a:solidFill>
                  <a:srgbClr val="FFFFFF"/>
                </a:solidFill>
                <a:latin typeface="宋体" panose="02010600030101010101" pitchFamily="2" charset="-122"/>
                <a:ea typeface="宋体" panose="02010600030101010101" pitchFamily="2" charset="-122"/>
                <a:cs typeface="宋体" panose="02010600030101010101" pitchFamily="2" charset="-122"/>
              </a:rPr>
              <a:t>空回滚</a:t>
            </a:r>
            <a:r>
              <a:rPr 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sz="2400" b="1">
                <a:solidFill>
                  <a:srgbClr val="FFFFFF"/>
                </a:solidFill>
                <a:latin typeface="宋体" panose="02010600030101010101" pitchFamily="2" charset="-122"/>
                <a:ea typeface="宋体" panose="02010600030101010101" pitchFamily="2" charset="-122"/>
                <a:cs typeface="宋体" panose="02010600030101010101" pitchFamily="2" charset="-122"/>
              </a:rPr>
              <a:t>在没有调用 TCC 资源 Try 方法的情况下，调用了二阶段的 Cancel 方法</a:t>
            </a:r>
            <a:r>
              <a:rPr 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a:t>
            </a:r>
            <a:r>
              <a:rPr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26" name="Shape 1007"/>
          <p:cNvSpPr/>
          <p:nvPr/>
        </p:nvSpPr>
        <p:spPr>
          <a:xfrm>
            <a:off x="1459898" y="9762467"/>
            <a:ext cx="7157732" cy="920115"/>
          </a:xfrm>
          <a:prstGeom prst="rect">
            <a:avLst/>
          </a:prstGeom>
          <a:noFill/>
          <a:ln w="12700" cap="flat">
            <a:noFill/>
            <a:miter lim="400000"/>
          </a:ln>
          <a:effectLst/>
        </p:spPr>
        <p:txBody>
          <a:bodyPr wrap="square" lIns="91439" tIns="91439" rIns="91439" bIns="91439" numCol="1" anchor="t">
            <a:spAutoFit/>
          </a:bodyPr>
          <a:lstStyle>
            <a:lvl1pPr algn="just">
              <a:defRPr sz="3200">
                <a:solidFill>
                  <a:srgbClr val="FFFFFF"/>
                </a:solidFill>
              </a:defRPr>
            </a:lvl1pPr>
          </a:lstStyle>
          <a:p>
            <a:pPr>
              <a:defRPr>
                <a:solidFill>
                  <a:srgbClr val="000000"/>
                </a:solidFill>
              </a:defRPr>
            </a:pPr>
            <a:r>
              <a:rPr sz="2400" b="1">
                <a:solidFill>
                  <a:srgbClr val="FFFFFF"/>
                </a:solidFill>
                <a:latin typeface="宋体" panose="02010600030101010101" pitchFamily="2" charset="-122"/>
                <a:ea typeface="宋体" panose="02010600030101010101" pitchFamily="2" charset="-122"/>
                <a:cs typeface="宋体" panose="02010600030101010101" pitchFamily="2" charset="-122"/>
              </a:rPr>
              <a:t>幂等</a:t>
            </a:r>
            <a:r>
              <a:rPr 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sz="2400" b="1">
                <a:solidFill>
                  <a:srgbClr val="FFFFFF"/>
                </a:solidFill>
                <a:latin typeface="宋体" panose="02010600030101010101" pitchFamily="2" charset="-122"/>
                <a:ea typeface="宋体" panose="02010600030101010101" pitchFamily="2" charset="-122"/>
                <a:cs typeface="宋体" panose="02010600030101010101" pitchFamily="2" charset="-122"/>
              </a:rPr>
              <a:t>TCC 的二阶段 Try、Con</a:t>
            </a:r>
            <a:r>
              <a:rPr 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fi</a:t>
            </a:r>
            <a:r>
              <a:rPr sz="2400" b="1">
                <a:solidFill>
                  <a:srgbClr val="FFFFFF"/>
                </a:solidFill>
                <a:latin typeface="宋体" panose="02010600030101010101" pitchFamily="2" charset="-122"/>
                <a:ea typeface="宋体" panose="02010600030101010101" pitchFamily="2" charset="-122"/>
                <a:cs typeface="宋体" panose="02010600030101010101" pitchFamily="2" charset="-122"/>
              </a:rPr>
              <a:t>rm 和 Cancel 接口保证幂等，这样不会重复使用或者释放资源</a:t>
            </a:r>
            <a:r>
              <a:rPr 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a:t>
            </a:r>
            <a:endParaRPr lang="zh-CN"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27" name="Shape 1007"/>
          <p:cNvSpPr/>
          <p:nvPr/>
        </p:nvSpPr>
        <p:spPr>
          <a:xfrm>
            <a:off x="1459898" y="11212807"/>
            <a:ext cx="7157732" cy="1043305"/>
          </a:xfrm>
          <a:prstGeom prst="rect">
            <a:avLst/>
          </a:prstGeom>
          <a:noFill/>
          <a:ln w="12700" cap="flat">
            <a:noFill/>
            <a:miter lim="400000"/>
          </a:ln>
          <a:effectLst/>
        </p:spPr>
        <p:txBody>
          <a:bodyPr wrap="square" lIns="91439" tIns="91439" rIns="91439" bIns="91439" numCol="1" anchor="t">
            <a:spAutoFit/>
          </a:bodyPr>
          <a:lstStyle>
            <a:lvl1pPr algn="just">
              <a:defRPr sz="3200">
                <a:solidFill>
                  <a:srgbClr val="FFFFFF"/>
                </a:solidFill>
              </a:defRPr>
            </a:lvl1pPr>
          </a:lstStyle>
          <a:p>
            <a:pPr>
              <a:defRPr>
                <a:solidFill>
                  <a:srgbClr val="000000"/>
                </a:solidFill>
              </a:defRPr>
            </a:pPr>
            <a:r>
              <a:rPr sz="2400" b="1">
                <a:solidFill>
                  <a:srgbClr val="FFFFFF"/>
                </a:solidFill>
                <a:latin typeface="宋体" panose="02010600030101010101" pitchFamily="2" charset="-122"/>
                <a:ea typeface="宋体" panose="02010600030101010101" pitchFamily="2" charset="-122"/>
                <a:cs typeface="宋体" panose="02010600030101010101" pitchFamily="2" charset="-122"/>
              </a:rPr>
              <a:t>悬挂</a:t>
            </a:r>
            <a:r>
              <a:rPr 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sz="2400" b="1">
                <a:solidFill>
                  <a:srgbClr val="FFFFFF"/>
                </a:solidFill>
                <a:latin typeface="宋体" panose="02010600030101010101" pitchFamily="2" charset="-122"/>
                <a:ea typeface="宋体" panose="02010600030101010101" pitchFamily="2" charset="-122"/>
                <a:cs typeface="宋体" panose="02010600030101010101" pitchFamily="2" charset="-122"/>
              </a:rPr>
              <a:t>对于一个分布式事务，其二阶段 Cancel 接口比 Try 接口先执行</a:t>
            </a:r>
            <a:r>
              <a:rPr>
                <a:solidFill>
                  <a:srgbClr val="FFFFFF"/>
                </a:solidFill>
              </a:rPr>
              <a:t>。</a:t>
            </a:r>
            <a:endParaRPr>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29" name="Shape 129"/>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30" name="Shape 130"/>
          <p:cNvSpPr/>
          <p:nvPr/>
        </p:nvSpPr>
        <p:spPr>
          <a:xfrm>
            <a:off x="3335020" y="1384935"/>
            <a:ext cx="4680585" cy="735330"/>
          </a:xfrm>
          <a:prstGeom prst="rect">
            <a:avLst/>
          </a:prstGeom>
          <a:ln w="12700">
            <a:miter lim="400000"/>
          </a:ln>
        </p:spPr>
        <p:txBody>
          <a:bodyPr wrap="square" tIns="91439" bIns="91439">
            <a:spAutoFit/>
          </a:bodyPr>
          <a:lstStyle>
            <a:lvl1pPr>
              <a:defRPr b="1"/>
            </a:lvl1pPr>
          </a:lstStyle>
          <a:p>
            <a:pPr>
              <a:defRPr b="0"/>
            </a:pPr>
            <a:r>
              <a:rPr lang="en-US" altLang="zh-CN" b="1">
                <a:ea typeface="宋体" panose="02010600030101010101" pitchFamily="2" charset="-122"/>
              </a:rPr>
              <a:t>可靠消息最终一致性</a:t>
            </a:r>
            <a:endParaRPr lang="zh-CN" altLang="en-US" b="1">
              <a:ea typeface="宋体" panose="02010600030101010101" pitchFamily="2" charset="-122"/>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grpSp>
        <p:nvGrpSpPr>
          <p:cNvPr id="128" name="Group 128"/>
          <p:cNvGrpSpPr/>
          <p:nvPr/>
        </p:nvGrpSpPr>
        <p:grpSpPr>
          <a:xfrm>
            <a:off x="1562100" y="952498"/>
            <a:ext cx="1524000" cy="1524002"/>
            <a:chOff x="0" y="-1"/>
            <a:chExt cx="1524000" cy="1524001"/>
          </a:xfrm>
        </p:grpSpPr>
        <p:sp>
          <p:nvSpPr>
            <p:cNvPr id="126" name="Shape 126"/>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27" name="Shape 127"/>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3.3</a:t>
              </a:r>
              <a:endParaRPr lang="en-US"/>
            </a:p>
          </p:txBody>
        </p:sp>
      </p:grpSp>
      <p:sp>
        <p:nvSpPr>
          <p:cNvPr id="3" name="Shape 943"/>
          <p:cNvSpPr/>
          <p:nvPr/>
        </p:nvSpPr>
        <p:spPr>
          <a:xfrm>
            <a:off x="3261995" y="4986020"/>
            <a:ext cx="831215" cy="1193800"/>
          </a:xfrm>
          <a:custGeom>
            <a:avLst/>
            <a:gdLst/>
            <a:ahLst/>
            <a:cxnLst>
              <a:cxn ang="0">
                <a:pos x="wd2" y="hd2"/>
              </a:cxn>
              <a:cxn ang="5400000">
                <a:pos x="wd2" y="hd2"/>
              </a:cxn>
              <a:cxn ang="10800000">
                <a:pos x="wd2" y="hd2"/>
              </a:cxn>
              <a:cxn ang="16200000">
                <a:pos x="wd2" y="hd2"/>
              </a:cxn>
            </a:cxnLst>
            <a:rect l="0" t="0" r="r" b="b"/>
            <a:pathLst>
              <a:path w="21600" h="21600" extrusionOk="0">
                <a:moveTo>
                  <a:pt x="10743" y="0"/>
                </a:moveTo>
                <a:lnTo>
                  <a:pt x="0" y="6236"/>
                </a:lnTo>
                <a:lnTo>
                  <a:pt x="10743" y="21600"/>
                </a:lnTo>
                <a:lnTo>
                  <a:pt x="21600" y="6236"/>
                </a:lnTo>
                <a:lnTo>
                  <a:pt x="10743" y="0"/>
                </a:lnTo>
                <a:close/>
              </a:path>
            </a:pathLst>
          </a:custGeom>
          <a:solidFill>
            <a:srgbClr val="363031"/>
          </a:solidFill>
          <a:ln w="12700" cap="flat">
            <a:noFill/>
            <a:miter lim="400000"/>
          </a:ln>
          <a:effectLst/>
        </p:spPr>
        <p:txBody>
          <a:bodyPr wrap="square" lIns="91439" tIns="91439" rIns="91439" bIns="91439" numCol="1" anchor="t">
            <a:noAutofit/>
          </a:bodyPr>
          <a:lstStyle/>
          <a:p/>
        </p:txBody>
      </p:sp>
      <p:sp>
        <p:nvSpPr>
          <p:cNvPr id="1530" name="Shape 1530"/>
          <p:cNvSpPr/>
          <p:nvPr/>
        </p:nvSpPr>
        <p:spPr>
          <a:xfrm>
            <a:off x="3388995" y="6786245"/>
            <a:ext cx="914400" cy="1012190"/>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FFFFFF"/>
                </a:solidFill>
              </a:rPr>
              <a:t>2</a:t>
            </a:r>
            <a:endParaRPr lang="en-US" sz="5400" b="1">
              <a:solidFill>
                <a:srgbClr val="FFFFFF"/>
              </a:solidFill>
            </a:endParaRPr>
          </a:p>
        </p:txBody>
      </p:sp>
      <p:sp>
        <p:nvSpPr>
          <p:cNvPr id="4" name="Shape 1530"/>
          <p:cNvSpPr/>
          <p:nvPr/>
        </p:nvSpPr>
        <p:spPr>
          <a:xfrm>
            <a:off x="3388995" y="7938135"/>
            <a:ext cx="914400" cy="1012190"/>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FFFFFF"/>
                </a:solidFill>
              </a:rPr>
              <a:t>P</a:t>
            </a:r>
            <a:endParaRPr lang="en-US" sz="5400" b="1">
              <a:solidFill>
                <a:srgbClr val="FFFFFF"/>
              </a:solidFill>
            </a:endParaRPr>
          </a:p>
        </p:txBody>
      </p:sp>
      <p:sp>
        <p:nvSpPr>
          <p:cNvPr id="5" name="Shape 1530"/>
          <p:cNvSpPr/>
          <p:nvPr/>
        </p:nvSpPr>
        <p:spPr>
          <a:xfrm>
            <a:off x="3388995" y="9234805"/>
            <a:ext cx="914400" cy="1012190"/>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FFFFFF"/>
                </a:solidFill>
              </a:rPr>
              <a:t>C</a:t>
            </a:r>
            <a:endParaRPr lang="en-US" sz="5400" b="1">
              <a:solidFill>
                <a:srgbClr val="FFFFFF"/>
              </a:solidFill>
            </a:endParaRPr>
          </a:p>
        </p:txBody>
      </p:sp>
      <p:sp>
        <p:nvSpPr>
          <p:cNvPr id="7" name="Shape 129"/>
          <p:cNvSpPr/>
          <p:nvPr/>
        </p:nvSpPr>
        <p:spPr>
          <a:xfrm>
            <a:off x="8375650" y="4410075"/>
            <a:ext cx="12310745" cy="109855"/>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p>
            <a:pPr algn="ctr">
              <a:defRPr>
                <a:solidFill>
                  <a:srgbClr val="FFFFFF"/>
                </a:solidFill>
              </a:defRPr>
            </a:pPr>
          </a:p>
        </p:txBody>
      </p:sp>
      <p:sp>
        <p:nvSpPr>
          <p:cNvPr id="13" name="Shape 2043"/>
          <p:cNvSpPr/>
          <p:nvPr/>
        </p:nvSpPr>
        <p:spPr>
          <a:xfrm>
            <a:off x="9887585" y="2969260"/>
            <a:ext cx="8497570" cy="128905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可靠消息最终一致性方案是指当事务发起方执行完成本地事务后并发出一条消息，事务参与方（消息消费者）一定能够接收消息并处理事务成功。</a:t>
            </a:r>
            <a:endParaRPr sz="2400">
              <a:solidFill>
                <a:srgbClr val="565555"/>
              </a:solidFill>
            </a:endParaRPr>
          </a:p>
        </p:txBody>
      </p:sp>
      <p:sp>
        <p:nvSpPr>
          <p:cNvPr id="8" name="Shape 2043"/>
          <p:cNvSpPr/>
          <p:nvPr/>
        </p:nvSpPr>
        <p:spPr>
          <a:xfrm>
            <a:off x="8735060" y="4841875"/>
            <a:ext cx="11591925" cy="128905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可靠消息最终一致性事务适合执行周期长且实时性要求不高的场景。引入消息机制后，同步的事务操作变为基于消息执行的异步操作, 避免了分布式事务中的同步阻塞操作的影响，并实现了两个服务的解耦</a:t>
            </a:r>
            <a:r>
              <a:rPr lang="en-US" sz="2400">
                <a:solidFill>
                  <a:srgbClr val="565555"/>
                </a:solidFill>
              </a:rPr>
              <a:t>:</a:t>
            </a:r>
            <a:endParaRPr lang="en-US" sz="2400">
              <a:solidFill>
                <a:srgbClr val="565555"/>
              </a:solidFill>
            </a:endParaRPr>
          </a:p>
        </p:txBody>
      </p:sp>
      <p:grpSp>
        <p:nvGrpSpPr>
          <p:cNvPr id="15" name="组合 14"/>
          <p:cNvGrpSpPr/>
          <p:nvPr/>
        </p:nvGrpSpPr>
        <p:grpSpPr>
          <a:xfrm>
            <a:off x="8881110" y="6641465"/>
            <a:ext cx="5007610" cy="1689100"/>
            <a:chOff x="13986" y="10007"/>
            <a:chExt cx="7886" cy="2660"/>
          </a:xfrm>
        </p:grpSpPr>
        <p:grpSp>
          <p:nvGrpSpPr>
            <p:cNvPr id="629" name="Group 629"/>
            <p:cNvGrpSpPr/>
            <p:nvPr/>
          </p:nvGrpSpPr>
          <p:grpSpPr>
            <a:xfrm>
              <a:off x="13986" y="10007"/>
              <a:ext cx="7886" cy="2660"/>
              <a:chOff x="1012189" y="-1"/>
              <a:chExt cx="5007611" cy="1689101"/>
            </a:xfrm>
          </p:grpSpPr>
          <p:sp>
            <p:nvSpPr>
              <p:cNvPr id="620" name="Shape 620"/>
              <p:cNvSpPr/>
              <p:nvPr/>
            </p:nvSpPr>
            <p:spPr>
              <a:xfrm>
                <a:off x="1112519" y="-1"/>
                <a:ext cx="4907279" cy="1689099"/>
              </a:xfrm>
              <a:custGeom>
                <a:avLst/>
                <a:gdLst/>
                <a:ahLst/>
                <a:cxnLst>
                  <a:cxn ang="0">
                    <a:pos x="wd2" y="hd2"/>
                  </a:cxn>
                  <a:cxn ang="5400000">
                    <a:pos x="wd2" y="hd2"/>
                  </a:cxn>
                  <a:cxn ang="10800000">
                    <a:pos x="wd2" y="hd2"/>
                  </a:cxn>
                  <a:cxn ang="16200000">
                    <a:pos x="wd2" y="hd2"/>
                  </a:cxn>
                </a:cxnLst>
                <a:rect l="0" t="0" r="r" b="b"/>
                <a:pathLst>
                  <a:path w="21600" h="21600" extrusionOk="0">
                    <a:moveTo>
                      <a:pt x="21371" y="6714"/>
                    </a:moveTo>
                    <a:cubicBezTo>
                      <a:pt x="21205" y="5400"/>
                      <a:pt x="20997" y="4305"/>
                      <a:pt x="20706" y="3284"/>
                    </a:cubicBezTo>
                    <a:cubicBezTo>
                      <a:pt x="20436" y="2335"/>
                      <a:pt x="20103" y="1532"/>
                      <a:pt x="19729" y="1022"/>
                    </a:cubicBezTo>
                    <a:cubicBezTo>
                      <a:pt x="19355" y="438"/>
                      <a:pt x="18960" y="146"/>
                      <a:pt x="18544" y="146"/>
                    </a:cubicBezTo>
                    <a:cubicBezTo>
                      <a:pt x="18253" y="146"/>
                      <a:pt x="6923" y="73"/>
                      <a:pt x="0" y="0"/>
                    </a:cubicBezTo>
                    <a:cubicBezTo>
                      <a:pt x="0" y="17076"/>
                      <a:pt x="0" y="17076"/>
                      <a:pt x="0" y="17076"/>
                    </a:cubicBezTo>
                    <a:cubicBezTo>
                      <a:pt x="16049" y="17076"/>
                      <a:pt x="16049" y="17076"/>
                      <a:pt x="16049" y="17076"/>
                    </a:cubicBezTo>
                    <a:cubicBezTo>
                      <a:pt x="16153" y="17586"/>
                      <a:pt x="16257" y="18024"/>
                      <a:pt x="16382" y="18462"/>
                    </a:cubicBezTo>
                    <a:cubicBezTo>
                      <a:pt x="16673" y="19411"/>
                      <a:pt x="17006" y="20214"/>
                      <a:pt x="17359" y="20724"/>
                    </a:cubicBezTo>
                    <a:cubicBezTo>
                      <a:pt x="17733" y="21308"/>
                      <a:pt x="18128" y="21600"/>
                      <a:pt x="18544" y="21600"/>
                    </a:cubicBezTo>
                    <a:cubicBezTo>
                      <a:pt x="18960" y="21600"/>
                      <a:pt x="19355" y="21308"/>
                      <a:pt x="19729" y="20724"/>
                    </a:cubicBezTo>
                    <a:cubicBezTo>
                      <a:pt x="20103" y="20214"/>
                      <a:pt x="20436" y="19411"/>
                      <a:pt x="20706" y="18462"/>
                    </a:cubicBezTo>
                    <a:cubicBezTo>
                      <a:pt x="20997" y="17441"/>
                      <a:pt x="21205" y="16346"/>
                      <a:pt x="21371" y="15032"/>
                    </a:cubicBezTo>
                    <a:cubicBezTo>
                      <a:pt x="21517" y="13719"/>
                      <a:pt x="21600" y="12332"/>
                      <a:pt x="21600" y="10873"/>
                    </a:cubicBezTo>
                    <a:cubicBezTo>
                      <a:pt x="21600" y="9414"/>
                      <a:pt x="21517" y="8027"/>
                      <a:pt x="21371" y="6714"/>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21" name="Shape 621"/>
              <p:cNvSpPr/>
              <p:nvPr/>
            </p:nvSpPr>
            <p:spPr>
              <a:xfrm>
                <a:off x="1012189" y="-1"/>
                <a:ext cx="76201" cy="13366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cubicBezTo>
                      <a:pt x="13292" y="0"/>
                      <a:pt x="6646" y="0"/>
                      <a:pt x="0" y="0"/>
                    </a:cubicBezTo>
                    <a:close/>
                  </a:path>
                </a:pathLst>
              </a:custGeom>
              <a:solidFill>
                <a:srgbClr val="3AA3CD"/>
              </a:solidFill>
              <a:ln w="12700" cap="flat">
                <a:noFill/>
                <a:miter lim="400000"/>
              </a:ln>
              <a:effectLst/>
            </p:spPr>
            <p:txBody>
              <a:bodyPr wrap="square" lIns="91439" tIns="91439" rIns="91439" bIns="91439" numCol="1" anchor="t">
                <a:noAutofit/>
              </a:bodyPr>
              <a:lstStyle/>
              <a:p/>
            </p:txBody>
          </p:sp>
          <p:sp>
            <p:nvSpPr>
              <p:cNvPr id="622" name="Shape 622"/>
              <p:cNvSpPr/>
              <p:nvPr/>
            </p:nvSpPr>
            <p:spPr>
              <a:xfrm>
                <a:off x="4337050" y="9523"/>
                <a:ext cx="1682750" cy="16795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31" y="21600"/>
                      <a:pt x="7935" y="21306"/>
                      <a:pt x="6612" y="20718"/>
                    </a:cubicBezTo>
                    <a:cubicBezTo>
                      <a:pt x="5363" y="20204"/>
                      <a:pt x="4188" y="19396"/>
                      <a:pt x="3159" y="18441"/>
                    </a:cubicBezTo>
                    <a:cubicBezTo>
                      <a:pt x="2204" y="17412"/>
                      <a:pt x="1396" y="16310"/>
                      <a:pt x="882" y="14988"/>
                    </a:cubicBezTo>
                    <a:cubicBezTo>
                      <a:pt x="294" y="13665"/>
                      <a:pt x="0" y="12269"/>
                      <a:pt x="0" y="10800"/>
                    </a:cubicBezTo>
                    <a:cubicBezTo>
                      <a:pt x="0" y="9331"/>
                      <a:pt x="294" y="7935"/>
                      <a:pt x="882" y="6612"/>
                    </a:cubicBezTo>
                    <a:cubicBezTo>
                      <a:pt x="1396" y="5290"/>
                      <a:pt x="2204" y="4188"/>
                      <a:pt x="3159" y="3159"/>
                    </a:cubicBezTo>
                    <a:cubicBezTo>
                      <a:pt x="4188" y="2204"/>
                      <a:pt x="5363" y="1396"/>
                      <a:pt x="6612" y="882"/>
                    </a:cubicBezTo>
                    <a:cubicBezTo>
                      <a:pt x="7935" y="294"/>
                      <a:pt x="9331" y="0"/>
                      <a:pt x="10800" y="0"/>
                    </a:cubicBezTo>
                    <a:cubicBezTo>
                      <a:pt x="12269" y="0"/>
                      <a:pt x="13665" y="294"/>
                      <a:pt x="14988" y="882"/>
                    </a:cubicBezTo>
                    <a:cubicBezTo>
                      <a:pt x="16310" y="1396"/>
                      <a:pt x="17486" y="2204"/>
                      <a:pt x="18441" y="3159"/>
                    </a:cubicBezTo>
                    <a:cubicBezTo>
                      <a:pt x="19469" y="4188"/>
                      <a:pt x="20204" y="5290"/>
                      <a:pt x="20792" y="6612"/>
                    </a:cubicBezTo>
                    <a:cubicBezTo>
                      <a:pt x="21306" y="7935"/>
                      <a:pt x="21600" y="9331"/>
                      <a:pt x="21600" y="10800"/>
                    </a:cubicBezTo>
                    <a:cubicBezTo>
                      <a:pt x="21600" y="12269"/>
                      <a:pt x="21306" y="13665"/>
                      <a:pt x="20792" y="14988"/>
                    </a:cubicBezTo>
                    <a:cubicBezTo>
                      <a:pt x="20204" y="16310"/>
                      <a:pt x="19469" y="17412"/>
                      <a:pt x="18441" y="18441"/>
                    </a:cubicBezTo>
                    <a:cubicBezTo>
                      <a:pt x="17486" y="19396"/>
                      <a:pt x="16310" y="20204"/>
                      <a:pt x="14988" y="20718"/>
                    </a:cubicBezTo>
                    <a:cubicBezTo>
                      <a:pt x="13665" y="21306"/>
                      <a:pt x="12269" y="21600"/>
                      <a:pt x="10800" y="21600"/>
                    </a:cubicBezTo>
                    <a:close/>
                  </a:path>
                </a:pathLst>
              </a:custGeom>
              <a:solidFill>
                <a:srgbClr val="FFFFFF"/>
              </a:solidFill>
              <a:ln w="12700" cap="flat">
                <a:noFill/>
                <a:miter lim="400000"/>
              </a:ln>
              <a:effectLst>
                <a:outerShdw blurRad="101600" dist="76200" rotWithShape="0">
                  <a:srgbClr val="000000">
                    <a:alpha val="40000"/>
                  </a:srgbClr>
                </a:outerShdw>
              </a:effectLst>
            </p:spPr>
            <p:txBody>
              <a:bodyPr wrap="square" lIns="91439" tIns="91439" rIns="91439" bIns="91439" numCol="1" anchor="t">
                <a:noAutofit/>
              </a:bodyPr>
              <a:lstStyle/>
              <a:p/>
            </p:txBody>
          </p:sp>
          <p:sp>
            <p:nvSpPr>
              <p:cNvPr id="623" name="Shape 623"/>
              <p:cNvSpPr/>
              <p:nvPr/>
            </p:nvSpPr>
            <p:spPr>
              <a:xfrm>
                <a:off x="4435476" y="107950"/>
                <a:ext cx="1485901" cy="1485900"/>
              </a:xfrm>
              <a:prstGeom prst="ellipse">
                <a:avLst/>
              </a:prstGeom>
              <a:solidFill>
                <a:srgbClr val="3AA3CD"/>
              </a:solidFill>
              <a:ln w="12700" cap="flat">
                <a:noFill/>
                <a:miter lim="400000"/>
              </a:ln>
              <a:effectLst/>
            </p:spPr>
            <p:txBody>
              <a:bodyPr wrap="square" lIns="91439" tIns="91439" rIns="91439" bIns="91439" numCol="1" anchor="t">
                <a:noAutofit/>
              </a:bodyPr>
              <a:lstStyle/>
              <a:p/>
            </p:txBody>
          </p:sp>
          <p:sp>
            <p:nvSpPr>
              <p:cNvPr id="624" name="Shape 624"/>
              <p:cNvSpPr/>
              <p:nvPr/>
            </p:nvSpPr>
            <p:spPr>
              <a:xfrm>
                <a:off x="4534083" y="207799"/>
                <a:ext cx="1290611" cy="1286200"/>
              </a:xfrm>
              <a:custGeom>
                <a:avLst/>
                <a:gdLst/>
                <a:ahLst/>
                <a:cxnLst>
                  <a:cxn ang="0">
                    <a:pos x="wd2" y="hd2"/>
                  </a:cxn>
                  <a:cxn ang="5400000">
                    <a:pos x="wd2" y="hd2"/>
                  </a:cxn>
                  <a:cxn ang="10800000">
                    <a:pos x="wd2" y="hd2"/>
                  </a:cxn>
                  <a:cxn ang="16200000">
                    <a:pos x="wd2" y="hd2"/>
                  </a:cxn>
                </a:cxnLst>
                <a:rect l="0" t="0" r="r" b="b"/>
                <a:pathLst>
                  <a:path w="21520" h="21552" extrusionOk="0">
                    <a:moveTo>
                      <a:pt x="804" y="11445"/>
                    </a:moveTo>
                    <a:cubicBezTo>
                      <a:pt x="1186" y="11254"/>
                      <a:pt x="1569" y="11158"/>
                      <a:pt x="1569" y="11063"/>
                    </a:cubicBezTo>
                    <a:cubicBezTo>
                      <a:pt x="1664" y="11063"/>
                      <a:pt x="1664" y="10776"/>
                      <a:pt x="1664" y="10776"/>
                    </a:cubicBezTo>
                    <a:cubicBezTo>
                      <a:pt x="1664" y="10776"/>
                      <a:pt x="1664" y="10776"/>
                      <a:pt x="1664" y="10776"/>
                    </a:cubicBezTo>
                    <a:cubicBezTo>
                      <a:pt x="1664" y="10776"/>
                      <a:pt x="1664" y="10489"/>
                      <a:pt x="1569" y="10489"/>
                    </a:cubicBezTo>
                    <a:cubicBezTo>
                      <a:pt x="1569" y="10394"/>
                      <a:pt x="1186" y="10298"/>
                      <a:pt x="804" y="10203"/>
                    </a:cubicBezTo>
                    <a:cubicBezTo>
                      <a:pt x="422" y="10011"/>
                      <a:pt x="40" y="9916"/>
                      <a:pt x="40" y="9820"/>
                    </a:cubicBezTo>
                    <a:cubicBezTo>
                      <a:pt x="-56" y="9725"/>
                      <a:pt x="40" y="9342"/>
                      <a:pt x="135" y="9247"/>
                    </a:cubicBezTo>
                    <a:cubicBezTo>
                      <a:pt x="135" y="9247"/>
                      <a:pt x="517" y="9151"/>
                      <a:pt x="900" y="9056"/>
                    </a:cubicBezTo>
                    <a:cubicBezTo>
                      <a:pt x="1378" y="9056"/>
                      <a:pt x="1760" y="9056"/>
                      <a:pt x="1760" y="8960"/>
                    </a:cubicBezTo>
                    <a:cubicBezTo>
                      <a:pt x="1856" y="8960"/>
                      <a:pt x="1856" y="8673"/>
                      <a:pt x="1856" y="8673"/>
                    </a:cubicBezTo>
                    <a:cubicBezTo>
                      <a:pt x="1856" y="8673"/>
                      <a:pt x="1856" y="8673"/>
                      <a:pt x="1856" y="8673"/>
                    </a:cubicBezTo>
                    <a:cubicBezTo>
                      <a:pt x="1856" y="8673"/>
                      <a:pt x="1951" y="8482"/>
                      <a:pt x="1951" y="8387"/>
                    </a:cubicBezTo>
                    <a:cubicBezTo>
                      <a:pt x="1951" y="8291"/>
                      <a:pt x="1569" y="8100"/>
                      <a:pt x="1186" y="7909"/>
                    </a:cubicBezTo>
                    <a:cubicBezTo>
                      <a:pt x="900" y="7718"/>
                      <a:pt x="517" y="7431"/>
                      <a:pt x="517" y="7431"/>
                    </a:cubicBezTo>
                    <a:cubicBezTo>
                      <a:pt x="517" y="7240"/>
                      <a:pt x="613" y="6953"/>
                      <a:pt x="709" y="6857"/>
                    </a:cubicBezTo>
                    <a:cubicBezTo>
                      <a:pt x="804" y="6857"/>
                      <a:pt x="1186" y="6857"/>
                      <a:pt x="1569" y="6857"/>
                    </a:cubicBezTo>
                    <a:cubicBezTo>
                      <a:pt x="1951" y="6953"/>
                      <a:pt x="2429" y="6953"/>
                      <a:pt x="2429" y="6953"/>
                    </a:cubicBezTo>
                    <a:cubicBezTo>
                      <a:pt x="2525" y="6953"/>
                      <a:pt x="2620" y="6666"/>
                      <a:pt x="2620" y="6666"/>
                    </a:cubicBezTo>
                    <a:cubicBezTo>
                      <a:pt x="2620" y="6666"/>
                      <a:pt x="2620" y="6666"/>
                      <a:pt x="2620" y="6666"/>
                    </a:cubicBezTo>
                    <a:cubicBezTo>
                      <a:pt x="2620" y="6666"/>
                      <a:pt x="2716" y="6475"/>
                      <a:pt x="2716" y="6380"/>
                    </a:cubicBezTo>
                    <a:cubicBezTo>
                      <a:pt x="2716" y="6380"/>
                      <a:pt x="2429" y="6093"/>
                      <a:pt x="2142" y="5806"/>
                    </a:cubicBezTo>
                    <a:cubicBezTo>
                      <a:pt x="1856" y="5519"/>
                      <a:pt x="1569" y="5233"/>
                      <a:pt x="1569" y="5137"/>
                    </a:cubicBezTo>
                    <a:cubicBezTo>
                      <a:pt x="1569" y="5041"/>
                      <a:pt x="1760" y="4659"/>
                      <a:pt x="1951" y="4659"/>
                    </a:cubicBezTo>
                    <a:cubicBezTo>
                      <a:pt x="1951" y="4659"/>
                      <a:pt x="2333" y="4755"/>
                      <a:pt x="2716" y="4850"/>
                    </a:cubicBezTo>
                    <a:cubicBezTo>
                      <a:pt x="3098" y="5041"/>
                      <a:pt x="3480" y="5137"/>
                      <a:pt x="3576" y="5137"/>
                    </a:cubicBezTo>
                    <a:cubicBezTo>
                      <a:pt x="3576" y="5137"/>
                      <a:pt x="3767" y="4946"/>
                      <a:pt x="3767" y="4946"/>
                    </a:cubicBezTo>
                    <a:cubicBezTo>
                      <a:pt x="3767" y="4946"/>
                      <a:pt x="3767" y="4946"/>
                      <a:pt x="3767" y="4946"/>
                    </a:cubicBezTo>
                    <a:cubicBezTo>
                      <a:pt x="3767" y="4946"/>
                      <a:pt x="3958" y="4755"/>
                      <a:pt x="3958" y="4659"/>
                    </a:cubicBezTo>
                    <a:cubicBezTo>
                      <a:pt x="3958" y="4659"/>
                      <a:pt x="3767" y="4277"/>
                      <a:pt x="3576" y="3990"/>
                    </a:cubicBezTo>
                    <a:cubicBezTo>
                      <a:pt x="3289" y="3608"/>
                      <a:pt x="3098" y="3226"/>
                      <a:pt x="3194" y="3226"/>
                    </a:cubicBezTo>
                    <a:cubicBezTo>
                      <a:pt x="3194" y="3034"/>
                      <a:pt x="3480" y="2843"/>
                      <a:pt x="3576" y="2748"/>
                    </a:cubicBezTo>
                    <a:cubicBezTo>
                      <a:pt x="3576" y="2748"/>
                      <a:pt x="3958" y="2939"/>
                      <a:pt x="4340" y="3226"/>
                    </a:cubicBezTo>
                    <a:cubicBezTo>
                      <a:pt x="4627" y="3417"/>
                      <a:pt x="5009" y="3608"/>
                      <a:pt x="5009" y="3608"/>
                    </a:cubicBezTo>
                    <a:cubicBezTo>
                      <a:pt x="5105" y="3703"/>
                      <a:pt x="5296" y="3512"/>
                      <a:pt x="5296" y="3512"/>
                    </a:cubicBezTo>
                    <a:cubicBezTo>
                      <a:pt x="5296" y="3512"/>
                      <a:pt x="5296" y="3512"/>
                      <a:pt x="5296" y="3512"/>
                    </a:cubicBezTo>
                    <a:cubicBezTo>
                      <a:pt x="5296" y="3512"/>
                      <a:pt x="5487" y="3321"/>
                      <a:pt x="5583" y="3226"/>
                    </a:cubicBezTo>
                    <a:cubicBezTo>
                      <a:pt x="5583" y="3226"/>
                      <a:pt x="5392" y="2843"/>
                      <a:pt x="5296" y="2461"/>
                    </a:cubicBezTo>
                    <a:cubicBezTo>
                      <a:pt x="5201" y="2079"/>
                      <a:pt x="5105" y="1696"/>
                      <a:pt x="5105" y="1601"/>
                    </a:cubicBezTo>
                    <a:cubicBezTo>
                      <a:pt x="5105" y="1505"/>
                      <a:pt x="5487" y="1314"/>
                      <a:pt x="5583" y="1314"/>
                    </a:cubicBezTo>
                    <a:cubicBezTo>
                      <a:pt x="5679" y="1314"/>
                      <a:pt x="5965" y="1601"/>
                      <a:pt x="6252" y="1888"/>
                    </a:cubicBezTo>
                    <a:cubicBezTo>
                      <a:pt x="6539" y="2174"/>
                      <a:pt x="6825" y="2461"/>
                      <a:pt x="6825" y="2557"/>
                    </a:cubicBezTo>
                    <a:cubicBezTo>
                      <a:pt x="6921" y="2557"/>
                      <a:pt x="7112" y="2461"/>
                      <a:pt x="7112" y="2461"/>
                    </a:cubicBezTo>
                    <a:cubicBezTo>
                      <a:pt x="7112" y="2461"/>
                      <a:pt x="7112" y="2461"/>
                      <a:pt x="7112" y="2461"/>
                    </a:cubicBezTo>
                    <a:cubicBezTo>
                      <a:pt x="7112" y="2461"/>
                      <a:pt x="7399" y="2365"/>
                      <a:pt x="7399" y="2270"/>
                    </a:cubicBezTo>
                    <a:cubicBezTo>
                      <a:pt x="7399" y="2270"/>
                      <a:pt x="7399" y="1888"/>
                      <a:pt x="7399" y="1410"/>
                    </a:cubicBezTo>
                    <a:cubicBezTo>
                      <a:pt x="7303" y="1027"/>
                      <a:pt x="7303" y="645"/>
                      <a:pt x="7399" y="549"/>
                    </a:cubicBezTo>
                    <a:cubicBezTo>
                      <a:pt x="7399" y="454"/>
                      <a:pt x="7781" y="358"/>
                      <a:pt x="7877" y="454"/>
                    </a:cubicBezTo>
                    <a:cubicBezTo>
                      <a:pt x="7972" y="454"/>
                      <a:pt x="8163" y="741"/>
                      <a:pt x="8355" y="1123"/>
                    </a:cubicBezTo>
                    <a:cubicBezTo>
                      <a:pt x="8641" y="1505"/>
                      <a:pt x="8832" y="1792"/>
                      <a:pt x="8832" y="1888"/>
                    </a:cubicBezTo>
                    <a:cubicBezTo>
                      <a:pt x="8928" y="1888"/>
                      <a:pt x="9119" y="1792"/>
                      <a:pt x="9119" y="1792"/>
                    </a:cubicBezTo>
                    <a:cubicBezTo>
                      <a:pt x="9119" y="1792"/>
                      <a:pt x="9119" y="1792"/>
                      <a:pt x="9119" y="1792"/>
                    </a:cubicBezTo>
                    <a:cubicBezTo>
                      <a:pt x="9119" y="1792"/>
                      <a:pt x="9406" y="1792"/>
                      <a:pt x="9502" y="1696"/>
                    </a:cubicBezTo>
                    <a:cubicBezTo>
                      <a:pt x="9502" y="1696"/>
                      <a:pt x="9502" y="1314"/>
                      <a:pt x="9597" y="932"/>
                    </a:cubicBezTo>
                    <a:cubicBezTo>
                      <a:pt x="9693" y="549"/>
                      <a:pt x="9788" y="167"/>
                      <a:pt x="9788" y="72"/>
                    </a:cubicBezTo>
                    <a:cubicBezTo>
                      <a:pt x="9884" y="-24"/>
                      <a:pt x="10266" y="-24"/>
                      <a:pt x="10362" y="72"/>
                    </a:cubicBezTo>
                    <a:cubicBezTo>
                      <a:pt x="10457" y="72"/>
                      <a:pt x="10553" y="454"/>
                      <a:pt x="10648" y="836"/>
                    </a:cubicBezTo>
                    <a:cubicBezTo>
                      <a:pt x="10840" y="1218"/>
                      <a:pt x="10935" y="1601"/>
                      <a:pt x="10935" y="1601"/>
                    </a:cubicBezTo>
                    <a:cubicBezTo>
                      <a:pt x="11031" y="1696"/>
                      <a:pt x="11222" y="1696"/>
                      <a:pt x="11222" y="1696"/>
                    </a:cubicBezTo>
                    <a:cubicBezTo>
                      <a:pt x="11222" y="1696"/>
                      <a:pt x="11222" y="1696"/>
                      <a:pt x="11222" y="1696"/>
                    </a:cubicBezTo>
                    <a:cubicBezTo>
                      <a:pt x="11222" y="1696"/>
                      <a:pt x="11509" y="1696"/>
                      <a:pt x="11604" y="1696"/>
                    </a:cubicBezTo>
                    <a:cubicBezTo>
                      <a:pt x="11604" y="1696"/>
                      <a:pt x="11795" y="1314"/>
                      <a:pt x="11891" y="932"/>
                    </a:cubicBezTo>
                    <a:cubicBezTo>
                      <a:pt x="12082" y="549"/>
                      <a:pt x="12273" y="167"/>
                      <a:pt x="12273" y="167"/>
                    </a:cubicBezTo>
                    <a:cubicBezTo>
                      <a:pt x="12369" y="72"/>
                      <a:pt x="12751" y="167"/>
                      <a:pt x="12847" y="263"/>
                    </a:cubicBezTo>
                    <a:cubicBezTo>
                      <a:pt x="12942" y="263"/>
                      <a:pt x="12942" y="741"/>
                      <a:pt x="12942" y="1123"/>
                    </a:cubicBezTo>
                    <a:cubicBezTo>
                      <a:pt x="13038" y="1505"/>
                      <a:pt x="13038" y="1888"/>
                      <a:pt x="13038" y="1983"/>
                    </a:cubicBezTo>
                    <a:cubicBezTo>
                      <a:pt x="13133" y="1983"/>
                      <a:pt x="13325" y="2079"/>
                      <a:pt x="13325" y="2079"/>
                    </a:cubicBezTo>
                    <a:cubicBezTo>
                      <a:pt x="13325" y="2079"/>
                      <a:pt x="13325" y="2079"/>
                      <a:pt x="13325" y="2079"/>
                    </a:cubicBezTo>
                    <a:cubicBezTo>
                      <a:pt x="13325" y="2079"/>
                      <a:pt x="13611" y="2174"/>
                      <a:pt x="13707" y="2079"/>
                    </a:cubicBezTo>
                    <a:cubicBezTo>
                      <a:pt x="13707" y="2079"/>
                      <a:pt x="13898" y="1792"/>
                      <a:pt x="14185" y="1505"/>
                    </a:cubicBezTo>
                    <a:cubicBezTo>
                      <a:pt x="14376" y="1123"/>
                      <a:pt x="14663" y="836"/>
                      <a:pt x="14663" y="836"/>
                    </a:cubicBezTo>
                    <a:cubicBezTo>
                      <a:pt x="14854" y="741"/>
                      <a:pt x="15140" y="932"/>
                      <a:pt x="15236" y="1027"/>
                    </a:cubicBezTo>
                    <a:cubicBezTo>
                      <a:pt x="15236" y="1123"/>
                      <a:pt x="15236" y="1505"/>
                      <a:pt x="15140" y="1888"/>
                    </a:cubicBezTo>
                    <a:cubicBezTo>
                      <a:pt x="15140" y="2270"/>
                      <a:pt x="15045" y="2652"/>
                      <a:pt x="15045" y="2748"/>
                    </a:cubicBezTo>
                    <a:cubicBezTo>
                      <a:pt x="15045" y="2843"/>
                      <a:pt x="15236" y="2939"/>
                      <a:pt x="15236" y="2939"/>
                    </a:cubicBezTo>
                    <a:cubicBezTo>
                      <a:pt x="15332" y="2939"/>
                      <a:pt x="15332" y="2939"/>
                      <a:pt x="15332" y="2939"/>
                    </a:cubicBezTo>
                    <a:cubicBezTo>
                      <a:pt x="15332" y="2939"/>
                      <a:pt x="15523" y="3034"/>
                      <a:pt x="15618" y="3034"/>
                    </a:cubicBezTo>
                    <a:cubicBezTo>
                      <a:pt x="15618" y="3034"/>
                      <a:pt x="15905" y="2748"/>
                      <a:pt x="16192" y="2461"/>
                    </a:cubicBezTo>
                    <a:cubicBezTo>
                      <a:pt x="16479" y="2270"/>
                      <a:pt x="16861" y="1983"/>
                      <a:pt x="16861" y="1983"/>
                    </a:cubicBezTo>
                    <a:cubicBezTo>
                      <a:pt x="17052" y="1983"/>
                      <a:pt x="17339" y="2174"/>
                      <a:pt x="17339" y="2365"/>
                    </a:cubicBezTo>
                    <a:cubicBezTo>
                      <a:pt x="17339" y="2365"/>
                      <a:pt x="17243" y="2748"/>
                      <a:pt x="17052" y="3130"/>
                    </a:cubicBezTo>
                    <a:cubicBezTo>
                      <a:pt x="16956" y="3512"/>
                      <a:pt x="16765" y="3895"/>
                      <a:pt x="16765" y="3895"/>
                    </a:cubicBezTo>
                    <a:cubicBezTo>
                      <a:pt x="16765" y="3990"/>
                      <a:pt x="16956" y="4181"/>
                      <a:pt x="16956" y="4181"/>
                    </a:cubicBezTo>
                    <a:cubicBezTo>
                      <a:pt x="16956" y="4181"/>
                      <a:pt x="16956" y="4181"/>
                      <a:pt x="16956" y="4181"/>
                    </a:cubicBezTo>
                    <a:cubicBezTo>
                      <a:pt x="16956" y="4181"/>
                      <a:pt x="17148" y="4372"/>
                      <a:pt x="17243" y="4372"/>
                    </a:cubicBezTo>
                    <a:cubicBezTo>
                      <a:pt x="17243" y="4372"/>
                      <a:pt x="17625" y="4181"/>
                      <a:pt x="18008" y="3990"/>
                    </a:cubicBezTo>
                    <a:cubicBezTo>
                      <a:pt x="18294" y="3799"/>
                      <a:pt x="18677" y="3608"/>
                      <a:pt x="18772" y="3608"/>
                    </a:cubicBezTo>
                    <a:cubicBezTo>
                      <a:pt x="18868" y="3703"/>
                      <a:pt x="19155" y="3990"/>
                      <a:pt x="19155" y="4086"/>
                    </a:cubicBezTo>
                    <a:cubicBezTo>
                      <a:pt x="19155" y="4181"/>
                      <a:pt x="18868" y="4468"/>
                      <a:pt x="18677" y="4850"/>
                    </a:cubicBezTo>
                    <a:cubicBezTo>
                      <a:pt x="18486" y="5137"/>
                      <a:pt x="18199" y="5424"/>
                      <a:pt x="18199" y="5519"/>
                    </a:cubicBezTo>
                    <a:cubicBezTo>
                      <a:pt x="18199" y="5615"/>
                      <a:pt x="18294" y="5806"/>
                      <a:pt x="18294" y="5806"/>
                    </a:cubicBezTo>
                    <a:cubicBezTo>
                      <a:pt x="18390" y="5806"/>
                      <a:pt x="18390" y="5806"/>
                      <a:pt x="18390" y="5806"/>
                    </a:cubicBezTo>
                    <a:cubicBezTo>
                      <a:pt x="18390" y="5806"/>
                      <a:pt x="18486" y="5997"/>
                      <a:pt x="18581" y="5997"/>
                    </a:cubicBezTo>
                    <a:cubicBezTo>
                      <a:pt x="18581" y="6093"/>
                      <a:pt x="18963" y="5902"/>
                      <a:pt x="19346" y="5806"/>
                    </a:cubicBezTo>
                    <a:cubicBezTo>
                      <a:pt x="19728" y="5711"/>
                      <a:pt x="20110" y="5615"/>
                      <a:pt x="20206" y="5711"/>
                    </a:cubicBezTo>
                    <a:cubicBezTo>
                      <a:pt x="20302" y="5711"/>
                      <a:pt x="20493" y="6093"/>
                      <a:pt x="20493" y="6188"/>
                    </a:cubicBezTo>
                    <a:cubicBezTo>
                      <a:pt x="20397" y="6284"/>
                      <a:pt x="20110" y="6571"/>
                      <a:pt x="19824" y="6762"/>
                    </a:cubicBezTo>
                    <a:cubicBezTo>
                      <a:pt x="19537" y="7049"/>
                      <a:pt x="19250" y="7335"/>
                      <a:pt x="19250" y="7335"/>
                    </a:cubicBezTo>
                    <a:cubicBezTo>
                      <a:pt x="19155" y="7431"/>
                      <a:pt x="19250" y="7622"/>
                      <a:pt x="19250" y="7622"/>
                    </a:cubicBezTo>
                    <a:cubicBezTo>
                      <a:pt x="19250" y="7622"/>
                      <a:pt x="19250" y="7622"/>
                      <a:pt x="19250" y="7622"/>
                    </a:cubicBezTo>
                    <a:cubicBezTo>
                      <a:pt x="19250" y="7622"/>
                      <a:pt x="19346" y="7909"/>
                      <a:pt x="19441" y="8004"/>
                    </a:cubicBezTo>
                    <a:cubicBezTo>
                      <a:pt x="19441" y="8004"/>
                      <a:pt x="19824" y="8004"/>
                      <a:pt x="20206" y="7909"/>
                    </a:cubicBezTo>
                    <a:cubicBezTo>
                      <a:pt x="20684" y="7909"/>
                      <a:pt x="21066" y="8004"/>
                      <a:pt x="21066" y="8004"/>
                    </a:cubicBezTo>
                    <a:cubicBezTo>
                      <a:pt x="21257" y="8100"/>
                      <a:pt x="21257" y="8482"/>
                      <a:pt x="21257" y="8578"/>
                    </a:cubicBezTo>
                    <a:cubicBezTo>
                      <a:pt x="21257" y="8578"/>
                      <a:pt x="20875" y="8864"/>
                      <a:pt x="20493" y="9056"/>
                    </a:cubicBezTo>
                    <a:cubicBezTo>
                      <a:pt x="20110" y="9247"/>
                      <a:pt x="19824" y="9342"/>
                      <a:pt x="19728" y="9438"/>
                    </a:cubicBezTo>
                    <a:cubicBezTo>
                      <a:pt x="19728" y="9438"/>
                      <a:pt x="19824" y="9725"/>
                      <a:pt x="19824" y="9725"/>
                    </a:cubicBezTo>
                    <a:cubicBezTo>
                      <a:pt x="19824" y="9725"/>
                      <a:pt x="19824" y="9725"/>
                      <a:pt x="19824" y="9725"/>
                    </a:cubicBezTo>
                    <a:cubicBezTo>
                      <a:pt x="19824" y="9725"/>
                      <a:pt x="19824" y="10011"/>
                      <a:pt x="19824" y="10011"/>
                    </a:cubicBezTo>
                    <a:cubicBezTo>
                      <a:pt x="19824" y="10107"/>
                      <a:pt x="20206" y="10107"/>
                      <a:pt x="20684" y="10203"/>
                    </a:cubicBezTo>
                    <a:cubicBezTo>
                      <a:pt x="21066" y="10298"/>
                      <a:pt x="21448" y="10394"/>
                      <a:pt x="21448" y="10489"/>
                    </a:cubicBezTo>
                    <a:cubicBezTo>
                      <a:pt x="21544" y="10585"/>
                      <a:pt x="21544" y="10967"/>
                      <a:pt x="21448" y="11063"/>
                    </a:cubicBezTo>
                    <a:cubicBezTo>
                      <a:pt x="21448" y="11063"/>
                      <a:pt x="21066" y="11254"/>
                      <a:pt x="20684" y="11349"/>
                    </a:cubicBezTo>
                    <a:cubicBezTo>
                      <a:pt x="20302" y="11445"/>
                      <a:pt x="19919" y="11541"/>
                      <a:pt x="19824" y="11541"/>
                    </a:cubicBezTo>
                    <a:cubicBezTo>
                      <a:pt x="19728" y="11541"/>
                      <a:pt x="19824" y="11827"/>
                      <a:pt x="19824" y="11827"/>
                    </a:cubicBezTo>
                    <a:cubicBezTo>
                      <a:pt x="19824" y="11827"/>
                      <a:pt x="19824" y="11827"/>
                      <a:pt x="19824" y="11827"/>
                    </a:cubicBezTo>
                    <a:cubicBezTo>
                      <a:pt x="19824" y="11827"/>
                      <a:pt x="19728" y="12114"/>
                      <a:pt x="19728" y="12210"/>
                    </a:cubicBezTo>
                    <a:cubicBezTo>
                      <a:pt x="19824" y="12210"/>
                      <a:pt x="20110" y="12305"/>
                      <a:pt x="20493" y="12496"/>
                    </a:cubicBezTo>
                    <a:cubicBezTo>
                      <a:pt x="20875" y="12688"/>
                      <a:pt x="21257" y="12879"/>
                      <a:pt x="21257" y="12974"/>
                    </a:cubicBezTo>
                    <a:cubicBezTo>
                      <a:pt x="21353" y="13070"/>
                      <a:pt x="21257" y="13452"/>
                      <a:pt x="21162" y="13548"/>
                    </a:cubicBezTo>
                    <a:cubicBezTo>
                      <a:pt x="21066" y="13548"/>
                      <a:pt x="20684" y="13548"/>
                      <a:pt x="20302" y="13548"/>
                    </a:cubicBezTo>
                    <a:cubicBezTo>
                      <a:pt x="19824" y="13643"/>
                      <a:pt x="19441" y="13548"/>
                      <a:pt x="19441" y="13643"/>
                    </a:cubicBezTo>
                    <a:cubicBezTo>
                      <a:pt x="19346" y="13643"/>
                      <a:pt x="19250" y="13930"/>
                      <a:pt x="19250" y="13930"/>
                    </a:cubicBezTo>
                    <a:cubicBezTo>
                      <a:pt x="19250" y="13930"/>
                      <a:pt x="19250" y="13930"/>
                      <a:pt x="19250" y="13930"/>
                    </a:cubicBezTo>
                    <a:cubicBezTo>
                      <a:pt x="19250" y="13930"/>
                      <a:pt x="19155" y="14121"/>
                      <a:pt x="19250" y="14217"/>
                    </a:cubicBezTo>
                    <a:cubicBezTo>
                      <a:pt x="19250" y="14217"/>
                      <a:pt x="19537" y="14503"/>
                      <a:pt x="19824" y="14695"/>
                    </a:cubicBezTo>
                    <a:cubicBezTo>
                      <a:pt x="20110" y="14981"/>
                      <a:pt x="20493" y="15268"/>
                      <a:pt x="20493" y="15364"/>
                    </a:cubicBezTo>
                    <a:cubicBezTo>
                      <a:pt x="20493" y="15459"/>
                      <a:pt x="20302" y="15746"/>
                      <a:pt x="20206" y="15841"/>
                    </a:cubicBezTo>
                    <a:cubicBezTo>
                      <a:pt x="20110" y="15841"/>
                      <a:pt x="19728" y="15841"/>
                      <a:pt x="19346" y="15746"/>
                    </a:cubicBezTo>
                    <a:cubicBezTo>
                      <a:pt x="18963" y="15650"/>
                      <a:pt x="18581" y="15555"/>
                      <a:pt x="18581" y="15555"/>
                    </a:cubicBezTo>
                    <a:cubicBezTo>
                      <a:pt x="18486" y="15555"/>
                      <a:pt x="18390" y="15746"/>
                      <a:pt x="18390" y="15746"/>
                    </a:cubicBezTo>
                    <a:cubicBezTo>
                      <a:pt x="18390" y="15746"/>
                      <a:pt x="18390" y="15746"/>
                      <a:pt x="18390" y="15746"/>
                    </a:cubicBezTo>
                    <a:cubicBezTo>
                      <a:pt x="18390" y="15746"/>
                      <a:pt x="18199" y="16033"/>
                      <a:pt x="18199" y="16033"/>
                    </a:cubicBezTo>
                    <a:cubicBezTo>
                      <a:pt x="18199" y="16128"/>
                      <a:pt x="18486" y="16415"/>
                      <a:pt x="18677" y="16702"/>
                    </a:cubicBezTo>
                    <a:cubicBezTo>
                      <a:pt x="18963" y="17084"/>
                      <a:pt x="19155" y="17371"/>
                      <a:pt x="19155" y="17466"/>
                    </a:cubicBezTo>
                    <a:cubicBezTo>
                      <a:pt x="19155" y="17562"/>
                      <a:pt x="18868" y="17849"/>
                      <a:pt x="18772" y="17849"/>
                    </a:cubicBezTo>
                    <a:cubicBezTo>
                      <a:pt x="18677" y="17944"/>
                      <a:pt x="18390" y="17753"/>
                      <a:pt x="18008" y="17562"/>
                    </a:cubicBezTo>
                    <a:cubicBezTo>
                      <a:pt x="17625" y="17371"/>
                      <a:pt x="17243" y="17180"/>
                      <a:pt x="17243" y="17180"/>
                    </a:cubicBezTo>
                    <a:cubicBezTo>
                      <a:pt x="17148" y="17180"/>
                      <a:pt x="16956" y="17371"/>
                      <a:pt x="16956" y="17371"/>
                    </a:cubicBezTo>
                    <a:cubicBezTo>
                      <a:pt x="16956" y="17371"/>
                      <a:pt x="16956" y="17371"/>
                      <a:pt x="16956" y="17371"/>
                    </a:cubicBezTo>
                    <a:cubicBezTo>
                      <a:pt x="16956" y="17371"/>
                      <a:pt x="16765" y="17562"/>
                      <a:pt x="16765" y="17657"/>
                    </a:cubicBezTo>
                    <a:cubicBezTo>
                      <a:pt x="16765" y="17657"/>
                      <a:pt x="16956" y="18040"/>
                      <a:pt x="17052" y="18422"/>
                    </a:cubicBezTo>
                    <a:cubicBezTo>
                      <a:pt x="17243" y="18804"/>
                      <a:pt x="17434" y="19187"/>
                      <a:pt x="17434" y="19187"/>
                    </a:cubicBezTo>
                    <a:cubicBezTo>
                      <a:pt x="17339" y="19378"/>
                      <a:pt x="17052" y="19569"/>
                      <a:pt x="16956" y="19569"/>
                    </a:cubicBezTo>
                    <a:cubicBezTo>
                      <a:pt x="16861" y="19569"/>
                      <a:pt x="16574" y="19282"/>
                      <a:pt x="16192" y="19091"/>
                    </a:cubicBezTo>
                    <a:cubicBezTo>
                      <a:pt x="15905" y="18804"/>
                      <a:pt x="15618" y="18518"/>
                      <a:pt x="15618" y="18518"/>
                    </a:cubicBezTo>
                    <a:cubicBezTo>
                      <a:pt x="15523" y="18518"/>
                      <a:pt x="15332" y="18709"/>
                      <a:pt x="15332" y="18709"/>
                    </a:cubicBezTo>
                    <a:cubicBezTo>
                      <a:pt x="15332" y="18709"/>
                      <a:pt x="15332" y="18709"/>
                      <a:pt x="15332" y="18709"/>
                    </a:cubicBezTo>
                    <a:cubicBezTo>
                      <a:pt x="15332" y="18709"/>
                      <a:pt x="15045" y="18804"/>
                      <a:pt x="15045" y="18900"/>
                    </a:cubicBezTo>
                    <a:cubicBezTo>
                      <a:pt x="15045" y="18900"/>
                      <a:pt x="15140" y="19282"/>
                      <a:pt x="15140" y="19664"/>
                    </a:cubicBezTo>
                    <a:cubicBezTo>
                      <a:pt x="15236" y="20047"/>
                      <a:pt x="15332" y="20429"/>
                      <a:pt x="15236" y="20525"/>
                    </a:cubicBezTo>
                    <a:cubicBezTo>
                      <a:pt x="15236" y="20620"/>
                      <a:pt x="14854" y="20811"/>
                      <a:pt x="14758" y="20716"/>
                    </a:cubicBezTo>
                    <a:cubicBezTo>
                      <a:pt x="14663" y="20716"/>
                      <a:pt x="14376" y="20429"/>
                      <a:pt x="14185" y="20142"/>
                    </a:cubicBezTo>
                    <a:cubicBezTo>
                      <a:pt x="13898" y="19760"/>
                      <a:pt x="13707" y="19473"/>
                      <a:pt x="13707" y="19473"/>
                    </a:cubicBezTo>
                    <a:cubicBezTo>
                      <a:pt x="13611" y="19378"/>
                      <a:pt x="13325" y="19473"/>
                      <a:pt x="13325" y="19473"/>
                    </a:cubicBezTo>
                    <a:cubicBezTo>
                      <a:pt x="13325" y="19473"/>
                      <a:pt x="13325" y="19473"/>
                      <a:pt x="13325" y="19473"/>
                    </a:cubicBezTo>
                    <a:cubicBezTo>
                      <a:pt x="13325" y="19473"/>
                      <a:pt x="13133" y="19569"/>
                      <a:pt x="13038" y="19664"/>
                    </a:cubicBezTo>
                    <a:cubicBezTo>
                      <a:pt x="13038" y="19664"/>
                      <a:pt x="13038" y="20047"/>
                      <a:pt x="13038" y="20429"/>
                    </a:cubicBezTo>
                    <a:cubicBezTo>
                      <a:pt x="12942" y="20811"/>
                      <a:pt x="12942" y="21289"/>
                      <a:pt x="12942" y="21289"/>
                    </a:cubicBezTo>
                    <a:cubicBezTo>
                      <a:pt x="12847" y="21385"/>
                      <a:pt x="12464" y="21480"/>
                      <a:pt x="12369" y="21385"/>
                    </a:cubicBezTo>
                    <a:cubicBezTo>
                      <a:pt x="12273" y="21385"/>
                      <a:pt x="12082" y="21003"/>
                      <a:pt x="11891" y="20620"/>
                    </a:cubicBezTo>
                    <a:cubicBezTo>
                      <a:pt x="11795" y="20238"/>
                      <a:pt x="11604" y="19951"/>
                      <a:pt x="11604" y="19856"/>
                    </a:cubicBezTo>
                    <a:cubicBezTo>
                      <a:pt x="11509" y="19856"/>
                      <a:pt x="11222" y="19856"/>
                      <a:pt x="11222" y="19856"/>
                    </a:cubicBezTo>
                    <a:cubicBezTo>
                      <a:pt x="11222" y="19856"/>
                      <a:pt x="11222" y="19856"/>
                      <a:pt x="11222" y="19856"/>
                    </a:cubicBezTo>
                    <a:cubicBezTo>
                      <a:pt x="11222" y="19856"/>
                      <a:pt x="11031" y="19856"/>
                      <a:pt x="10935" y="19951"/>
                    </a:cubicBezTo>
                    <a:cubicBezTo>
                      <a:pt x="10935" y="19951"/>
                      <a:pt x="10840" y="20334"/>
                      <a:pt x="10744" y="20716"/>
                    </a:cubicBezTo>
                    <a:cubicBezTo>
                      <a:pt x="10648" y="21098"/>
                      <a:pt x="10457" y="21480"/>
                      <a:pt x="10457" y="21480"/>
                    </a:cubicBezTo>
                    <a:cubicBezTo>
                      <a:pt x="10266" y="21576"/>
                      <a:pt x="9979" y="21576"/>
                      <a:pt x="9884" y="21480"/>
                    </a:cubicBezTo>
                    <a:cubicBezTo>
                      <a:pt x="9788" y="21480"/>
                      <a:pt x="9693" y="21003"/>
                      <a:pt x="9597" y="20620"/>
                    </a:cubicBezTo>
                    <a:cubicBezTo>
                      <a:pt x="9502" y="20238"/>
                      <a:pt x="9502" y="19856"/>
                      <a:pt x="9502" y="19856"/>
                    </a:cubicBezTo>
                    <a:cubicBezTo>
                      <a:pt x="9406" y="19760"/>
                      <a:pt x="9119" y="19760"/>
                      <a:pt x="9119" y="19760"/>
                    </a:cubicBezTo>
                    <a:cubicBezTo>
                      <a:pt x="9119" y="19760"/>
                      <a:pt x="9119" y="19760"/>
                      <a:pt x="9119" y="19760"/>
                    </a:cubicBezTo>
                    <a:cubicBezTo>
                      <a:pt x="9119" y="19760"/>
                      <a:pt x="8928" y="19664"/>
                      <a:pt x="8832" y="19760"/>
                    </a:cubicBezTo>
                    <a:cubicBezTo>
                      <a:pt x="8832" y="19760"/>
                      <a:pt x="8641" y="20047"/>
                      <a:pt x="8450" y="20429"/>
                    </a:cubicBezTo>
                    <a:cubicBezTo>
                      <a:pt x="8259" y="20811"/>
                      <a:pt x="7972" y="21098"/>
                      <a:pt x="7972" y="21194"/>
                    </a:cubicBezTo>
                    <a:cubicBezTo>
                      <a:pt x="7781" y="21194"/>
                      <a:pt x="7494" y="21098"/>
                      <a:pt x="7399" y="21003"/>
                    </a:cubicBezTo>
                    <a:cubicBezTo>
                      <a:pt x="7399" y="20907"/>
                      <a:pt x="7399" y="20525"/>
                      <a:pt x="7399" y="20142"/>
                    </a:cubicBezTo>
                    <a:cubicBezTo>
                      <a:pt x="7399" y="19760"/>
                      <a:pt x="7399" y="19378"/>
                      <a:pt x="7399" y="19282"/>
                    </a:cubicBezTo>
                    <a:cubicBezTo>
                      <a:pt x="7399" y="19187"/>
                      <a:pt x="7112" y="19187"/>
                      <a:pt x="7112" y="19187"/>
                    </a:cubicBezTo>
                    <a:cubicBezTo>
                      <a:pt x="7112" y="19187"/>
                      <a:pt x="7112" y="19187"/>
                      <a:pt x="7112" y="19187"/>
                    </a:cubicBezTo>
                    <a:cubicBezTo>
                      <a:pt x="7112" y="19187"/>
                      <a:pt x="6921" y="18995"/>
                      <a:pt x="6825" y="18995"/>
                    </a:cubicBezTo>
                    <a:cubicBezTo>
                      <a:pt x="6825" y="19091"/>
                      <a:pt x="6539" y="19378"/>
                      <a:pt x="6252" y="19664"/>
                    </a:cubicBezTo>
                    <a:cubicBezTo>
                      <a:pt x="5965" y="19951"/>
                      <a:pt x="5679" y="20238"/>
                      <a:pt x="5583" y="20238"/>
                    </a:cubicBezTo>
                    <a:cubicBezTo>
                      <a:pt x="5487" y="20238"/>
                      <a:pt x="5201" y="20047"/>
                      <a:pt x="5105" y="19951"/>
                    </a:cubicBezTo>
                    <a:cubicBezTo>
                      <a:pt x="5105" y="19856"/>
                      <a:pt x="5201" y="19473"/>
                      <a:pt x="5296" y="19091"/>
                    </a:cubicBezTo>
                    <a:cubicBezTo>
                      <a:pt x="5392" y="18709"/>
                      <a:pt x="5583" y="18326"/>
                      <a:pt x="5583" y="18326"/>
                    </a:cubicBezTo>
                    <a:cubicBezTo>
                      <a:pt x="5487" y="18231"/>
                      <a:pt x="5296" y="18135"/>
                      <a:pt x="5296" y="18135"/>
                    </a:cubicBezTo>
                    <a:cubicBezTo>
                      <a:pt x="5296" y="18135"/>
                      <a:pt x="5296" y="18135"/>
                      <a:pt x="5296" y="18135"/>
                    </a:cubicBezTo>
                    <a:cubicBezTo>
                      <a:pt x="5296" y="18135"/>
                      <a:pt x="5105" y="17944"/>
                      <a:pt x="5009" y="17944"/>
                    </a:cubicBezTo>
                    <a:cubicBezTo>
                      <a:pt x="5009" y="17944"/>
                      <a:pt x="4627" y="18135"/>
                      <a:pt x="4340" y="18326"/>
                    </a:cubicBezTo>
                    <a:cubicBezTo>
                      <a:pt x="4054" y="18613"/>
                      <a:pt x="3671" y="18804"/>
                      <a:pt x="3576" y="18804"/>
                    </a:cubicBezTo>
                    <a:cubicBezTo>
                      <a:pt x="3480" y="18804"/>
                      <a:pt x="3194" y="18518"/>
                      <a:pt x="3194" y="18422"/>
                    </a:cubicBezTo>
                    <a:cubicBezTo>
                      <a:pt x="3194" y="18326"/>
                      <a:pt x="3385" y="17944"/>
                      <a:pt x="3576" y="17657"/>
                    </a:cubicBezTo>
                    <a:cubicBezTo>
                      <a:pt x="3767" y="17275"/>
                      <a:pt x="3958" y="16893"/>
                      <a:pt x="3958" y="16893"/>
                    </a:cubicBezTo>
                    <a:cubicBezTo>
                      <a:pt x="3958" y="16797"/>
                      <a:pt x="3767" y="16606"/>
                      <a:pt x="3767" y="16606"/>
                    </a:cubicBezTo>
                    <a:cubicBezTo>
                      <a:pt x="3767" y="16606"/>
                      <a:pt x="3767" y="16606"/>
                      <a:pt x="3767" y="16606"/>
                    </a:cubicBezTo>
                    <a:cubicBezTo>
                      <a:pt x="3767" y="16606"/>
                      <a:pt x="3576" y="16415"/>
                      <a:pt x="3576" y="16415"/>
                    </a:cubicBezTo>
                    <a:cubicBezTo>
                      <a:pt x="3480" y="16415"/>
                      <a:pt x="3098" y="16511"/>
                      <a:pt x="2716" y="16702"/>
                    </a:cubicBezTo>
                    <a:cubicBezTo>
                      <a:pt x="2429" y="16797"/>
                      <a:pt x="1951" y="16988"/>
                      <a:pt x="1951" y="16893"/>
                    </a:cubicBezTo>
                    <a:cubicBezTo>
                      <a:pt x="1760" y="16893"/>
                      <a:pt x="1569" y="16606"/>
                      <a:pt x="1664" y="16415"/>
                    </a:cubicBezTo>
                    <a:cubicBezTo>
                      <a:pt x="1664" y="16415"/>
                      <a:pt x="1856" y="16128"/>
                      <a:pt x="2142" y="15746"/>
                    </a:cubicBezTo>
                    <a:cubicBezTo>
                      <a:pt x="2429" y="15459"/>
                      <a:pt x="2716" y="15172"/>
                      <a:pt x="2716" y="15172"/>
                    </a:cubicBezTo>
                    <a:cubicBezTo>
                      <a:pt x="2716" y="15077"/>
                      <a:pt x="2620" y="14886"/>
                      <a:pt x="2620" y="14886"/>
                    </a:cubicBezTo>
                    <a:cubicBezTo>
                      <a:pt x="2620" y="14886"/>
                      <a:pt x="2620" y="14886"/>
                      <a:pt x="2620" y="14886"/>
                    </a:cubicBezTo>
                    <a:cubicBezTo>
                      <a:pt x="2620" y="14886"/>
                      <a:pt x="2525" y="14599"/>
                      <a:pt x="2429" y="14599"/>
                    </a:cubicBezTo>
                    <a:cubicBezTo>
                      <a:pt x="2429" y="14599"/>
                      <a:pt x="2047" y="14599"/>
                      <a:pt x="1569" y="14695"/>
                    </a:cubicBezTo>
                    <a:cubicBezTo>
                      <a:pt x="1186" y="14790"/>
                      <a:pt x="804" y="14790"/>
                      <a:pt x="709" y="14695"/>
                    </a:cubicBezTo>
                    <a:cubicBezTo>
                      <a:pt x="613" y="14695"/>
                      <a:pt x="517" y="14312"/>
                      <a:pt x="517" y="14217"/>
                    </a:cubicBezTo>
                    <a:cubicBezTo>
                      <a:pt x="613" y="14121"/>
                      <a:pt x="900" y="13930"/>
                      <a:pt x="1186" y="13643"/>
                    </a:cubicBezTo>
                    <a:cubicBezTo>
                      <a:pt x="1569" y="13452"/>
                      <a:pt x="1856" y="13261"/>
                      <a:pt x="1951" y="13165"/>
                    </a:cubicBezTo>
                    <a:cubicBezTo>
                      <a:pt x="1951" y="13165"/>
                      <a:pt x="1856" y="12879"/>
                      <a:pt x="1856" y="12879"/>
                    </a:cubicBezTo>
                    <a:cubicBezTo>
                      <a:pt x="1856" y="12879"/>
                      <a:pt x="1856" y="12879"/>
                      <a:pt x="1856" y="12879"/>
                    </a:cubicBezTo>
                    <a:cubicBezTo>
                      <a:pt x="1856" y="12879"/>
                      <a:pt x="1856" y="12592"/>
                      <a:pt x="1760" y="12592"/>
                    </a:cubicBezTo>
                    <a:cubicBezTo>
                      <a:pt x="1760" y="12592"/>
                      <a:pt x="1378" y="12496"/>
                      <a:pt x="995" y="12496"/>
                    </a:cubicBezTo>
                    <a:cubicBezTo>
                      <a:pt x="517" y="12401"/>
                      <a:pt x="135" y="12401"/>
                      <a:pt x="135" y="12305"/>
                    </a:cubicBezTo>
                    <a:cubicBezTo>
                      <a:pt x="40" y="12210"/>
                      <a:pt x="-56" y="11827"/>
                      <a:pt x="40" y="11732"/>
                    </a:cubicBezTo>
                    <a:cubicBezTo>
                      <a:pt x="40" y="11732"/>
                      <a:pt x="422" y="11541"/>
                      <a:pt x="804" y="11445"/>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25" name="Shape 625"/>
              <p:cNvSpPr/>
              <p:nvPr/>
            </p:nvSpPr>
            <p:spPr>
              <a:xfrm>
                <a:off x="4699000" y="371473"/>
                <a:ext cx="958853" cy="958854"/>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628" name="Shape 628"/>
              <p:cNvSpPr/>
              <p:nvPr/>
            </p:nvSpPr>
            <p:spPr>
              <a:xfrm>
                <a:off x="1730374" y="323849"/>
                <a:ext cx="2554606" cy="688975"/>
              </a:xfrm>
              <a:prstGeom prst="rect">
                <a:avLst/>
              </a:prstGeom>
              <a:noFill/>
              <a:ln w="12700" cap="flat">
                <a:noFill/>
                <a:miter lim="400000"/>
              </a:ln>
              <a:effectLst/>
            </p:spPr>
            <p:txBody>
              <a:bodyPr wrap="square" lIns="91439" tIns="91439" rIns="91439" bIns="91439" numCol="1" anchor="t">
                <a:spAutoFit/>
              </a:bodyPr>
              <a:lstStyle>
                <a:lvl1pPr>
                  <a:defRPr sz="3300" b="1">
                    <a:solidFill>
                      <a:srgbClr val="363031"/>
                    </a:solidFill>
                  </a:defRPr>
                </a:lvl1pPr>
              </a:lstStyle>
              <a:p>
                <a:pPr>
                  <a:defRPr b="0">
                    <a:solidFill>
                      <a:srgbClr val="000000"/>
                    </a:solidFill>
                  </a:defRPr>
                </a:pPr>
                <a:r>
                  <a:rPr lang="zh-CN" b="1">
                    <a:solidFill>
                      <a:srgbClr val="363031"/>
                    </a:solidFill>
                    <a:ea typeface="宋体" panose="02010600030101010101" pitchFamily="2" charset="-122"/>
                  </a:rPr>
                  <a:t>事务发起方</a:t>
                </a:r>
                <a:endParaRPr lang="zh-CN" b="1">
                  <a:solidFill>
                    <a:srgbClr val="363031"/>
                  </a:solidFill>
                  <a:ea typeface="宋体" panose="02010600030101010101" pitchFamily="2" charset="-122"/>
                </a:endParaRPr>
              </a:p>
            </p:txBody>
          </p:sp>
        </p:grpSp>
        <p:sp>
          <p:nvSpPr>
            <p:cNvPr id="9" name="Shape 1530"/>
            <p:cNvSpPr/>
            <p:nvPr/>
          </p:nvSpPr>
          <p:spPr>
            <a:xfrm>
              <a:off x="20001" y="10573"/>
              <a:ext cx="1440" cy="1594"/>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39A0CA"/>
                  </a:solidFill>
                </a:rPr>
                <a:t>1</a:t>
              </a:r>
              <a:endParaRPr lang="en-US" sz="5400" b="1">
                <a:solidFill>
                  <a:srgbClr val="39A0CA"/>
                </a:solidFill>
              </a:endParaRPr>
            </a:p>
          </p:txBody>
        </p:sp>
      </p:grpSp>
      <p:grpSp>
        <p:nvGrpSpPr>
          <p:cNvPr id="16" name="组合 15"/>
          <p:cNvGrpSpPr/>
          <p:nvPr/>
        </p:nvGrpSpPr>
        <p:grpSpPr>
          <a:xfrm>
            <a:off x="8883015" y="9255125"/>
            <a:ext cx="5006340" cy="1697990"/>
            <a:chOff x="13989" y="14575"/>
            <a:chExt cx="7884" cy="2674"/>
          </a:xfrm>
        </p:grpSpPr>
        <p:grpSp>
          <p:nvGrpSpPr>
            <p:cNvPr id="638" name="Group 638"/>
            <p:cNvGrpSpPr/>
            <p:nvPr/>
          </p:nvGrpSpPr>
          <p:grpSpPr>
            <a:xfrm>
              <a:off x="13989" y="14575"/>
              <a:ext cx="7885" cy="2675"/>
              <a:chOff x="1012824" y="-6351"/>
              <a:chExt cx="5006976" cy="1698627"/>
            </a:xfrm>
          </p:grpSpPr>
          <p:sp>
            <p:nvSpPr>
              <p:cNvPr id="630" name="Shape 630"/>
              <p:cNvSpPr/>
              <p:nvPr/>
            </p:nvSpPr>
            <p:spPr>
              <a:xfrm>
                <a:off x="1089024" y="-1"/>
                <a:ext cx="4930774" cy="1692273"/>
              </a:xfrm>
              <a:custGeom>
                <a:avLst/>
                <a:gdLst/>
                <a:ahLst/>
                <a:cxnLst>
                  <a:cxn ang="0">
                    <a:pos x="wd2" y="hd2"/>
                  </a:cxn>
                  <a:cxn ang="5400000">
                    <a:pos x="wd2" y="hd2"/>
                  </a:cxn>
                  <a:cxn ang="10800000">
                    <a:pos x="wd2" y="hd2"/>
                  </a:cxn>
                  <a:cxn ang="16200000">
                    <a:pos x="wd2" y="hd2"/>
                  </a:cxn>
                </a:cxnLst>
                <a:rect l="0" t="0" r="r" b="b"/>
                <a:pathLst>
                  <a:path w="21600" h="21600" extrusionOk="0">
                    <a:moveTo>
                      <a:pt x="21371" y="6714"/>
                    </a:moveTo>
                    <a:cubicBezTo>
                      <a:pt x="21205" y="5400"/>
                      <a:pt x="20997" y="4305"/>
                      <a:pt x="20706" y="3284"/>
                    </a:cubicBezTo>
                    <a:cubicBezTo>
                      <a:pt x="20436" y="2335"/>
                      <a:pt x="20103" y="1532"/>
                      <a:pt x="19729" y="1022"/>
                    </a:cubicBezTo>
                    <a:cubicBezTo>
                      <a:pt x="19355" y="438"/>
                      <a:pt x="18960" y="146"/>
                      <a:pt x="18544" y="146"/>
                    </a:cubicBezTo>
                    <a:cubicBezTo>
                      <a:pt x="18253" y="146"/>
                      <a:pt x="6923" y="73"/>
                      <a:pt x="0" y="0"/>
                    </a:cubicBezTo>
                    <a:cubicBezTo>
                      <a:pt x="0" y="17076"/>
                      <a:pt x="0" y="17076"/>
                      <a:pt x="0" y="17076"/>
                    </a:cubicBezTo>
                    <a:cubicBezTo>
                      <a:pt x="16049" y="17076"/>
                      <a:pt x="16049" y="17076"/>
                      <a:pt x="16049" y="17076"/>
                    </a:cubicBezTo>
                    <a:cubicBezTo>
                      <a:pt x="16153" y="17586"/>
                      <a:pt x="16257" y="18024"/>
                      <a:pt x="16382" y="18462"/>
                    </a:cubicBezTo>
                    <a:cubicBezTo>
                      <a:pt x="16673" y="19411"/>
                      <a:pt x="17006" y="20214"/>
                      <a:pt x="17359" y="20724"/>
                    </a:cubicBezTo>
                    <a:cubicBezTo>
                      <a:pt x="17733" y="21308"/>
                      <a:pt x="18128" y="21600"/>
                      <a:pt x="18544" y="21600"/>
                    </a:cubicBezTo>
                    <a:cubicBezTo>
                      <a:pt x="18960" y="21600"/>
                      <a:pt x="19355" y="21308"/>
                      <a:pt x="19729" y="20724"/>
                    </a:cubicBezTo>
                    <a:cubicBezTo>
                      <a:pt x="20103" y="20214"/>
                      <a:pt x="20436" y="19411"/>
                      <a:pt x="20706" y="18462"/>
                    </a:cubicBezTo>
                    <a:cubicBezTo>
                      <a:pt x="20997" y="17441"/>
                      <a:pt x="21205" y="16346"/>
                      <a:pt x="21371" y="15032"/>
                    </a:cubicBezTo>
                    <a:cubicBezTo>
                      <a:pt x="21517" y="13719"/>
                      <a:pt x="21600" y="12332"/>
                      <a:pt x="21600" y="10873"/>
                    </a:cubicBezTo>
                    <a:cubicBezTo>
                      <a:pt x="21600" y="9414"/>
                      <a:pt x="21517" y="8027"/>
                      <a:pt x="21371" y="6714"/>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31" name="Shape 631"/>
              <p:cNvSpPr/>
              <p:nvPr/>
            </p:nvSpPr>
            <p:spPr>
              <a:xfrm>
                <a:off x="1012824" y="-6351"/>
                <a:ext cx="76201" cy="13366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cubicBezTo>
                      <a:pt x="13292" y="0"/>
                      <a:pt x="6646" y="0"/>
                      <a:pt x="0" y="0"/>
                    </a:cubicBezTo>
                    <a:close/>
                  </a:path>
                </a:pathLst>
              </a:custGeom>
              <a:solidFill>
                <a:srgbClr val="6EAA01"/>
              </a:solidFill>
              <a:ln w="12700" cap="flat">
                <a:noFill/>
                <a:miter lim="400000"/>
              </a:ln>
              <a:effectLst/>
            </p:spPr>
            <p:txBody>
              <a:bodyPr wrap="square" lIns="91439" tIns="91439" rIns="91439" bIns="91439" numCol="1" anchor="t">
                <a:noAutofit/>
              </a:bodyPr>
              <a:lstStyle/>
              <a:p/>
            </p:txBody>
          </p:sp>
          <p:sp>
            <p:nvSpPr>
              <p:cNvPr id="632" name="Shape 632"/>
              <p:cNvSpPr/>
              <p:nvPr/>
            </p:nvSpPr>
            <p:spPr>
              <a:xfrm>
                <a:off x="4337050" y="12699"/>
                <a:ext cx="1682750" cy="16795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31" y="21600"/>
                      <a:pt x="7935" y="21306"/>
                      <a:pt x="6612" y="20718"/>
                    </a:cubicBezTo>
                    <a:cubicBezTo>
                      <a:pt x="5363" y="20204"/>
                      <a:pt x="4188" y="19396"/>
                      <a:pt x="3159" y="18441"/>
                    </a:cubicBezTo>
                    <a:cubicBezTo>
                      <a:pt x="2204" y="17412"/>
                      <a:pt x="1396" y="16310"/>
                      <a:pt x="882" y="14988"/>
                    </a:cubicBezTo>
                    <a:cubicBezTo>
                      <a:pt x="294" y="13665"/>
                      <a:pt x="0" y="12269"/>
                      <a:pt x="0" y="10800"/>
                    </a:cubicBezTo>
                    <a:cubicBezTo>
                      <a:pt x="0" y="9331"/>
                      <a:pt x="294" y="7935"/>
                      <a:pt x="882" y="6612"/>
                    </a:cubicBezTo>
                    <a:cubicBezTo>
                      <a:pt x="1396" y="5290"/>
                      <a:pt x="2204" y="4188"/>
                      <a:pt x="3159" y="3159"/>
                    </a:cubicBezTo>
                    <a:cubicBezTo>
                      <a:pt x="4188" y="2204"/>
                      <a:pt x="5363" y="1396"/>
                      <a:pt x="6612" y="882"/>
                    </a:cubicBezTo>
                    <a:cubicBezTo>
                      <a:pt x="7935" y="294"/>
                      <a:pt x="9331" y="0"/>
                      <a:pt x="10800" y="0"/>
                    </a:cubicBezTo>
                    <a:cubicBezTo>
                      <a:pt x="12269" y="0"/>
                      <a:pt x="13665" y="294"/>
                      <a:pt x="14988" y="882"/>
                    </a:cubicBezTo>
                    <a:cubicBezTo>
                      <a:pt x="16310" y="1396"/>
                      <a:pt x="17486" y="2204"/>
                      <a:pt x="18441" y="3159"/>
                    </a:cubicBezTo>
                    <a:cubicBezTo>
                      <a:pt x="19469" y="4188"/>
                      <a:pt x="20204" y="5290"/>
                      <a:pt x="20792" y="6612"/>
                    </a:cubicBezTo>
                    <a:cubicBezTo>
                      <a:pt x="21306" y="7935"/>
                      <a:pt x="21600" y="9331"/>
                      <a:pt x="21600" y="10800"/>
                    </a:cubicBezTo>
                    <a:cubicBezTo>
                      <a:pt x="21600" y="12269"/>
                      <a:pt x="21306" y="13665"/>
                      <a:pt x="20792" y="14988"/>
                    </a:cubicBezTo>
                    <a:cubicBezTo>
                      <a:pt x="20204" y="16310"/>
                      <a:pt x="19469" y="17412"/>
                      <a:pt x="18441" y="18441"/>
                    </a:cubicBezTo>
                    <a:cubicBezTo>
                      <a:pt x="17486" y="19396"/>
                      <a:pt x="16310" y="20204"/>
                      <a:pt x="14988" y="20718"/>
                    </a:cubicBezTo>
                    <a:cubicBezTo>
                      <a:pt x="13665" y="21306"/>
                      <a:pt x="12269" y="21600"/>
                      <a:pt x="10800" y="21600"/>
                    </a:cubicBezTo>
                    <a:close/>
                  </a:path>
                </a:pathLst>
              </a:custGeom>
              <a:solidFill>
                <a:srgbClr val="FFFFFF"/>
              </a:solidFill>
              <a:ln w="12700" cap="flat">
                <a:noFill/>
                <a:miter lim="400000"/>
              </a:ln>
              <a:effectLst>
                <a:outerShdw blurRad="101600" dist="76200" rotWithShape="0">
                  <a:srgbClr val="000000">
                    <a:alpha val="40000"/>
                  </a:srgbClr>
                </a:outerShdw>
              </a:effectLst>
            </p:spPr>
            <p:txBody>
              <a:bodyPr wrap="square" lIns="91439" tIns="91439" rIns="91439" bIns="91439" numCol="1" anchor="t">
                <a:noAutofit/>
              </a:bodyPr>
              <a:lstStyle/>
              <a:p/>
            </p:txBody>
          </p:sp>
          <p:sp>
            <p:nvSpPr>
              <p:cNvPr id="633" name="Shape 633"/>
              <p:cNvSpPr/>
              <p:nvPr/>
            </p:nvSpPr>
            <p:spPr>
              <a:xfrm>
                <a:off x="4435476" y="107949"/>
                <a:ext cx="1485901" cy="1485901"/>
              </a:xfrm>
              <a:prstGeom prst="ellipse">
                <a:avLst/>
              </a:prstGeom>
              <a:solidFill>
                <a:srgbClr val="6EAA01"/>
              </a:solidFill>
              <a:ln w="12700" cap="flat">
                <a:noFill/>
                <a:miter lim="400000"/>
              </a:ln>
              <a:effectLst/>
            </p:spPr>
            <p:txBody>
              <a:bodyPr wrap="square" lIns="91439" tIns="91439" rIns="91439" bIns="91439" numCol="1" anchor="t">
                <a:noAutofit/>
              </a:bodyPr>
              <a:lstStyle/>
              <a:p/>
            </p:txBody>
          </p:sp>
          <p:sp>
            <p:nvSpPr>
              <p:cNvPr id="634" name="Shape 634"/>
              <p:cNvSpPr/>
              <p:nvPr/>
            </p:nvSpPr>
            <p:spPr>
              <a:xfrm>
                <a:off x="4534083" y="207803"/>
                <a:ext cx="1290611" cy="1289368"/>
              </a:xfrm>
              <a:custGeom>
                <a:avLst/>
                <a:gdLst/>
                <a:ahLst/>
                <a:cxnLst>
                  <a:cxn ang="0">
                    <a:pos x="wd2" y="hd2"/>
                  </a:cxn>
                  <a:cxn ang="5400000">
                    <a:pos x="wd2" y="hd2"/>
                  </a:cxn>
                  <a:cxn ang="10800000">
                    <a:pos x="wd2" y="hd2"/>
                  </a:cxn>
                  <a:cxn ang="16200000">
                    <a:pos x="wd2" y="hd2"/>
                  </a:cxn>
                </a:cxnLst>
                <a:rect l="0" t="0" r="r" b="b"/>
                <a:pathLst>
                  <a:path w="21520" h="21552" extrusionOk="0">
                    <a:moveTo>
                      <a:pt x="804" y="11349"/>
                    </a:moveTo>
                    <a:cubicBezTo>
                      <a:pt x="1186" y="11254"/>
                      <a:pt x="1569" y="11158"/>
                      <a:pt x="1569" y="11063"/>
                    </a:cubicBezTo>
                    <a:cubicBezTo>
                      <a:pt x="1664" y="11063"/>
                      <a:pt x="1664" y="10776"/>
                      <a:pt x="1664" y="10776"/>
                    </a:cubicBezTo>
                    <a:cubicBezTo>
                      <a:pt x="1664" y="10776"/>
                      <a:pt x="1664" y="10776"/>
                      <a:pt x="1664" y="10776"/>
                    </a:cubicBezTo>
                    <a:cubicBezTo>
                      <a:pt x="1664" y="10776"/>
                      <a:pt x="1664" y="10489"/>
                      <a:pt x="1569" y="10489"/>
                    </a:cubicBezTo>
                    <a:cubicBezTo>
                      <a:pt x="1569" y="10394"/>
                      <a:pt x="1186" y="10298"/>
                      <a:pt x="804" y="10203"/>
                    </a:cubicBezTo>
                    <a:cubicBezTo>
                      <a:pt x="422" y="10011"/>
                      <a:pt x="40" y="9916"/>
                      <a:pt x="40" y="9820"/>
                    </a:cubicBezTo>
                    <a:cubicBezTo>
                      <a:pt x="-56" y="9725"/>
                      <a:pt x="40" y="9342"/>
                      <a:pt x="135" y="9247"/>
                    </a:cubicBezTo>
                    <a:cubicBezTo>
                      <a:pt x="135" y="9247"/>
                      <a:pt x="517" y="9151"/>
                      <a:pt x="900" y="9056"/>
                    </a:cubicBezTo>
                    <a:cubicBezTo>
                      <a:pt x="1378" y="9056"/>
                      <a:pt x="1760" y="8960"/>
                      <a:pt x="1760" y="8960"/>
                    </a:cubicBezTo>
                    <a:cubicBezTo>
                      <a:pt x="1856" y="8960"/>
                      <a:pt x="1856" y="8673"/>
                      <a:pt x="1856" y="8673"/>
                    </a:cubicBezTo>
                    <a:cubicBezTo>
                      <a:pt x="1856" y="8673"/>
                      <a:pt x="1856" y="8673"/>
                      <a:pt x="1856" y="8673"/>
                    </a:cubicBezTo>
                    <a:cubicBezTo>
                      <a:pt x="1856" y="8673"/>
                      <a:pt x="1951" y="8387"/>
                      <a:pt x="1951" y="8387"/>
                    </a:cubicBezTo>
                    <a:cubicBezTo>
                      <a:pt x="1951" y="8291"/>
                      <a:pt x="1569" y="8100"/>
                      <a:pt x="1186" y="7909"/>
                    </a:cubicBezTo>
                    <a:cubicBezTo>
                      <a:pt x="900" y="7718"/>
                      <a:pt x="517" y="7431"/>
                      <a:pt x="517" y="7431"/>
                    </a:cubicBezTo>
                    <a:cubicBezTo>
                      <a:pt x="517" y="7240"/>
                      <a:pt x="613" y="6953"/>
                      <a:pt x="709" y="6857"/>
                    </a:cubicBezTo>
                    <a:cubicBezTo>
                      <a:pt x="804" y="6857"/>
                      <a:pt x="1186" y="6857"/>
                      <a:pt x="1569" y="6857"/>
                    </a:cubicBezTo>
                    <a:cubicBezTo>
                      <a:pt x="1951" y="6953"/>
                      <a:pt x="2429" y="6953"/>
                      <a:pt x="2429" y="6953"/>
                    </a:cubicBezTo>
                    <a:cubicBezTo>
                      <a:pt x="2525" y="6953"/>
                      <a:pt x="2620" y="6666"/>
                      <a:pt x="2620" y="6666"/>
                    </a:cubicBezTo>
                    <a:cubicBezTo>
                      <a:pt x="2620" y="6666"/>
                      <a:pt x="2620" y="6666"/>
                      <a:pt x="2620" y="6666"/>
                    </a:cubicBezTo>
                    <a:cubicBezTo>
                      <a:pt x="2620" y="6666"/>
                      <a:pt x="2716" y="6475"/>
                      <a:pt x="2716" y="6380"/>
                    </a:cubicBezTo>
                    <a:cubicBezTo>
                      <a:pt x="2716" y="6380"/>
                      <a:pt x="2429" y="6093"/>
                      <a:pt x="2142" y="5806"/>
                    </a:cubicBezTo>
                    <a:cubicBezTo>
                      <a:pt x="1856" y="5519"/>
                      <a:pt x="1569" y="5233"/>
                      <a:pt x="1569" y="5137"/>
                    </a:cubicBezTo>
                    <a:cubicBezTo>
                      <a:pt x="1569" y="5041"/>
                      <a:pt x="1760" y="4659"/>
                      <a:pt x="1951" y="4659"/>
                    </a:cubicBezTo>
                    <a:cubicBezTo>
                      <a:pt x="1951" y="4659"/>
                      <a:pt x="2333" y="4755"/>
                      <a:pt x="2716" y="4850"/>
                    </a:cubicBezTo>
                    <a:cubicBezTo>
                      <a:pt x="3098" y="5041"/>
                      <a:pt x="3480" y="5137"/>
                      <a:pt x="3576" y="5137"/>
                    </a:cubicBezTo>
                    <a:cubicBezTo>
                      <a:pt x="3576" y="5137"/>
                      <a:pt x="3767" y="4946"/>
                      <a:pt x="3767" y="4946"/>
                    </a:cubicBezTo>
                    <a:cubicBezTo>
                      <a:pt x="3767" y="4946"/>
                      <a:pt x="3767" y="4946"/>
                      <a:pt x="3767" y="4946"/>
                    </a:cubicBezTo>
                    <a:cubicBezTo>
                      <a:pt x="3767" y="4946"/>
                      <a:pt x="3958" y="4755"/>
                      <a:pt x="3958" y="4659"/>
                    </a:cubicBezTo>
                    <a:cubicBezTo>
                      <a:pt x="3958" y="4659"/>
                      <a:pt x="3767" y="4277"/>
                      <a:pt x="3576" y="3990"/>
                    </a:cubicBezTo>
                    <a:cubicBezTo>
                      <a:pt x="3289" y="3608"/>
                      <a:pt x="3098" y="3226"/>
                      <a:pt x="3194" y="3226"/>
                    </a:cubicBezTo>
                    <a:cubicBezTo>
                      <a:pt x="3194" y="3034"/>
                      <a:pt x="3480" y="2843"/>
                      <a:pt x="3576" y="2748"/>
                    </a:cubicBezTo>
                    <a:cubicBezTo>
                      <a:pt x="3576" y="2748"/>
                      <a:pt x="3958" y="2939"/>
                      <a:pt x="4340" y="3226"/>
                    </a:cubicBezTo>
                    <a:cubicBezTo>
                      <a:pt x="4627" y="3417"/>
                      <a:pt x="5009" y="3608"/>
                      <a:pt x="5009" y="3608"/>
                    </a:cubicBezTo>
                    <a:cubicBezTo>
                      <a:pt x="5105" y="3608"/>
                      <a:pt x="5296" y="3512"/>
                      <a:pt x="5296" y="3512"/>
                    </a:cubicBezTo>
                    <a:cubicBezTo>
                      <a:pt x="5296" y="3512"/>
                      <a:pt x="5296" y="3512"/>
                      <a:pt x="5296" y="3512"/>
                    </a:cubicBezTo>
                    <a:cubicBezTo>
                      <a:pt x="5296" y="3512"/>
                      <a:pt x="5487" y="3321"/>
                      <a:pt x="5583" y="3226"/>
                    </a:cubicBezTo>
                    <a:cubicBezTo>
                      <a:pt x="5583" y="3226"/>
                      <a:pt x="5392" y="2843"/>
                      <a:pt x="5296" y="2461"/>
                    </a:cubicBezTo>
                    <a:cubicBezTo>
                      <a:pt x="5201" y="2079"/>
                      <a:pt x="5105" y="1696"/>
                      <a:pt x="5105" y="1601"/>
                    </a:cubicBezTo>
                    <a:cubicBezTo>
                      <a:pt x="5105" y="1505"/>
                      <a:pt x="5487" y="1314"/>
                      <a:pt x="5583" y="1314"/>
                    </a:cubicBezTo>
                    <a:cubicBezTo>
                      <a:pt x="5679" y="1314"/>
                      <a:pt x="5965" y="1601"/>
                      <a:pt x="6252" y="1888"/>
                    </a:cubicBezTo>
                    <a:cubicBezTo>
                      <a:pt x="6539" y="2174"/>
                      <a:pt x="6825" y="2461"/>
                      <a:pt x="6825" y="2557"/>
                    </a:cubicBezTo>
                    <a:cubicBezTo>
                      <a:pt x="6921" y="2557"/>
                      <a:pt x="7112" y="2461"/>
                      <a:pt x="7112" y="2461"/>
                    </a:cubicBezTo>
                    <a:cubicBezTo>
                      <a:pt x="7112" y="2365"/>
                      <a:pt x="7112" y="2365"/>
                      <a:pt x="7112" y="2365"/>
                    </a:cubicBezTo>
                    <a:cubicBezTo>
                      <a:pt x="7112" y="2365"/>
                      <a:pt x="7399" y="2365"/>
                      <a:pt x="7399" y="2270"/>
                    </a:cubicBezTo>
                    <a:cubicBezTo>
                      <a:pt x="7399" y="2270"/>
                      <a:pt x="7399" y="1888"/>
                      <a:pt x="7399" y="1410"/>
                    </a:cubicBezTo>
                    <a:cubicBezTo>
                      <a:pt x="7303" y="1027"/>
                      <a:pt x="7303" y="645"/>
                      <a:pt x="7399" y="549"/>
                    </a:cubicBezTo>
                    <a:cubicBezTo>
                      <a:pt x="7399" y="454"/>
                      <a:pt x="7781" y="358"/>
                      <a:pt x="7877" y="454"/>
                    </a:cubicBezTo>
                    <a:cubicBezTo>
                      <a:pt x="7972" y="454"/>
                      <a:pt x="8163" y="741"/>
                      <a:pt x="8355" y="1123"/>
                    </a:cubicBezTo>
                    <a:cubicBezTo>
                      <a:pt x="8641" y="1505"/>
                      <a:pt x="8832" y="1792"/>
                      <a:pt x="8832" y="1888"/>
                    </a:cubicBezTo>
                    <a:cubicBezTo>
                      <a:pt x="8928" y="1888"/>
                      <a:pt x="9119" y="1792"/>
                      <a:pt x="9119" y="1792"/>
                    </a:cubicBezTo>
                    <a:cubicBezTo>
                      <a:pt x="9119" y="1792"/>
                      <a:pt x="9119" y="1792"/>
                      <a:pt x="9119" y="1792"/>
                    </a:cubicBezTo>
                    <a:cubicBezTo>
                      <a:pt x="9119" y="1792"/>
                      <a:pt x="9406" y="1792"/>
                      <a:pt x="9502" y="1696"/>
                    </a:cubicBezTo>
                    <a:cubicBezTo>
                      <a:pt x="9502" y="1696"/>
                      <a:pt x="9502" y="1314"/>
                      <a:pt x="9597" y="932"/>
                    </a:cubicBezTo>
                    <a:cubicBezTo>
                      <a:pt x="9693" y="549"/>
                      <a:pt x="9788" y="167"/>
                      <a:pt x="9788" y="72"/>
                    </a:cubicBezTo>
                    <a:cubicBezTo>
                      <a:pt x="9884" y="-24"/>
                      <a:pt x="10266" y="-24"/>
                      <a:pt x="10362" y="72"/>
                    </a:cubicBezTo>
                    <a:cubicBezTo>
                      <a:pt x="10457" y="72"/>
                      <a:pt x="10553" y="454"/>
                      <a:pt x="10648" y="836"/>
                    </a:cubicBezTo>
                    <a:cubicBezTo>
                      <a:pt x="10840" y="1218"/>
                      <a:pt x="10935" y="1601"/>
                      <a:pt x="10935" y="1601"/>
                    </a:cubicBezTo>
                    <a:cubicBezTo>
                      <a:pt x="11031" y="1696"/>
                      <a:pt x="11222" y="1696"/>
                      <a:pt x="11222" y="1696"/>
                    </a:cubicBezTo>
                    <a:cubicBezTo>
                      <a:pt x="11222" y="1696"/>
                      <a:pt x="11222" y="1696"/>
                      <a:pt x="11222" y="1696"/>
                    </a:cubicBezTo>
                    <a:cubicBezTo>
                      <a:pt x="11222" y="1696"/>
                      <a:pt x="11509" y="1696"/>
                      <a:pt x="11604" y="1696"/>
                    </a:cubicBezTo>
                    <a:cubicBezTo>
                      <a:pt x="11604" y="1696"/>
                      <a:pt x="11795" y="1314"/>
                      <a:pt x="11891" y="932"/>
                    </a:cubicBezTo>
                    <a:cubicBezTo>
                      <a:pt x="12082" y="549"/>
                      <a:pt x="12273" y="167"/>
                      <a:pt x="12273" y="167"/>
                    </a:cubicBezTo>
                    <a:cubicBezTo>
                      <a:pt x="12369" y="72"/>
                      <a:pt x="12751" y="167"/>
                      <a:pt x="12847" y="263"/>
                    </a:cubicBezTo>
                    <a:cubicBezTo>
                      <a:pt x="12942" y="263"/>
                      <a:pt x="12942" y="741"/>
                      <a:pt x="12942" y="1123"/>
                    </a:cubicBezTo>
                    <a:cubicBezTo>
                      <a:pt x="13038" y="1505"/>
                      <a:pt x="13038" y="1888"/>
                      <a:pt x="13038" y="1983"/>
                    </a:cubicBezTo>
                    <a:cubicBezTo>
                      <a:pt x="13133" y="1983"/>
                      <a:pt x="13325" y="2079"/>
                      <a:pt x="13325" y="2079"/>
                    </a:cubicBezTo>
                    <a:cubicBezTo>
                      <a:pt x="13325" y="2079"/>
                      <a:pt x="13325" y="2079"/>
                      <a:pt x="13325" y="2079"/>
                    </a:cubicBezTo>
                    <a:cubicBezTo>
                      <a:pt x="13325" y="2079"/>
                      <a:pt x="13611" y="2174"/>
                      <a:pt x="13707" y="2079"/>
                    </a:cubicBezTo>
                    <a:cubicBezTo>
                      <a:pt x="13707" y="2079"/>
                      <a:pt x="13898" y="1792"/>
                      <a:pt x="14185" y="1505"/>
                    </a:cubicBezTo>
                    <a:cubicBezTo>
                      <a:pt x="14376" y="1123"/>
                      <a:pt x="14663" y="836"/>
                      <a:pt x="14663" y="836"/>
                    </a:cubicBezTo>
                    <a:cubicBezTo>
                      <a:pt x="14854" y="741"/>
                      <a:pt x="15140" y="932"/>
                      <a:pt x="15236" y="1027"/>
                    </a:cubicBezTo>
                    <a:cubicBezTo>
                      <a:pt x="15236" y="1123"/>
                      <a:pt x="15236" y="1505"/>
                      <a:pt x="15140" y="1888"/>
                    </a:cubicBezTo>
                    <a:cubicBezTo>
                      <a:pt x="15140" y="2270"/>
                      <a:pt x="15045" y="2652"/>
                      <a:pt x="15045" y="2748"/>
                    </a:cubicBezTo>
                    <a:cubicBezTo>
                      <a:pt x="15045" y="2748"/>
                      <a:pt x="15236" y="2843"/>
                      <a:pt x="15236" y="2843"/>
                    </a:cubicBezTo>
                    <a:cubicBezTo>
                      <a:pt x="15332" y="2843"/>
                      <a:pt x="15332" y="2843"/>
                      <a:pt x="15332" y="2843"/>
                    </a:cubicBezTo>
                    <a:cubicBezTo>
                      <a:pt x="15332" y="2843"/>
                      <a:pt x="15523" y="3034"/>
                      <a:pt x="15618" y="3034"/>
                    </a:cubicBezTo>
                    <a:cubicBezTo>
                      <a:pt x="15618" y="3034"/>
                      <a:pt x="15905" y="2748"/>
                      <a:pt x="16192" y="2461"/>
                    </a:cubicBezTo>
                    <a:cubicBezTo>
                      <a:pt x="16479" y="2270"/>
                      <a:pt x="16861" y="1983"/>
                      <a:pt x="16861" y="1983"/>
                    </a:cubicBezTo>
                    <a:cubicBezTo>
                      <a:pt x="17052" y="1983"/>
                      <a:pt x="17339" y="2174"/>
                      <a:pt x="17339" y="2365"/>
                    </a:cubicBezTo>
                    <a:cubicBezTo>
                      <a:pt x="17339" y="2365"/>
                      <a:pt x="17243" y="2748"/>
                      <a:pt x="17052" y="3130"/>
                    </a:cubicBezTo>
                    <a:cubicBezTo>
                      <a:pt x="16956" y="3512"/>
                      <a:pt x="16765" y="3895"/>
                      <a:pt x="16765" y="3895"/>
                    </a:cubicBezTo>
                    <a:cubicBezTo>
                      <a:pt x="16765" y="3990"/>
                      <a:pt x="16956" y="4181"/>
                      <a:pt x="16956" y="4181"/>
                    </a:cubicBezTo>
                    <a:cubicBezTo>
                      <a:pt x="16956" y="4181"/>
                      <a:pt x="16956" y="4181"/>
                      <a:pt x="16956" y="4181"/>
                    </a:cubicBezTo>
                    <a:cubicBezTo>
                      <a:pt x="16956" y="4181"/>
                      <a:pt x="17148" y="4372"/>
                      <a:pt x="17243" y="4372"/>
                    </a:cubicBezTo>
                    <a:cubicBezTo>
                      <a:pt x="17243" y="4372"/>
                      <a:pt x="17625" y="4181"/>
                      <a:pt x="18008" y="3990"/>
                    </a:cubicBezTo>
                    <a:cubicBezTo>
                      <a:pt x="18294" y="3799"/>
                      <a:pt x="18677" y="3608"/>
                      <a:pt x="18772" y="3608"/>
                    </a:cubicBezTo>
                    <a:cubicBezTo>
                      <a:pt x="18868" y="3703"/>
                      <a:pt x="19155" y="3990"/>
                      <a:pt x="19155" y="4086"/>
                    </a:cubicBezTo>
                    <a:cubicBezTo>
                      <a:pt x="19155" y="4181"/>
                      <a:pt x="18868" y="4468"/>
                      <a:pt x="18677" y="4850"/>
                    </a:cubicBezTo>
                    <a:cubicBezTo>
                      <a:pt x="18486" y="5137"/>
                      <a:pt x="18199" y="5424"/>
                      <a:pt x="18199" y="5519"/>
                    </a:cubicBezTo>
                    <a:cubicBezTo>
                      <a:pt x="18199" y="5615"/>
                      <a:pt x="18294" y="5806"/>
                      <a:pt x="18294" y="5806"/>
                    </a:cubicBezTo>
                    <a:cubicBezTo>
                      <a:pt x="18390" y="5806"/>
                      <a:pt x="18390" y="5806"/>
                      <a:pt x="18390" y="5806"/>
                    </a:cubicBezTo>
                    <a:cubicBezTo>
                      <a:pt x="18390" y="5806"/>
                      <a:pt x="18486" y="5997"/>
                      <a:pt x="18581" y="5997"/>
                    </a:cubicBezTo>
                    <a:cubicBezTo>
                      <a:pt x="18581" y="6093"/>
                      <a:pt x="18963" y="5902"/>
                      <a:pt x="19346" y="5806"/>
                    </a:cubicBezTo>
                    <a:cubicBezTo>
                      <a:pt x="19728" y="5711"/>
                      <a:pt x="20110" y="5615"/>
                      <a:pt x="20206" y="5711"/>
                    </a:cubicBezTo>
                    <a:cubicBezTo>
                      <a:pt x="20302" y="5711"/>
                      <a:pt x="20493" y="6093"/>
                      <a:pt x="20493" y="6188"/>
                    </a:cubicBezTo>
                    <a:cubicBezTo>
                      <a:pt x="20397" y="6284"/>
                      <a:pt x="20110" y="6571"/>
                      <a:pt x="19824" y="6762"/>
                    </a:cubicBezTo>
                    <a:cubicBezTo>
                      <a:pt x="19537" y="7049"/>
                      <a:pt x="19250" y="7335"/>
                      <a:pt x="19250" y="7335"/>
                    </a:cubicBezTo>
                    <a:cubicBezTo>
                      <a:pt x="19155" y="7431"/>
                      <a:pt x="19250" y="7622"/>
                      <a:pt x="19250" y="7622"/>
                    </a:cubicBezTo>
                    <a:cubicBezTo>
                      <a:pt x="19250" y="7622"/>
                      <a:pt x="19250" y="7622"/>
                      <a:pt x="19250" y="7622"/>
                    </a:cubicBezTo>
                    <a:cubicBezTo>
                      <a:pt x="19250" y="7622"/>
                      <a:pt x="19346" y="7909"/>
                      <a:pt x="19441" y="8004"/>
                    </a:cubicBezTo>
                    <a:cubicBezTo>
                      <a:pt x="19441" y="8004"/>
                      <a:pt x="19824" y="7909"/>
                      <a:pt x="20206" y="7909"/>
                    </a:cubicBezTo>
                    <a:cubicBezTo>
                      <a:pt x="20684" y="7909"/>
                      <a:pt x="21066" y="8004"/>
                      <a:pt x="21066" y="8004"/>
                    </a:cubicBezTo>
                    <a:cubicBezTo>
                      <a:pt x="21257" y="8100"/>
                      <a:pt x="21257" y="8482"/>
                      <a:pt x="21257" y="8578"/>
                    </a:cubicBezTo>
                    <a:cubicBezTo>
                      <a:pt x="21257" y="8578"/>
                      <a:pt x="20875" y="8864"/>
                      <a:pt x="20493" y="9056"/>
                    </a:cubicBezTo>
                    <a:cubicBezTo>
                      <a:pt x="20110" y="9247"/>
                      <a:pt x="19824" y="9342"/>
                      <a:pt x="19728" y="9438"/>
                    </a:cubicBezTo>
                    <a:cubicBezTo>
                      <a:pt x="19728" y="9438"/>
                      <a:pt x="19824" y="9725"/>
                      <a:pt x="19824" y="9725"/>
                    </a:cubicBezTo>
                    <a:cubicBezTo>
                      <a:pt x="19824" y="9725"/>
                      <a:pt x="19824" y="9725"/>
                      <a:pt x="19824" y="9725"/>
                    </a:cubicBezTo>
                    <a:cubicBezTo>
                      <a:pt x="19824" y="9725"/>
                      <a:pt x="19824" y="10011"/>
                      <a:pt x="19824" y="10011"/>
                    </a:cubicBezTo>
                    <a:cubicBezTo>
                      <a:pt x="19824" y="10107"/>
                      <a:pt x="20206" y="10107"/>
                      <a:pt x="20684" y="10203"/>
                    </a:cubicBezTo>
                    <a:cubicBezTo>
                      <a:pt x="21066" y="10298"/>
                      <a:pt x="21448" y="10394"/>
                      <a:pt x="21448" y="10489"/>
                    </a:cubicBezTo>
                    <a:cubicBezTo>
                      <a:pt x="21544" y="10585"/>
                      <a:pt x="21544" y="10967"/>
                      <a:pt x="21448" y="11063"/>
                    </a:cubicBezTo>
                    <a:cubicBezTo>
                      <a:pt x="21448" y="11063"/>
                      <a:pt x="21066" y="11254"/>
                      <a:pt x="20684" y="11349"/>
                    </a:cubicBezTo>
                    <a:cubicBezTo>
                      <a:pt x="20302" y="11445"/>
                      <a:pt x="19919" y="11541"/>
                      <a:pt x="19824" y="11541"/>
                    </a:cubicBezTo>
                    <a:cubicBezTo>
                      <a:pt x="19728" y="11541"/>
                      <a:pt x="19824" y="11827"/>
                      <a:pt x="19824" y="11827"/>
                    </a:cubicBezTo>
                    <a:cubicBezTo>
                      <a:pt x="19824" y="11827"/>
                      <a:pt x="19824" y="11827"/>
                      <a:pt x="19824" y="11827"/>
                    </a:cubicBezTo>
                    <a:cubicBezTo>
                      <a:pt x="19824" y="11827"/>
                      <a:pt x="19728" y="12114"/>
                      <a:pt x="19728" y="12114"/>
                    </a:cubicBezTo>
                    <a:cubicBezTo>
                      <a:pt x="19824" y="12210"/>
                      <a:pt x="20110" y="12305"/>
                      <a:pt x="20493" y="12496"/>
                    </a:cubicBezTo>
                    <a:cubicBezTo>
                      <a:pt x="20875" y="12688"/>
                      <a:pt x="21257" y="12879"/>
                      <a:pt x="21257" y="12974"/>
                    </a:cubicBezTo>
                    <a:cubicBezTo>
                      <a:pt x="21353" y="13070"/>
                      <a:pt x="21257" y="13452"/>
                      <a:pt x="21162" y="13548"/>
                    </a:cubicBezTo>
                    <a:cubicBezTo>
                      <a:pt x="21066" y="13548"/>
                      <a:pt x="20684" y="13548"/>
                      <a:pt x="20302" y="13548"/>
                    </a:cubicBezTo>
                    <a:cubicBezTo>
                      <a:pt x="19824" y="13643"/>
                      <a:pt x="19441" y="13548"/>
                      <a:pt x="19441" y="13643"/>
                    </a:cubicBezTo>
                    <a:cubicBezTo>
                      <a:pt x="19346" y="13643"/>
                      <a:pt x="19250" y="13930"/>
                      <a:pt x="19250" y="13930"/>
                    </a:cubicBezTo>
                    <a:cubicBezTo>
                      <a:pt x="19250" y="13930"/>
                      <a:pt x="19250" y="13930"/>
                      <a:pt x="19250" y="13930"/>
                    </a:cubicBezTo>
                    <a:cubicBezTo>
                      <a:pt x="19250" y="13930"/>
                      <a:pt x="19155" y="14121"/>
                      <a:pt x="19250" y="14217"/>
                    </a:cubicBezTo>
                    <a:cubicBezTo>
                      <a:pt x="19250" y="14217"/>
                      <a:pt x="19537" y="14503"/>
                      <a:pt x="19824" y="14695"/>
                    </a:cubicBezTo>
                    <a:cubicBezTo>
                      <a:pt x="20110" y="14981"/>
                      <a:pt x="20493" y="15268"/>
                      <a:pt x="20493" y="15364"/>
                    </a:cubicBezTo>
                    <a:cubicBezTo>
                      <a:pt x="20493" y="15459"/>
                      <a:pt x="20302" y="15746"/>
                      <a:pt x="20206" y="15841"/>
                    </a:cubicBezTo>
                    <a:cubicBezTo>
                      <a:pt x="20110" y="15841"/>
                      <a:pt x="19728" y="15841"/>
                      <a:pt x="19346" y="15746"/>
                    </a:cubicBezTo>
                    <a:cubicBezTo>
                      <a:pt x="18963" y="15650"/>
                      <a:pt x="18581" y="15555"/>
                      <a:pt x="18581" y="15555"/>
                    </a:cubicBezTo>
                    <a:cubicBezTo>
                      <a:pt x="18486" y="15555"/>
                      <a:pt x="18390" y="15746"/>
                      <a:pt x="18390" y="15746"/>
                    </a:cubicBezTo>
                    <a:cubicBezTo>
                      <a:pt x="18390" y="15746"/>
                      <a:pt x="18390" y="15746"/>
                      <a:pt x="18390" y="15746"/>
                    </a:cubicBezTo>
                    <a:cubicBezTo>
                      <a:pt x="18390" y="15746"/>
                      <a:pt x="18199" y="16033"/>
                      <a:pt x="18199" y="16033"/>
                    </a:cubicBezTo>
                    <a:cubicBezTo>
                      <a:pt x="18199" y="16128"/>
                      <a:pt x="18486" y="16415"/>
                      <a:pt x="18677" y="16702"/>
                    </a:cubicBezTo>
                    <a:cubicBezTo>
                      <a:pt x="18963" y="17084"/>
                      <a:pt x="19155" y="17371"/>
                      <a:pt x="19155" y="17466"/>
                    </a:cubicBezTo>
                    <a:cubicBezTo>
                      <a:pt x="19155" y="17562"/>
                      <a:pt x="18868" y="17849"/>
                      <a:pt x="18772" y="17849"/>
                    </a:cubicBezTo>
                    <a:cubicBezTo>
                      <a:pt x="18677" y="17944"/>
                      <a:pt x="18390" y="17753"/>
                      <a:pt x="18008" y="17562"/>
                    </a:cubicBezTo>
                    <a:cubicBezTo>
                      <a:pt x="17625" y="17371"/>
                      <a:pt x="17243" y="17180"/>
                      <a:pt x="17243" y="17180"/>
                    </a:cubicBezTo>
                    <a:cubicBezTo>
                      <a:pt x="17148" y="17180"/>
                      <a:pt x="16956" y="17371"/>
                      <a:pt x="16956" y="17371"/>
                    </a:cubicBezTo>
                    <a:cubicBezTo>
                      <a:pt x="16956" y="17371"/>
                      <a:pt x="16956" y="17371"/>
                      <a:pt x="16956" y="17371"/>
                    </a:cubicBezTo>
                    <a:cubicBezTo>
                      <a:pt x="16956" y="17371"/>
                      <a:pt x="16765" y="17562"/>
                      <a:pt x="16765" y="17657"/>
                    </a:cubicBezTo>
                    <a:cubicBezTo>
                      <a:pt x="16765" y="17657"/>
                      <a:pt x="16956" y="18040"/>
                      <a:pt x="17052" y="18422"/>
                    </a:cubicBezTo>
                    <a:cubicBezTo>
                      <a:pt x="17243" y="18804"/>
                      <a:pt x="17434" y="19187"/>
                      <a:pt x="17434" y="19187"/>
                    </a:cubicBezTo>
                    <a:cubicBezTo>
                      <a:pt x="17339" y="19378"/>
                      <a:pt x="17052" y="19569"/>
                      <a:pt x="16956" y="19569"/>
                    </a:cubicBezTo>
                    <a:cubicBezTo>
                      <a:pt x="16861" y="19569"/>
                      <a:pt x="16574" y="19282"/>
                      <a:pt x="16192" y="19091"/>
                    </a:cubicBezTo>
                    <a:cubicBezTo>
                      <a:pt x="15905" y="18804"/>
                      <a:pt x="15618" y="18518"/>
                      <a:pt x="15618" y="18518"/>
                    </a:cubicBezTo>
                    <a:cubicBezTo>
                      <a:pt x="15523" y="18518"/>
                      <a:pt x="15332" y="18709"/>
                      <a:pt x="15332" y="18709"/>
                    </a:cubicBezTo>
                    <a:cubicBezTo>
                      <a:pt x="15332" y="18709"/>
                      <a:pt x="15332" y="18709"/>
                      <a:pt x="15332" y="18709"/>
                    </a:cubicBezTo>
                    <a:cubicBezTo>
                      <a:pt x="15332" y="18709"/>
                      <a:pt x="15045" y="18804"/>
                      <a:pt x="15045" y="18804"/>
                    </a:cubicBezTo>
                    <a:cubicBezTo>
                      <a:pt x="15045" y="18900"/>
                      <a:pt x="15140" y="19282"/>
                      <a:pt x="15140" y="19664"/>
                    </a:cubicBezTo>
                    <a:cubicBezTo>
                      <a:pt x="15236" y="20047"/>
                      <a:pt x="15332" y="20429"/>
                      <a:pt x="15236" y="20525"/>
                    </a:cubicBezTo>
                    <a:cubicBezTo>
                      <a:pt x="15236" y="20620"/>
                      <a:pt x="14854" y="20811"/>
                      <a:pt x="14758" y="20716"/>
                    </a:cubicBezTo>
                    <a:cubicBezTo>
                      <a:pt x="14663" y="20716"/>
                      <a:pt x="14376" y="20429"/>
                      <a:pt x="14185" y="20142"/>
                    </a:cubicBezTo>
                    <a:cubicBezTo>
                      <a:pt x="13898" y="19760"/>
                      <a:pt x="13707" y="19473"/>
                      <a:pt x="13707" y="19473"/>
                    </a:cubicBezTo>
                    <a:cubicBezTo>
                      <a:pt x="13611" y="19378"/>
                      <a:pt x="13325" y="19473"/>
                      <a:pt x="13325" y="19473"/>
                    </a:cubicBezTo>
                    <a:cubicBezTo>
                      <a:pt x="13325" y="19473"/>
                      <a:pt x="13325" y="19473"/>
                      <a:pt x="13325" y="19473"/>
                    </a:cubicBezTo>
                    <a:cubicBezTo>
                      <a:pt x="13325" y="19473"/>
                      <a:pt x="13133" y="19569"/>
                      <a:pt x="13038" y="19664"/>
                    </a:cubicBezTo>
                    <a:cubicBezTo>
                      <a:pt x="13038" y="19664"/>
                      <a:pt x="13038" y="20047"/>
                      <a:pt x="13038" y="20429"/>
                    </a:cubicBezTo>
                    <a:cubicBezTo>
                      <a:pt x="12942" y="20811"/>
                      <a:pt x="12942" y="21289"/>
                      <a:pt x="12942" y="21289"/>
                    </a:cubicBezTo>
                    <a:cubicBezTo>
                      <a:pt x="12847" y="21385"/>
                      <a:pt x="12464" y="21480"/>
                      <a:pt x="12369" y="21385"/>
                    </a:cubicBezTo>
                    <a:cubicBezTo>
                      <a:pt x="12273" y="21385"/>
                      <a:pt x="12082" y="21003"/>
                      <a:pt x="11891" y="20620"/>
                    </a:cubicBezTo>
                    <a:cubicBezTo>
                      <a:pt x="11795" y="20238"/>
                      <a:pt x="11604" y="19951"/>
                      <a:pt x="11604" y="19856"/>
                    </a:cubicBezTo>
                    <a:cubicBezTo>
                      <a:pt x="11509" y="19856"/>
                      <a:pt x="11222" y="19856"/>
                      <a:pt x="11222" y="19856"/>
                    </a:cubicBezTo>
                    <a:cubicBezTo>
                      <a:pt x="11222" y="19856"/>
                      <a:pt x="11222" y="19856"/>
                      <a:pt x="11222" y="19856"/>
                    </a:cubicBezTo>
                    <a:cubicBezTo>
                      <a:pt x="11222" y="19856"/>
                      <a:pt x="11031" y="19856"/>
                      <a:pt x="10935" y="19951"/>
                    </a:cubicBezTo>
                    <a:cubicBezTo>
                      <a:pt x="10935" y="19951"/>
                      <a:pt x="10840" y="20334"/>
                      <a:pt x="10744" y="20716"/>
                    </a:cubicBezTo>
                    <a:cubicBezTo>
                      <a:pt x="10648" y="21098"/>
                      <a:pt x="10457" y="21480"/>
                      <a:pt x="10457" y="21480"/>
                    </a:cubicBezTo>
                    <a:cubicBezTo>
                      <a:pt x="10266" y="21576"/>
                      <a:pt x="9979" y="21576"/>
                      <a:pt x="9884" y="21480"/>
                    </a:cubicBezTo>
                    <a:cubicBezTo>
                      <a:pt x="9788" y="21480"/>
                      <a:pt x="9693" y="21003"/>
                      <a:pt x="9597" y="20620"/>
                    </a:cubicBezTo>
                    <a:cubicBezTo>
                      <a:pt x="9502" y="20238"/>
                      <a:pt x="9502" y="19856"/>
                      <a:pt x="9502" y="19856"/>
                    </a:cubicBezTo>
                    <a:cubicBezTo>
                      <a:pt x="9406" y="19760"/>
                      <a:pt x="9119" y="19760"/>
                      <a:pt x="9119" y="19760"/>
                    </a:cubicBezTo>
                    <a:cubicBezTo>
                      <a:pt x="9119" y="19760"/>
                      <a:pt x="9119" y="19760"/>
                      <a:pt x="9119" y="19760"/>
                    </a:cubicBezTo>
                    <a:cubicBezTo>
                      <a:pt x="9119" y="19760"/>
                      <a:pt x="8928" y="19664"/>
                      <a:pt x="8832" y="19760"/>
                    </a:cubicBezTo>
                    <a:cubicBezTo>
                      <a:pt x="8832" y="19760"/>
                      <a:pt x="8641" y="20047"/>
                      <a:pt x="8450" y="20429"/>
                    </a:cubicBezTo>
                    <a:cubicBezTo>
                      <a:pt x="8259" y="20811"/>
                      <a:pt x="7972" y="21098"/>
                      <a:pt x="7972" y="21194"/>
                    </a:cubicBezTo>
                    <a:cubicBezTo>
                      <a:pt x="7781" y="21194"/>
                      <a:pt x="7494" y="21098"/>
                      <a:pt x="7399" y="21003"/>
                    </a:cubicBezTo>
                    <a:cubicBezTo>
                      <a:pt x="7399" y="20907"/>
                      <a:pt x="7399" y="20525"/>
                      <a:pt x="7399" y="20142"/>
                    </a:cubicBezTo>
                    <a:cubicBezTo>
                      <a:pt x="7399" y="19760"/>
                      <a:pt x="7399" y="19378"/>
                      <a:pt x="7399" y="19282"/>
                    </a:cubicBezTo>
                    <a:cubicBezTo>
                      <a:pt x="7399" y="19187"/>
                      <a:pt x="7112" y="19187"/>
                      <a:pt x="7112" y="19187"/>
                    </a:cubicBezTo>
                    <a:cubicBezTo>
                      <a:pt x="7112" y="19187"/>
                      <a:pt x="7112" y="19187"/>
                      <a:pt x="7112" y="19187"/>
                    </a:cubicBezTo>
                    <a:cubicBezTo>
                      <a:pt x="7112" y="19187"/>
                      <a:pt x="6921" y="18995"/>
                      <a:pt x="6825" y="18995"/>
                    </a:cubicBezTo>
                    <a:cubicBezTo>
                      <a:pt x="6825" y="19091"/>
                      <a:pt x="6539" y="19378"/>
                      <a:pt x="6252" y="19664"/>
                    </a:cubicBezTo>
                    <a:cubicBezTo>
                      <a:pt x="5965" y="19951"/>
                      <a:pt x="5679" y="20238"/>
                      <a:pt x="5583" y="20238"/>
                    </a:cubicBezTo>
                    <a:cubicBezTo>
                      <a:pt x="5487" y="20238"/>
                      <a:pt x="5201" y="20047"/>
                      <a:pt x="5105" y="19951"/>
                    </a:cubicBezTo>
                    <a:cubicBezTo>
                      <a:pt x="5105" y="19856"/>
                      <a:pt x="5201" y="19473"/>
                      <a:pt x="5296" y="19091"/>
                    </a:cubicBezTo>
                    <a:cubicBezTo>
                      <a:pt x="5392" y="18709"/>
                      <a:pt x="5583" y="18326"/>
                      <a:pt x="5583" y="18326"/>
                    </a:cubicBezTo>
                    <a:cubicBezTo>
                      <a:pt x="5487" y="18231"/>
                      <a:pt x="5296" y="18040"/>
                      <a:pt x="5296" y="18040"/>
                    </a:cubicBezTo>
                    <a:cubicBezTo>
                      <a:pt x="5296" y="18040"/>
                      <a:pt x="5296" y="18040"/>
                      <a:pt x="5296" y="18040"/>
                    </a:cubicBezTo>
                    <a:cubicBezTo>
                      <a:pt x="5296" y="18040"/>
                      <a:pt x="5105" y="17944"/>
                      <a:pt x="5009" y="17944"/>
                    </a:cubicBezTo>
                    <a:cubicBezTo>
                      <a:pt x="5009" y="17944"/>
                      <a:pt x="4627" y="18135"/>
                      <a:pt x="4340" y="18326"/>
                    </a:cubicBezTo>
                    <a:cubicBezTo>
                      <a:pt x="4054" y="18613"/>
                      <a:pt x="3671" y="18804"/>
                      <a:pt x="3576" y="18804"/>
                    </a:cubicBezTo>
                    <a:cubicBezTo>
                      <a:pt x="3480" y="18804"/>
                      <a:pt x="3194" y="18518"/>
                      <a:pt x="3194" y="18422"/>
                    </a:cubicBezTo>
                    <a:cubicBezTo>
                      <a:pt x="3194" y="18326"/>
                      <a:pt x="3385" y="17944"/>
                      <a:pt x="3576" y="17657"/>
                    </a:cubicBezTo>
                    <a:cubicBezTo>
                      <a:pt x="3767" y="17275"/>
                      <a:pt x="3958" y="16893"/>
                      <a:pt x="3958" y="16893"/>
                    </a:cubicBezTo>
                    <a:cubicBezTo>
                      <a:pt x="3958" y="16797"/>
                      <a:pt x="3767" y="16606"/>
                      <a:pt x="3767" y="16606"/>
                    </a:cubicBezTo>
                    <a:cubicBezTo>
                      <a:pt x="3767" y="16606"/>
                      <a:pt x="3767" y="16606"/>
                      <a:pt x="3767" y="16606"/>
                    </a:cubicBezTo>
                    <a:cubicBezTo>
                      <a:pt x="3767" y="16606"/>
                      <a:pt x="3576" y="16415"/>
                      <a:pt x="3576" y="16415"/>
                    </a:cubicBezTo>
                    <a:cubicBezTo>
                      <a:pt x="3480" y="16415"/>
                      <a:pt x="3098" y="16511"/>
                      <a:pt x="2716" y="16702"/>
                    </a:cubicBezTo>
                    <a:cubicBezTo>
                      <a:pt x="2429" y="16797"/>
                      <a:pt x="1951" y="16988"/>
                      <a:pt x="1951" y="16893"/>
                    </a:cubicBezTo>
                    <a:cubicBezTo>
                      <a:pt x="1760" y="16893"/>
                      <a:pt x="1569" y="16606"/>
                      <a:pt x="1664" y="16415"/>
                    </a:cubicBezTo>
                    <a:cubicBezTo>
                      <a:pt x="1664" y="16415"/>
                      <a:pt x="1856" y="16033"/>
                      <a:pt x="2142" y="15746"/>
                    </a:cubicBezTo>
                    <a:cubicBezTo>
                      <a:pt x="2429" y="15459"/>
                      <a:pt x="2716" y="15172"/>
                      <a:pt x="2716" y="15172"/>
                    </a:cubicBezTo>
                    <a:cubicBezTo>
                      <a:pt x="2716" y="15077"/>
                      <a:pt x="2620" y="14886"/>
                      <a:pt x="2620" y="14886"/>
                    </a:cubicBezTo>
                    <a:cubicBezTo>
                      <a:pt x="2620" y="14886"/>
                      <a:pt x="2620" y="14886"/>
                      <a:pt x="2620" y="14886"/>
                    </a:cubicBezTo>
                    <a:cubicBezTo>
                      <a:pt x="2620" y="14886"/>
                      <a:pt x="2525" y="14599"/>
                      <a:pt x="2429" y="14599"/>
                    </a:cubicBezTo>
                    <a:cubicBezTo>
                      <a:pt x="2429" y="14599"/>
                      <a:pt x="2047" y="14599"/>
                      <a:pt x="1569" y="14695"/>
                    </a:cubicBezTo>
                    <a:cubicBezTo>
                      <a:pt x="1186" y="14695"/>
                      <a:pt x="804" y="14790"/>
                      <a:pt x="709" y="14695"/>
                    </a:cubicBezTo>
                    <a:cubicBezTo>
                      <a:pt x="613" y="14695"/>
                      <a:pt x="517" y="14312"/>
                      <a:pt x="517" y="14217"/>
                    </a:cubicBezTo>
                    <a:cubicBezTo>
                      <a:pt x="613" y="14121"/>
                      <a:pt x="900" y="13930"/>
                      <a:pt x="1186" y="13643"/>
                    </a:cubicBezTo>
                    <a:cubicBezTo>
                      <a:pt x="1569" y="13452"/>
                      <a:pt x="1856" y="13261"/>
                      <a:pt x="1951" y="13165"/>
                    </a:cubicBezTo>
                    <a:cubicBezTo>
                      <a:pt x="1951" y="13165"/>
                      <a:pt x="1856" y="12879"/>
                      <a:pt x="1856" y="12879"/>
                    </a:cubicBezTo>
                    <a:cubicBezTo>
                      <a:pt x="1856" y="12879"/>
                      <a:pt x="1856" y="12879"/>
                      <a:pt x="1856" y="12879"/>
                    </a:cubicBezTo>
                    <a:cubicBezTo>
                      <a:pt x="1856" y="12879"/>
                      <a:pt x="1856" y="12592"/>
                      <a:pt x="1760" y="12592"/>
                    </a:cubicBezTo>
                    <a:cubicBezTo>
                      <a:pt x="1760" y="12592"/>
                      <a:pt x="1378" y="12496"/>
                      <a:pt x="995" y="12496"/>
                    </a:cubicBezTo>
                    <a:cubicBezTo>
                      <a:pt x="517" y="12401"/>
                      <a:pt x="135" y="12401"/>
                      <a:pt x="135" y="12305"/>
                    </a:cubicBezTo>
                    <a:cubicBezTo>
                      <a:pt x="40" y="12210"/>
                      <a:pt x="-56" y="11827"/>
                      <a:pt x="40" y="11732"/>
                    </a:cubicBezTo>
                    <a:cubicBezTo>
                      <a:pt x="40" y="11732"/>
                      <a:pt x="422" y="11541"/>
                      <a:pt x="804" y="11349"/>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35" name="Shape 635"/>
              <p:cNvSpPr/>
              <p:nvPr/>
            </p:nvSpPr>
            <p:spPr>
              <a:xfrm>
                <a:off x="4699000" y="371473"/>
                <a:ext cx="958853" cy="958853"/>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637" name="Shape 637"/>
              <p:cNvSpPr/>
              <p:nvPr/>
            </p:nvSpPr>
            <p:spPr>
              <a:xfrm>
                <a:off x="1657349" y="393699"/>
                <a:ext cx="2385060" cy="688976"/>
              </a:xfrm>
              <a:prstGeom prst="rect">
                <a:avLst/>
              </a:prstGeom>
              <a:noFill/>
              <a:ln w="12700" cap="flat">
                <a:noFill/>
                <a:miter lim="400000"/>
              </a:ln>
              <a:effectLst/>
            </p:spPr>
            <p:txBody>
              <a:bodyPr wrap="square" lIns="91439" tIns="91439" rIns="91439" bIns="91439" numCol="1" anchor="t">
                <a:spAutoFit/>
              </a:bodyPr>
              <a:lstStyle>
                <a:lvl1pPr>
                  <a:defRPr sz="3300" b="1">
                    <a:solidFill>
                      <a:srgbClr val="363031"/>
                    </a:solidFill>
                  </a:defRPr>
                </a:lvl1pPr>
              </a:lstStyle>
              <a:p>
                <a:pPr>
                  <a:defRPr b="0">
                    <a:solidFill>
                      <a:srgbClr val="000000"/>
                    </a:solidFill>
                  </a:defRPr>
                </a:pPr>
                <a:r>
                  <a:rPr lang="zh-CN" b="1">
                    <a:solidFill>
                      <a:srgbClr val="363031"/>
                    </a:solidFill>
                    <a:ea typeface="宋体" panose="02010600030101010101" pitchFamily="2" charset="-122"/>
                  </a:rPr>
                  <a:t>事务参与方</a:t>
                </a:r>
                <a:endParaRPr lang="zh-CN" b="1">
                  <a:solidFill>
                    <a:srgbClr val="363031"/>
                  </a:solidFill>
                  <a:ea typeface="宋体" panose="02010600030101010101" pitchFamily="2" charset="-122"/>
                </a:endParaRPr>
              </a:p>
            </p:txBody>
          </p:sp>
        </p:grpSp>
        <p:sp>
          <p:nvSpPr>
            <p:cNvPr id="10" name="Shape 1530"/>
            <p:cNvSpPr/>
            <p:nvPr/>
          </p:nvSpPr>
          <p:spPr>
            <a:xfrm>
              <a:off x="20108" y="15128"/>
              <a:ext cx="1440" cy="1594"/>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6DA901"/>
                  </a:solidFill>
                </a:rPr>
                <a:t>2</a:t>
              </a:r>
              <a:endParaRPr lang="en-US" sz="5400" b="1">
                <a:solidFill>
                  <a:srgbClr val="6DA901"/>
                </a:solidFill>
              </a:endParaRPr>
            </a:p>
          </p:txBody>
        </p:sp>
      </p:grpSp>
      <p:sp>
        <p:nvSpPr>
          <p:cNvPr id="11" name="Shape 2043"/>
          <p:cNvSpPr/>
          <p:nvPr/>
        </p:nvSpPr>
        <p:spPr>
          <a:xfrm>
            <a:off x="14424660" y="6784975"/>
            <a:ext cx="7315835" cy="128905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事务发起方在本地事务执行成功后消息必须发出去，否则就丢弃消息。即实现本地事务和消息发送的原子性，要么都成功，要么都失败。</a:t>
            </a:r>
            <a:endParaRPr sz="2400">
              <a:solidFill>
                <a:srgbClr val="565555"/>
              </a:solidFill>
            </a:endParaRPr>
          </a:p>
        </p:txBody>
      </p:sp>
      <p:sp>
        <p:nvSpPr>
          <p:cNvPr id="12" name="Shape 2043"/>
          <p:cNvSpPr/>
          <p:nvPr/>
        </p:nvSpPr>
        <p:spPr>
          <a:xfrm>
            <a:off x="14352270" y="9368155"/>
            <a:ext cx="7315835" cy="128905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事务参与方必须能够从消息队列接收到消息，如果接收消息失败可以重复接收消息</a:t>
            </a:r>
            <a:r>
              <a:rPr sz="2400">
                <a:solidFill>
                  <a:srgbClr val="565555"/>
                </a:solidFill>
                <a:sym typeface="+mn-ea"/>
              </a:rPr>
              <a:t>，</a:t>
            </a:r>
            <a:r>
              <a:rPr lang="en-US" sz="2400">
                <a:solidFill>
                  <a:srgbClr val="565555"/>
                </a:solidFill>
              </a:rPr>
              <a:t>要实现事务参与方的方法幂等性</a:t>
            </a:r>
            <a:endParaRPr lang="en-US" sz="2400">
              <a:solidFill>
                <a:srgbClr val="565555"/>
              </a:solidFill>
            </a:endParaRPr>
          </a:p>
        </p:txBody>
      </p:sp>
      <p:sp>
        <p:nvSpPr>
          <p:cNvPr id="2395" name="Shape 2395"/>
          <p:cNvSpPr/>
          <p:nvPr/>
        </p:nvSpPr>
        <p:spPr>
          <a:xfrm>
            <a:off x="2037715" y="3977640"/>
            <a:ext cx="3331210" cy="8399145"/>
          </a:xfrm>
          <a:custGeom>
            <a:avLst/>
            <a:gdLst/>
            <a:ahLst/>
            <a:cxnLst>
              <a:cxn ang="0">
                <a:pos x="wd2" y="hd2"/>
              </a:cxn>
              <a:cxn ang="5400000">
                <a:pos x="wd2" y="hd2"/>
              </a:cxn>
              <a:cxn ang="10800000">
                <a:pos x="wd2" y="hd2"/>
              </a:cxn>
              <a:cxn ang="16200000">
                <a:pos x="wd2" y="hd2"/>
              </a:cxn>
            </a:cxnLst>
            <a:rect l="0" t="0" r="r" b="b"/>
            <a:pathLst>
              <a:path w="21091" h="21512" extrusionOk="0">
                <a:moveTo>
                  <a:pt x="9446" y="264"/>
                </a:moveTo>
                <a:cubicBezTo>
                  <a:pt x="352" y="5479"/>
                  <a:pt x="352" y="5479"/>
                  <a:pt x="352" y="5479"/>
                </a:cubicBezTo>
                <a:cubicBezTo>
                  <a:pt x="-263" y="5832"/>
                  <a:pt x="-48" y="6114"/>
                  <a:pt x="812" y="6114"/>
                </a:cubicBezTo>
                <a:cubicBezTo>
                  <a:pt x="2994" y="6114"/>
                  <a:pt x="2994" y="6114"/>
                  <a:pt x="2994" y="6114"/>
                </a:cubicBezTo>
                <a:cubicBezTo>
                  <a:pt x="2994" y="20983"/>
                  <a:pt x="2994" y="20983"/>
                  <a:pt x="2994" y="20983"/>
                </a:cubicBezTo>
                <a:cubicBezTo>
                  <a:pt x="2994" y="21265"/>
                  <a:pt x="3424" y="21512"/>
                  <a:pt x="3946" y="21512"/>
                </a:cubicBezTo>
                <a:cubicBezTo>
                  <a:pt x="17189" y="21512"/>
                  <a:pt x="17189" y="21512"/>
                  <a:pt x="17189" y="21512"/>
                </a:cubicBezTo>
                <a:cubicBezTo>
                  <a:pt x="17711" y="21512"/>
                  <a:pt x="18111" y="21265"/>
                  <a:pt x="18111" y="20983"/>
                </a:cubicBezTo>
                <a:cubicBezTo>
                  <a:pt x="18111" y="6114"/>
                  <a:pt x="18111" y="6114"/>
                  <a:pt x="18111" y="6114"/>
                </a:cubicBezTo>
                <a:cubicBezTo>
                  <a:pt x="20292" y="6114"/>
                  <a:pt x="20292" y="6114"/>
                  <a:pt x="20292" y="6114"/>
                </a:cubicBezTo>
                <a:cubicBezTo>
                  <a:pt x="21153" y="6114"/>
                  <a:pt x="21337" y="5832"/>
                  <a:pt x="20753" y="5479"/>
                </a:cubicBezTo>
                <a:cubicBezTo>
                  <a:pt x="11658" y="264"/>
                  <a:pt x="11658" y="264"/>
                  <a:pt x="11658" y="264"/>
                </a:cubicBezTo>
                <a:cubicBezTo>
                  <a:pt x="11044" y="-88"/>
                  <a:pt x="10030" y="-88"/>
                  <a:pt x="9446" y="264"/>
                </a:cubicBezTo>
                <a:close/>
              </a:path>
            </a:pathLst>
          </a:custGeom>
          <a:solidFill>
            <a:srgbClr val="ACADB0"/>
          </a:solidFill>
          <a:ln w="12700">
            <a:miter lim="400000"/>
          </a:ln>
        </p:spPr>
        <p:txBody>
          <a:bodyPr tIns="91439" bIns="91439"/>
          <a:p/>
        </p:txBody>
      </p:sp>
      <p:sp>
        <p:nvSpPr>
          <p:cNvPr id="2" name="Shape 1530"/>
          <p:cNvSpPr/>
          <p:nvPr/>
        </p:nvSpPr>
        <p:spPr>
          <a:xfrm>
            <a:off x="3359785" y="6425565"/>
            <a:ext cx="733425" cy="5721350"/>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pPr>
            <a:r>
              <a:rPr lang="en-US" altLang="zh-CN" sz="4000" b="1">
                <a:latin typeface="宋体" panose="02010600030101010101" pitchFamily="2" charset="-122"/>
                <a:ea typeface="宋体" panose="02010600030101010101" pitchFamily="2" charset="-122"/>
                <a:sym typeface="+mn-ea"/>
              </a:rPr>
              <a:t>可靠消息最终一致性</a:t>
            </a:r>
            <a:endParaRPr lang="en-US" sz="4000" b="1">
              <a:solidFill>
                <a:srgbClr val="FFFFFF"/>
              </a:solidFill>
              <a:latin typeface="宋体" panose="02010600030101010101" pitchFamily="2" charset="-122"/>
              <a:ea typeface="宋体" panose="02010600030101010101" pitchFamily="2" charset="-122"/>
            </a:endParaRPr>
          </a:p>
        </p:txBody>
      </p:sp>
      <p:sp>
        <p:nvSpPr>
          <p:cNvPr id="14" name="Shape 943"/>
          <p:cNvSpPr/>
          <p:nvPr/>
        </p:nvSpPr>
        <p:spPr>
          <a:xfrm>
            <a:off x="3263265" y="4778375"/>
            <a:ext cx="831215" cy="1193800"/>
          </a:xfrm>
          <a:custGeom>
            <a:avLst/>
            <a:gdLst/>
            <a:ahLst/>
            <a:cxnLst>
              <a:cxn ang="0">
                <a:pos x="wd2" y="hd2"/>
              </a:cxn>
              <a:cxn ang="5400000">
                <a:pos x="wd2" y="hd2"/>
              </a:cxn>
              <a:cxn ang="10800000">
                <a:pos x="wd2" y="hd2"/>
              </a:cxn>
              <a:cxn ang="16200000">
                <a:pos x="wd2" y="hd2"/>
              </a:cxn>
            </a:cxnLst>
            <a:rect l="0" t="0" r="r" b="b"/>
            <a:pathLst>
              <a:path w="21600" h="21600" extrusionOk="0">
                <a:moveTo>
                  <a:pt x="10743" y="0"/>
                </a:moveTo>
                <a:lnTo>
                  <a:pt x="0" y="6236"/>
                </a:lnTo>
                <a:lnTo>
                  <a:pt x="10743" y="21600"/>
                </a:lnTo>
                <a:lnTo>
                  <a:pt x="21600" y="6236"/>
                </a:lnTo>
                <a:lnTo>
                  <a:pt x="10743" y="0"/>
                </a:lnTo>
                <a:close/>
              </a:path>
            </a:pathLst>
          </a:custGeom>
          <a:solidFill>
            <a:srgbClr val="363031"/>
          </a:solidFill>
          <a:ln w="12700" cap="flat">
            <a:noFill/>
            <a:miter lim="400000"/>
          </a:ln>
          <a:effectLst/>
        </p:spPr>
        <p:txBody>
          <a:bodyPr wrap="square" lIns="91439" tIns="91439" rIns="91439" bIns="91439" numCol="1" anchor="t">
            <a:noAutofit/>
          </a:body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6" nodeType="afterEffect">
                                  <p:stCondLst>
                                    <p:cond delay="0"/>
                                  </p:stCondLst>
                                  <p:iterate type="el">
                                    <p:tmAbs val="0"/>
                                  </p:iterate>
                                  <p:childTnLst>
                                    <p:set>
                                      <p:cBhvr>
                                        <p:cTn id="6" dur="indefinite" fill="hold"/>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grpId="6" nodeType="afterEffect">
                                  <p:stCondLst>
                                    <p:cond delay="0"/>
                                  </p:stCondLst>
                                  <p:iterate type="el">
                                    <p:tmAbs val="0"/>
                                  </p:iterate>
                                  <p:childTnLst>
                                    <p:set>
                                      <p:cBhvr>
                                        <p:cTn id="10" dur="indefinite" fill="hold"/>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grpId="6" nodeType="afterEffect">
                                  <p:stCondLst>
                                    <p:cond delay="0"/>
                                  </p:stCondLst>
                                  <p:iterate type="el">
                                    <p:tmAbs val="0"/>
                                  </p:iterate>
                                  <p:childTnLst>
                                    <p:set>
                                      <p:cBhvr>
                                        <p:cTn id="19" dur="indefinite" fill="hold"/>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2" presetClass="entr" presetSubtype="1" fill="hold" grpId="6" nodeType="afterEffect">
                                  <p:stCondLst>
                                    <p:cond delay="0"/>
                                  </p:stCondLst>
                                  <p:iterate type="el">
                                    <p:tmAbs val="0"/>
                                  </p:iterate>
                                  <p:childTnLst>
                                    <p:set>
                                      <p:cBhvr>
                                        <p:cTn id="28" dur="indefinite" fill="hold"/>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3" grpId="6" animBg="1" advAuto="0"/>
      <p:bldP spid="8" grpId="6" animBg="1" advAuto="0"/>
      <p:bldP spid="11" grpId="6" animBg="1" advAuto="0"/>
      <p:bldP spid="12" grpId="6"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29" name="Shape 129"/>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30" name="Shape 130"/>
          <p:cNvSpPr/>
          <p:nvPr/>
        </p:nvSpPr>
        <p:spPr>
          <a:xfrm>
            <a:off x="3323590" y="1385570"/>
            <a:ext cx="4852670" cy="735330"/>
          </a:xfrm>
          <a:prstGeom prst="rect">
            <a:avLst/>
          </a:prstGeom>
          <a:ln w="12700">
            <a:miter lim="400000"/>
          </a:ln>
        </p:spPr>
        <p:txBody>
          <a:bodyPr wrap="square" tIns="91439" bIns="91439">
            <a:spAutoFit/>
          </a:bodyPr>
          <a:lstStyle>
            <a:lvl1pPr>
              <a:defRPr b="1"/>
            </a:lvl1pPr>
          </a:lstStyle>
          <a:p>
            <a:pPr>
              <a:defRPr b="0"/>
            </a:pPr>
            <a:r>
              <a:rPr lang="en-US" altLang="zh-CN" b="1">
                <a:ea typeface="宋体" panose="02010600030101010101" pitchFamily="2" charset="-122"/>
                <a:sym typeface="+mn-ea"/>
              </a:rPr>
              <a:t>可靠消息最终一致性</a:t>
            </a:r>
            <a:endParaRPr lang="zh-CN" altLang="en-US" b="1">
              <a:ea typeface="宋体" panose="02010600030101010101" pitchFamily="2" charset="-122"/>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grpSp>
        <p:nvGrpSpPr>
          <p:cNvPr id="128" name="Group 128"/>
          <p:cNvGrpSpPr/>
          <p:nvPr/>
        </p:nvGrpSpPr>
        <p:grpSpPr>
          <a:xfrm>
            <a:off x="1562100" y="952498"/>
            <a:ext cx="1524000" cy="1524002"/>
            <a:chOff x="0" y="-1"/>
            <a:chExt cx="1524000" cy="1524001"/>
          </a:xfrm>
        </p:grpSpPr>
        <p:sp>
          <p:nvSpPr>
            <p:cNvPr id="126" name="Shape 126"/>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27" name="Shape 127"/>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3.3</a:t>
              </a:r>
              <a:endParaRPr lang="en-US"/>
            </a:p>
          </p:txBody>
        </p:sp>
      </p:grpSp>
      <p:grpSp>
        <p:nvGrpSpPr>
          <p:cNvPr id="13" name="组合 12"/>
          <p:cNvGrpSpPr/>
          <p:nvPr/>
        </p:nvGrpSpPr>
        <p:grpSpPr>
          <a:xfrm>
            <a:off x="1275080" y="2660015"/>
            <a:ext cx="5831840" cy="3323590"/>
            <a:chOff x="2008" y="4189"/>
            <a:chExt cx="9184" cy="5234"/>
          </a:xfrm>
        </p:grpSpPr>
        <p:grpSp>
          <p:nvGrpSpPr>
            <p:cNvPr id="2" name="Group 2172"/>
            <p:cNvGrpSpPr/>
            <p:nvPr/>
          </p:nvGrpSpPr>
          <p:grpSpPr>
            <a:xfrm rot="21000000">
              <a:off x="2008" y="4189"/>
              <a:ext cx="9184" cy="5235"/>
              <a:chOff x="0" y="0"/>
              <a:chExt cx="4703122" cy="3323976"/>
            </a:xfrm>
          </p:grpSpPr>
          <p:sp>
            <p:nvSpPr>
              <p:cNvPr id="3" name="Shape 2167"/>
              <p:cNvSpPr/>
              <p:nvPr/>
            </p:nvSpPr>
            <p:spPr>
              <a:xfrm>
                <a:off x="0" y="0"/>
                <a:ext cx="4703122" cy="3323976"/>
              </a:xfrm>
              <a:custGeom>
                <a:avLst/>
                <a:gdLst/>
                <a:ahLst/>
                <a:cxnLst>
                  <a:cxn ang="0">
                    <a:pos x="wd2" y="hd2"/>
                  </a:cxn>
                  <a:cxn ang="5400000">
                    <a:pos x="wd2" y="hd2"/>
                  </a:cxn>
                  <a:cxn ang="10800000">
                    <a:pos x="wd2" y="hd2"/>
                  </a:cxn>
                  <a:cxn ang="16200000">
                    <a:pos x="wd2" y="hd2"/>
                  </a:cxn>
                </a:cxnLst>
                <a:rect l="0" t="0" r="r" b="b"/>
                <a:pathLst>
                  <a:path w="21532" h="21253" extrusionOk="0">
                    <a:moveTo>
                      <a:pt x="21532" y="12086"/>
                    </a:moveTo>
                    <a:cubicBezTo>
                      <a:pt x="21210" y="12611"/>
                      <a:pt x="20511" y="13924"/>
                      <a:pt x="19329" y="15461"/>
                    </a:cubicBezTo>
                    <a:cubicBezTo>
                      <a:pt x="18147" y="16961"/>
                      <a:pt x="16535" y="18649"/>
                      <a:pt x="14574" y="19774"/>
                    </a:cubicBezTo>
                    <a:cubicBezTo>
                      <a:pt x="12639" y="20936"/>
                      <a:pt x="10356" y="21536"/>
                      <a:pt x="8207" y="21124"/>
                    </a:cubicBezTo>
                    <a:cubicBezTo>
                      <a:pt x="6057" y="20749"/>
                      <a:pt x="4042" y="19361"/>
                      <a:pt x="2619" y="17299"/>
                    </a:cubicBezTo>
                    <a:cubicBezTo>
                      <a:pt x="2538" y="17186"/>
                      <a:pt x="2457" y="17074"/>
                      <a:pt x="2404" y="16961"/>
                    </a:cubicBezTo>
                    <a:cubicBezTo>
                      <a:pt x="1463" y="15574"/>
                      <a:pt x="819" y="13811"/>
                      <a:pt x="442" y="12011"/>
                    </a:cubicBezTo>
                    <a:cubicBezTo>
                      <a:pt x="39" y="10211"/>
                      <a:pt x="-68" y="8374"/>
                      <a:pt x="39" y="6723"/>
                    </a:cubicBezTo>
                    <a:cubicBezTo>
                      <a:pt x="147" y="5073"/>
                      <a:pt x="469" y="3611"/>
                      <a:pt x="926" y="2523"/>
                    </a:cubicBezTo>
                    <a:cubicBezTo>
                      <a:pt x="1356" y="1436"/>
                      <a:pt x="1947" y="686"/>
                      <a:pt x="2565" y="311"/>
                    </a:cubicBezTo>
                    <a:cubicBezTo>
                      <a:pt x="3183" y="-64"/>
                      <a:pt x="3828" y="-64"/>
                      <a:pt x="4445" y="123"/>
                    </a:cubicBezTo>
                    <a:cubicBezTo>
                      <a:pt x="5063" y="311"/>
                      <a:pt x="5654" y="686"/>
                      <a:pt x="6245" y="1136"/>
                    </a:cubicBezTo>
                    <a:cubicBezTo>
                      <a:pt x="6810" y="1586"/>
                      <a:pt x="7374" y="2111"/>
                      <a:pt x="7884" y="2711"/>
                    </a:cubicBezTo>
                    <a:cubicBezTo>
                      <a:pt x="8422" y="3273"/>
                      <a:pt x="8905" y="3911"/>
                      <a:pt x="9362" y="4623"/>
                    </a:cubicBezTo>
                    <a:cubicBezTo>
                      <a:pt x="9416" y="4661"/>
                      <a:pt x="9442" y="4736"/>
                      <a:pt x="9469" y="4773"/>
                    </a:cubicBezTo>
                    <a:cubicBezTo>
                      <a:pt x="10195" y="5861"/>
                      <a:pt x="10920" y="7174"/>
                      <a:pt x="11860" y="8374"/>
                    </a:cubicBezTo>
                    <a:cubicBezTo>
                      <a:pt x="12801" y="9611"/>
                      <a:pt x="13929" y="10699"/>
                      <a:pt x="15192" y="11374"/>
                    </a:cubicBezTo>
                    <a:cubicBezTo>
                      <a:pt x="16454" y="12086"/>
                      <a:pt x="17798" y="12424"/>
                      <a:pt x="18980" y="12424"/>
                    </a:cubicBezTo>
                    <a:cubicBezTo>
                      <a:pt x="20162" y="12461"/>
                      <a:pt x="21129" y="12124"/>
                      <a:pt x="21532" y="12086"/>
                    </a:cubicBezTo>
                    <a:close/>
                  </a:path>
                </a:pathLst>
              </a:custGeom>
              <a:solidFill>
                <a:srgbClr val="ACADB0"/>
              </a:solidFill>
              <a:ln w="12700" cap="flat">
                <a:noFill/>
                <a:miter lim="400000"/>
              </a:ln>
              <a:effectLst/>
            </p:spPr>
            <p:txBody>
              <a:bodyPr wrap="square" lIns="91439" tIns="91439" rIns="91439" bIns="91439" numCol="1" anchor="t">
                <a:noAutofit/>
              </a:bodyPr>
              <a:lstStyle/>
              <a:p/>
            </p:txBody>
          </p:sp>
          <p:sp>
            <p:nvSpPr>
              <p:cNvPr id="4" name="Shape 2168"/>
              <p:cNvSpPr/>
              <p:nvPr/>
            </p:nvSpPr>
            <p:spPr>
              <a:xfrm>
                <a:off x="4572946" y="1933037"/>
                <a:ext cx="50645" cy="41277"/>
              </a:xfrm>
              <a:custGeom>
                <a:avLst/>
                <a:gdLst/>
                <a:ahLst/>
                <a:cxnLst>
                  <a:cxn ang="0">
                    <a:pos x="wd2" y="hd2"/>
                  </a:cxn>
                  <a:cxn ang="5400000">
                    <a:pos x="wd2" y="hd2"/>
                  </a:cxn>
                  <a:cxn ang="10800000">
                    <a:pos x="wd2" y="hd2"/>
                  </a:cxn>
                  <a:cxn ang="16200000">
                    <a:pos x="wd2" y="hd2"/>
                  </a:cxn>
                </a:cxnLst>
                <a:rect l="0" t="0" r="r" b="b"/>
                <a:pathLst>
                  <a:path w="20267" h="21600" extrusionOk="0">
                    <a:moveTo>
                      <a:pt x="7200" y="21600"/>
                    </a:moveTo>
                    <a:cubicBezTo>
                      <a:pt x="7200" y="21600"/>
                      <a:pt x="7200" y="18514"/>
                      <a:pt x="7200" y="18514"/>
                    </a:cubicBezTo>
                    <a:cubicBezTo>
                      <a:pt x="4800" y="18514"/>
                      <a:pt x="4800" y="15429"/>
                      <a:pt x="7200" y="12343"/>
                    </a:cubicBezTo>
                    <a:cubicBezTo>
                      <a:pt x="7200" y="12343"/>
                      <a:pt x="7200" y="12343"/>
                      <a:pt x="9600" y="9257"/>
                    </a:cubicBezTo>
                    <a:cubicBezTo>
                      <a:pt x="7200" y="9257"/>
                      <a:pt x="7200" y="9257"/>
                      <a:pt x="4800" y="9257"/>
                    </a:cubicBezTo>
                    <a:cubicBezTo>
                      <a:pt x="2400" y="9257"/>
                      <a:pt x="2400" y="9257"/>
                      <a:pt x="0" y="6171"/>
                    </a:cubicBezTo>
                    <a:cubicBezTo>
                      <a:pt x="0" y="6171"/>
                      <a:pt x="2400" y="3086"/>
                      <a:pt x="4800" y="3086"/>
                    </a:cubicBezTo>
                    <a:cubicBezTo>
                      <a:pt x="7200" y="0"/>
                      <a:pt x="12000" y="0"/>
                      <a:pt x="16800" y="0"/>
                    </a:cubicBezTo>
                    <a:cubicBezTo>
                      <a:pt x="16800" y="0"/>
                      <a:pt x="19200" y="0"/>
                      <a:pt x="19200" y="0"/>
                    </a:cubicBezTo>
                    <a:cubicBezTo>
                      <a:pt x="21600" y="3086"/>
                      <a:pt x="19200" y="6171"/>
                      <a:pt x="19200" y="6171"/>
                    </a:cubicBezTo>
                    <a:cubicBezTo>
                      <a:pt x="16800" y="9257"/>
                      <a:pt x="14400" y="15429"/>
                      <a:pt x="12000" y="18514"/>
                    </a:cubicBezTo>
                    <a:cubicBezTo>
                      <a:pt x="9600" y="21600"/>
                      <a:pt x="9600" y="21600"/>
                      <a:pt x="7200" y="21600"/>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5" name="Shape 2169"/>
              <p:cNvSpPr/>
              <p:nvPr/>
            </p:nvSpPr>
            <p:spPr>
              <a:xfrm>
                <a:off x="29522" y="24863"/>
                <a:ext cx="4530727" cy="3267077"/>
              </a:xfrm>
              <a:custGeom>
                <a:avLst/>
                <a:gdLst/>
                <a:ahLst/>
                <a:cxnLst>
                  <a:cxn ang="0">
                    <a:pos x="wd2" y="hd2"/>
                  </a:cxn>
                  <a:cxn ang="5400000">
                    <a:pos x="wd2" y="hd2"/>
                  </a:cxn>
                  <a:cxn ang="10800000">
                    <a:pos x="wd2" y="hd2"/>
                  </a:cxn>
                  <a:cxn ang="16200000">
                    <a:pos x="wd2" y="hd2"/>
                  </a:cxn>
                </a:cxnLst>
                <a:rect l="0" t="0" r="r" b="b"/>
                <a:pathLst>
                  <a:path w="21600" h="21600" extrusionOk="0">
                    <a:moveTo>
                      <a:pt x="5512" y="20359"/>
                    </a:moveTo>
                    <a:cubicBezTo>
                      <a:pt x="5512" y="20359"/>
                      <a:pt x="5512" y="20359"/>
                      <a:pt x="5512" y="20359"/>
                    </a:cubicBezTo>
                    <a:cubicBezTo>
                      <a:pt x="5428" y="20282"/>
                      <a:pt x="5344" y="20243"/>
                      <a:pt x="5260" y="20165"/>
                    </a:cubicBezTo>
                    <a:cubicBezTo>
                      <a:pt x="5232" y="20165"/>
                      <a:pt x="5232" y="20126"/>
                      <a:pt x="5232" y="20088"/>
                    </a:cubicBezTo>
                    <a:cubicBezTo>
                      <a:pt x="5232" y="20088"/>
                      <a:pt x="5260" y="20049"/>
                      <a:pt x="5288" y="20088"/>
                    </a:cubicBezTo>
                    <a:cubicBezTo>
                      <a:pt x="5372" y="20126"/>
                      <a:pt x="5456" y="20204"/>
                      <a:pt x="5568" y="20243"/>
                    </a:cubicBezTo>
                    <a:cubicBezTo>
                      <a:pt x="5568" y="20282"/>
                      <a:pt x="5568" y="20282"/>
                      <a:pt x="5568" y="20320"/>
                    </a:cubicBezTo>
                    <a:cubicBezTo>
                      <a:pt x="5568" y="20359"/>
                      <a:pt x="5540" y="20359"/>
                      <a:pt x="5512" y="20359"/>
                    </a:cubicBezTo>
                    <a:close/>
                    <a:moveTo>
                      <a:pt x="5792" y="20514"/>
                    </a:moveTo>
                    <a:cubicBezTo>
                      <a:pt x="5792" y="20514"/>
                      <a:pt x="5764" y="20475"/>
                      <a:pt x="5792" y="20437"/>
                    </a:cubicBezTo>
                    <a:cubicBezTo>
                      <a:pt x="5792" y="20437"/>
                      <a:pt x="5820" y="20398"/>
                      <a:pt x="5820" y="20437"/>
                    </a:cubicBezTo>
                    <a:cubicBezTo>
                      <a:pt x="5932" y="20475"/>
                      <a:pt x="6016" y="20514"/>
                      <a:pt x="6099" y="20592"/>
                    </a:cubicBezTo>
                    <a:cubicBezTo>
                      <a:pt x="6127" y="20592"/>
                      <a:pt x="6127" y="20631"/>
                      <a:pt x="6127" y="20631"/>
                    </a:cubicBezTo>
                    <a:cubicBezTo>
                      <a:pt x="6127" y="20669"/>
                      <a:pt x="6099" y="20669"/>
                      <a:pt x="6072" y="20669"/>
                    </a:cubicBezTo>
                    <a:cubicBezTo>
                      <a:pt x="5988" y="20631"/>
                      <a:pt x="5904" y="20553"/>
                      <a:pt x="5792" y="20514"/>
                    </a:cubicBezTo>
                    <a:cubicBezTo>
                      <a:pt x="5792" y="20514"/>
                      <a:pt x="5792" y="20514"/>
                      <a:pt x="5792" y="20514"/>
                    </a:cubicBezTo>
                    <a:close/>
                    <a:moveTo>
                      <a:pt x="4980" y="19971"/>
                    </a:moveTo>
                    <a:cubicBezTo>
                      <a:pt x="4980" y="19971"/>
                      <a:pt x="4980" y="19971"/>
                      <a:pt x="4980" y="19971"/>
                    </a:cubicBezTo>
                    <a:cubicBezTo>
                      <a:pt x="4896" y="19932"/>
                      <a:pt x="4812" y="19855"/>
                      <a:pt x="4728" y="19777"/>
                    </a:cubicBezTo>
                    <a:cubicBezTo>
                      <a:pt x="4701" y="19777"/>
                      <a:pt x="4701" y="19739"/>
                      <a:pt x="4701" y="19700"/>
                    </a:cubicBezTo>
                    <a:cubicBezTo>
                      <a:pt x="4701" y="19700"/>
                      <a:pt x="4728" y="19661"/>
                      <a:pt x="4756" y="19700"/>
                    </a:cubicBezTo>
                    <a:cubicBezTo>
                      <a:pt x="4840" y="19777"/>
                      <a:pt x="4924" y="19816"/>
                      <a:pt x="5008" y="19894"/>
                    </a:cubicBezTo>
                    <a:cubicBezTo>
                      <a:pt x="5036" y="19894"/>
                      <a:pt x="5036" y="19932"/>
                      <a:pt x="5036" y="19971"/>
                    </a:cubicBezTo>
                    <a:cubicBezTo>
                      <a:pt x="5036" y="19971"/>
                      <a:pt x="5008" y="20010"/>
                      <a:pt x="4980" y="19971"/>
                    </a:cubicBezTo>
                    <a:close/>
                    <a:moveTo>
                      <a:pt x="6351" y="20824"/>
                    </a:moveTo>
                    <a:cubicBezTo>
                      <a:pt x="6351" y="20786"/>
                      <a:pt x="6323" y="20786"/>
                      <a:pt x="6351" y="20747"/>
                    </a:cubicBezTo>
                    <a:cubicBezTo>
                      <a:pt x="6351" y="20708"/>
                      <a:pt x="6379" y="20708"/>
                      <a:pt x="6379" y="20708"/>
                    </a:cubicBezTo>
                    <a:cubicBezTo>
                      <a:pt x="6491" y="20747"/>
                      <a:pt x="6575" y="20824"/>
                      <a:pt x="6687" y="20863"/>
                    </a:cubicBezTo>
                    <a:cubicBezTo>
                      <a:pt x="6687" y="20863"/>
                      <a:pt x="6715" y="20902"/>
                      <a:pt x="6687" y="20902"/>
                    </a:cubicBezTo>
                    <a:cubicBezTo>
                      <a:pt x="6687" y="20941"/>
                      <a:pt x="6659" y="20941"/>
                      <a:pt x="6659" y="20941"/>
                    </a:cubicBezTo>
                    <a:cubicBezTo>
                      <a:pt x="6547" y="20902"/>
                      <a:pt x="6463" y="20863"/>
                      <a:pt x="6351" y="20824"/>
                    </a:cubicBezTo>
                    <a:cubicBezTo>
                      <a:pt x="6351" y="20824"/>
                      <a:pt x="6351" y="20824"/>
                      <a:pt x="6351" y="20824"/>
                    </a:cubicBezTo>
                    <a:close/>
                    <a:moveTo>
                      <a:pt x="4449" y="19583"/>
                    </a:moveTo>
                    <a:cubicBezTo>
                      <a:pt x="4449" y="19583"/>
                      <a:pt x="4449" y="19583"/>
                      <a:pt x="4449" y="19583"/>
                    </a:cubicBezTo>
                    <a:cubicBezTo>
                      <a:pt x="4365" y="19506"/>
                      <a:pt x="4281" y="19428"/>
                      <a:pt x="4197" y="19351"/>
                    </a:cubicBezTo>
                    <a:cubicBezTo>
                      <a:pt x="4197" y="19312"/>
                      <a:pt x="4169" y="19312"/>
                      <a:pt x="4197" y="19273"/>
                    </a:cubicBezTo>
                    <a:cubicBezTo>
                      <a:pt x="4197" y="19234"/>
                      <a:pt x="4225" y="19234"/>
                      <a:pt x="4253" y="19273"/>
                    </a:cubicBezTo>
                    <a:cubicBezTo>
                      <a:pt x="4337" y="19351"/>
                      <a:pt x="4421" y="19390"/>
                      <a:pt x="4505" y="19467"/>
                    </a:cubicBezTo>
                    <a:cubicBezTo>
                      <a:pt x="4505" y="19506"/>
                      <a:pt x="4505" y="19545"/>
                      <a:pt x="4505" y="19545"/>
                    </a:cubicBezTo>
                    <a:cubicBezTo>
                      <a:pt x="4505" y="19583"/>
                      <a:pt x="4477" y="19583"/>
                      <a:pt x="4449" y="19583"/>
                    </a:cubicBezTo>
                    <a:close/>
                    <a:moveTo>
                      <a:pt x="6939" y="21057"/>
                    </a:moveTo>
                    <a:cubicBezTo>
                      <a:pt x="6911" y="21057"/>
                      <a:pt x="6911" y="21018"/>
                      <a:pt x="6911" y="21018"/>
                    </a:cubicBezTo>
                    <a:cubicBezTo>
                      <a:pt x="6911" y="20980"/>
                      <a:pt x="6939" y="20941"/>
                      <a:pt x="6967" y="20980"/>
                    </a:cubicBezTo>
                    <a:cubicBezTo>
                      <a:pt x="7051" y="21018"/>
                      <a:pt x="7163" y="21057"/>
                      <a:pt x="7247" y="21057"/>
                    </a:cubicBezTo>
                    <a:cubicBezTo>
                      <a:pt x="7275" y="21096"/>
                      <a:pt x="7275" y="21096"/>
                      <a:pt x="7275" y="21135"/>
                    </a:cubicBezTo>
                    <a:cubicBezTo>
                      <a:pt x="7275" y="21173"/>
                      <a:pt x="7247" y="21173"/>
                      <a:pt x="7247" y="21173"/>
                    </a:cubicBezTo>
                    <a:cubicBezTo>
                      <a:pt x="7135" y="21135"/>
                      <a:pt x="7051" y="21096"/>
                      <a:pt x="6939" y="21057"/>
                    </a:cubicBezTo>
                    <a:cubicBezTo>
                      <a:pt x="6939" y="21057"/>
                      <a:pt x="6939" y="21057"/>
                      <a:pt x="6939" y="21057"/>
                    </a:cubicBezTo>
                    <a:close/>
                    <a:moveTo>
                      <a:pt x="3945" y="19118"/>
                    </a:moveTo>
                    <a:cubicBezTo>
                      <a:pt x="3945" y="19118"/>
                      <a:pt x="3945" y="19118"/>
                      <a:pt x="3945" y="19118"/>
                    </a:cubicBezTo>
                    <a:cubicBezTo>
                      <a:pt x="3861" y="19041"/>
                      <a:pt x="3777" y="18963"/>
                      <a:pt x="3693" y="18847"/>
                    </a:cubicBezTo>
                    <a:cubicBezTo>
                      <a:pt x="3693" y="18847"/>
                      <a:pt x="3693" y="18808"/>
                      <a:pt x="3693" y="18808"/>
                    </a:cubicBezTo>
                    <a:cubicBezTo>
                      <a:pt x="3721" y="18769"/>
                      <a:pt x="3721" y="18769"/>
                      <a:pt x="3749" y="18769"/>
                    </a:cubicBezTo>
                    <a:cubicBezTo>
                      <a:pt x="3833" y="18847"/>
                      <a:pt x="3917" y="18963"/>
                      <a:pt x="4001" y="19041"/>
                    </a:cubicBezTo>
                    <a:cubicBezTo>
                      <a:pt x="4001" y="19041"/>
                      <a:pt x="4001" y="19079"/>
                      <a:pt x="4001" y="19079"/>
                    </a:cubicBezTo>
                    <a:cubicBezTo>
                      <a:pt x="4001" y="19118"/>
                      <a:pt x="3973" y="19118"/>
                      <a:pt x="3945" y="19118"/>
                    </a:cubicBezTo>
                    <a:close/>
                    <a:moveTo>
                      <a:pt x="7526" y="21251"/>
                    </a:moveTo>
                    <a:cubicBezTo>
                      <a:pt x="7498" y="21251"/>
                      <a:pt x="7498" y="21212"/>
                      <a:pt x="7498" y="21212"/>
                    </a:cubicBezTo>
                    <a:cubicBezTo>
                      <a:pt x="7498" y="21173"/>
                      <a:pt x="7526" y="21173"/>
                      <a:pt x="7554" y="21173"/>
                    </a:cubicBezTo>
                    <a:cubicBezTo>
                      <a:pt x="7638" y="21212"/>
                      <a:pt x="7750" y="21212"/>
                      <a:pt x="7834" y="21251"/>
                    </a:cubicBezTo>
                    <a:cubicBezTo>
                      <a:pt x="7862" y="21251"/>
                      <a:pt x="7862" y="21290"/>
                      <a:pt x="7862" y="21290"/>
                    </a:cubicBezTo>
                    <a:cubicBezTo>
                      <a:pt x="7862" y="21329"/>
                      <a:pt x="7834" y="21367"/>
                      <a:pt x="7834" y="21367"/>
                    </a:cubicBezTo>
                    <a:cubicBezTo>
                      <a:pt x="7722" y="21329"/>
                      <a:pt x="7638" y="21290"/>
                      <a:pt x="7526" y="21251"/>
                    </a:cubicBezTo>
                    <a:cubicBezTo>
                      <a:pt x="7526" y="21251"/>
                      <a:pt x="7526" y="21251"/>
                      <a:pt x="7526" y="21251"/>
                    </a:cubicBezTo>
                    <a:close/>
                    <a:moveTo>
                      <a:pt x="3469" y="18614"/>
                    </a:moveTo>
                    <a:cubicBezTo>
                      <a:pt x="3469" y="18614"/>
                      <a:pt x="3469" y="18614"/>
                      <a:pt x="3469" y="18614"/>
                    </a:cubicBezTo>
                    <a:cubicBezTo>
                      <a:pt x="3385" y="18536"/>
                      <a:pt x="3302" y="18420"/>
                      <a:pt x="3246" y="18343"/>
                    </a:cubicBezTo>
                    <a:cubicBezTo>
                      <a:pt x="3218" y="18304"/>
                      <a:pt x="3218" y="18304"/>
                      <a:pt x="3218" y="18265"/>
                    </a:cubicBezTo>
                    <a:cubicBezTo>
                      <a:pt x="3246" y="18226"/>
                      <a:pt x="3274" y="18226"/>
                      <a:pt x="3274" y="18265"/>
                    </a:cubicBezTo>
                    <a:cubicBezTo>
                      <a:pt x="3358" y="18343"/>
                      <a:pt x="3441" y="18420"/>
                      <a:pt x="3525" y="18536"/>
                    </a:cubicBezTo>
                    <a:cubicBezTo>
                      <a:pt x="3525" y="18536"/>
                      <a:pt x="3525" y="18575"/>
                      <a:pt x="3525" y="18614"/>
                    </a:cubicBezTo>
                    <a:cubicBezTo>
                      <a:pt x="3497" y="18614"/>
                      <a:pt x="3497" y="18614"/>
                      <a:pt x="3469" y="18614"/>
                    </a:cubicBezTo>
                    <a:close/>
                    <a:moveTo>
                      <a:pt x="8114" y="21406"/>
                    </a:moveTo>
                    <a:cubicBezTo>
                      <a:pt x="8086" y="21406"/>
                      <a:pt x="8086" y="21367"/>
                      <a:pt x="8086" y="21367"/>
                    </a:cubicBezTo>
                    <a:cubicBezTo>
                      <a:pt x="8086" y="21329"/>
                      <a:pt x="8114" y="21329"/>
                      <a:pt x="8142" y="21329"/>
                    </a:cubicBezTo>
                    <a:cubicBezTo>
                      <a:pt x="8226" y="21329"/>
                      <a:pt x="8338" y="21367"/>
                      <a:pt x="8422" y="21367"/>
                    </a:cubicBezTo>
                    <a:cubicBezTo>
                      <a:pt x="8422" y="21367"/>
                      <a:pt x="8422" y="21367"/>
                      <a:pt x="8422" y="21367"/>
                    </a:cubicBezTo>
                    <a:cubicBezTo>
                      <a:pt x="8450" y="21367"/>
                      <a:pt x="8478" y="21406"/>
                      <a:pt x="8450" y="21445"/>
                    </a:cubicBezTo>
                    <a:cubicBezTo>
                      <a:pt x="8450" y="21445"/>
                      <a:pt x="8450" y="21484"/>
                      <a:pt x="8422" y="21484"/>
                    </a:cubicBezTo>
                    <a:cubicBezTo>
                      <a:pt x="8422" y="21445"/>
                      <a:pt x="8422" y="21445"/>
                      <a:pt x="8422" y="21445"/>
                    </a:cubicBezTo>
                    <a:cubicBezTo>
                      <a:pt x="8422" y="21484"/>
                      <a:pt x="8422" y="21484"/>
                      <a:pt x="8422" y="21484"/>
                    </a:cubicBezTo>
                    <a:cubicBezTo>
                      <a:pt x="8310" y="21445"/>
                      <a:pt x="8226" y="21445"/>
                      <a:pt x="8114" y="21406"/>
                    </a:cubicBezTo>
                    <a:cubicBezTo>
                      <a:pt x="8114" y="21406"/>
                      <a:pt x="8114" y="21406"/>
                      <a:pt x="8114" y="21406"/>
                    </a:cubicBezTo>
                    <a:close/>
                    <a:moveTo>
                      <a:pt x="3022" y="18071"/>
                    </a:moveTo>
                    <a:cubicBezTo>
                      <a:pt x="3022" y="18071"/>
                      <a:pt x="3022" y="18071"/>
                      <a:pt x="3022" y="18071"/>
                    </a:cubicBezTo>
                    <a:cubicBezTo>
                      <a:pt x="2938" y="17955"/>
                      <a:pt x="2854" y="17877"/>
                      <a:pt x="2798" y="17761"/>
                    </a:cubicBezTo>
                    <a:cubicBezTo>
                      <a:pt x="2770" y="17761"/>
                      <a:pt x="2770" y="17722"/>
                      <a:pt x="2798" y="17683"/>
                    </a:cubicBezTo>
                    <a:cubicBezTo>
                      <a:pt x="2798" y="17683"/>
                      <a:pt x="2826" y="17683"/>
                      <a:pt x="2854" y="17683"/>
                    </a:cubicBezTo>
                    <a:cubicBezTo>
                      <a:pt x="2910" y="17800"/>
                      <a:pt x="2994" y="17877"/>
                      <a:pt x="3050" y="17994"/>
                    </a:cubicBezTo>
                    <a:cubicBezTo>
                      <a:pt x="3078" y="17994"/>
                      <a:pt x="3078" y="18032"/>
                      <a:pt x="3050" y="18071"/>
                    </a:cubicBezTo>
                    <a:cubicBezTo>
                      <a:pt x="3050" y="18071"/>
                      <a:pt x="3022" y="18071"/>
                      <a:pt x="3022" y="18071"/>
                    </a:cubicBezTo>
                    <a:close/>
                    <a:moveTo>
                      <a:pt x="8702" y="21522"/>
                    </a:moveTo>
                    <a:cubicBezTo>
                      <a:pt x="8702" y="21522"/>
                      <a:pt x="8674" y="21484"/>
                      <a:pt x="8674" y="21484"/>
                    </a:cubicBezTo>
                    <a:cubicBezTo>
                      <a:pt x="8702" y="21445"/>
                      <a:pt x="8702" y="21406"/>
                      <a:pt x="8730" y="21406"/>
                    </a:cubicBezTo>
                    <a:cubicBezTo>
                      <a:pt x="8813" y="21445"/>
                      <a:pt x="8925" y="21445"/>
                      <a:pt x="9037" y="21445"/>
                    </a:cubicBezTo>
                    <a:cubicBezTo>
                      <a:pt x="9037" y="21484"/>
                      <a:pt x="9065" y="21484"/>
                      <a:pt x="9065" y="21522"/>
                    </a:cubicBezTo>
                    <a:cubicBezTo>
                      <a:pt x="9065" y="21561"/>
                      <a:pt x="9037" y="21561"/>
                      <a:pt x="9009" y="21561"/>
                    </a:cubicBezTo>
                    <a:cubicBezTo>
                      <a:pt x="8925" y="21561"/>
                      <a:pt x="8813" y="21561"/>
                      <a:pt x="8730" y="21522"/>
                    </a:cubicBezTo>
                    <a:cubicBezTo>
                      <a:pt x="8730" y="21522"/>
                      <a:pt x="8702" y="21522"/>
                      <a:pt x="8702" y="21522"/>
                    </a:cubicBezTo>
                    <a:close/>
                    <a:moveTo>
                      <a:pt x="2602" y="17489"/>
                    </a:moveTo>
                    <a:cubicBezTo>
                      <a:pt x="2602" y="17489"/>
                      <a:pt x="2574" y="17489"/>
                      <a:pt x="2574" y="17489"/>
                    </a:cubicBezTo>
                    <a:cubicBezTo>
                      <a:pt x="2546" y="17412"/>
                      <a:pt x="2490" y="17334"/>
                      <a:pt x="2434" y="17257"/>
                    </a:cubicBezTo>
                    <a:cubicBezTo>
                      <a:pt x="2406" y="17218"/>
                      <a:pt x="2406" y="17179"/>
                      <a:pt x="2378" y="17179"/>
                    </a:cubicBezTo>
                    <a:cubicBezTo>
                      <a:pt x="2350" y="17140"/>
                      <a:pt x="2350" y="17102"/>
                      <a:pt x="2378" y="17102"/>
                    </a:cubicBezTo>
                    <a:cubicBezTo>
                      <a:pt x="2406" y="17063"/>
                      <a:pt x="2406" y="17063"/>
                      <a:pt x="2434" y="17102"/>
                    </a:cubicBezTo>
                    <a:cubicBezTo>
                      <a:pt x="2462" y="17140"/>
                      <a:pt x="2462" y="17179"/>
                      <a:pt x="2490" y="17179"/>
                    </a:cubicBezTo>
                    <a:cubicBezTo>
                      <a:pt x="2546" y="17257"/>
                      <a:pt x="2574" y="17334"/>
                      <a:pt x="2630" y="17412"/>
                    </a:cubicBezTo>
                    <a:cubicBezTo>
                      <a:pt x="2658" y="17412"/>
                      <a:pt x="2658" y="17451"/>
                      <a:pt x="2630" y="17489"/>
                    </a:cubicBezTo>
                    <a:cubicBezTo>
                      <a:pt x="2630" y="17489"/>
                      <a:pt x="2602" y="17489"/>
                      <a:pt x="2602" y="17489"/>
                    </a:cubicBezTo>
                    <a:close/>
                    <a:moveTo>
                      <a:pt x="9317" y="21600"/>
                    </a:moveTo>
                    <a:cubicBezTo>
                      <a:pt x="9289" y="21561"/>
                      <a:pt x="9289" y="21561"/>
                      <a:pt x="9289" y="21522"/>
                    </a:cubicBezTo>
                    <a:cubicBezTo>
                      <a:pt x="9289" y="21522"/>
                      <a:pt x="9317" y="21484"/>
                      <a:pt x="9317" y="21484"/>
                    </a:cubicBezTo>
                    <a:cubicBezTo>
                      <a:pt x="9429" y="21484"/>
                      <a:pt x="9513" y="21484"/>
                      <a:pt x="9625" y="21484"/>
                    </a:cubicBezTo>
                    <a:cubicBezTo>
                      <a:pt x="9653" y="21484"/>
                      <a:pt x="9653" y="21522"/>
                      <a:pt x="9653" y="21561"/>
                    </a:cubicBezTo>
                    <a:cubicBezTo>
                      <a:pt x="9653" y="21600"/>
                      <a:pt x="9653" y="21600"/>
                      <a:pt x="9625" y="21600"/>
                    </a:cubicBezTo>
                    <a:cubicBezTo>
                      <a:pt x="9513" y="21600"/>
                      <a:pt x="9429" y="21600"/>
                      <a:pt x="9317" y="21600"/>
                    </a:cubicBezTo>
                    <a:cubicBezTo>
                      <a:pt x="9317" y="21600"/>
                      <a:pt x="9317" y="21600"/>
                      <a:pt x="9317" y="21600"/>
                    </a:cubicBezTo>
                    <a:close/>
                    <a:moveTo>
                      <a:pt x="2182" y="16869"/>
                    </a:moveTo>
                    <a:cubicBezTo>
                      <a:pt x="2182" y="16869"/>
                      <a:pt x="2182" y="16869"/>
                      <a:pt x="2182" y="16830"/>
                    </a:cubicBezTo>
                    <a:cubicBezTo>
                      <a:pt x="2126" y="16753"/>
                      <a:pt x="2042" y="16636"/>
                      <a:pt x="1987" y="16520"/>
                    </a:cubicBezTo>
                    <a:cubicBezTo>
                      <a:pt x="1987" y="16481"/>
                      <a:pt x="1987" y="16481"/>
                      <a:pt x="1987" y="16442"/>
                    </a:cubicBezTo>
                    <a:cubicBezTo>
                      <a:pt x="2015" y="16442"/>
                      <a:pt x="2042" y="16442"/>
                      <a:pt x="2042" y="16442"/>
                    </a:cubicBezTo>
                    <a:cubicBezTo>
                      <a:pt x="2098" y="16559"/>
                      <a:pt x="2182" y="16675"/>
                      <a:pt x="2238" y="16791"/>
                    </a:cubicBezTo>
                    <a:cubicBezTo>
                      <a:pt x="2238" y="16791"/>
                      <a:pt x="2238" y="16830"/>
                      <a:pt x="2238" y="16869"/>
                    </a:cubicBezTo>
                    <a:cubicBezTo>
                      <a:pt x="2210" y="16869"/>
                      <a:pt x="2210" y="16869"/>
                      <a:pt x="2182" y="16869"/>
                    </a:cubicBezTo>
                    <a:close/>
                    <a:moveTo>
                      <a:pt x="9905" y="21600"/>
                    </a:moveTo>
                    <a:cubicBezTo>
                      <a:pt x="9905" y="21600"/>
                      <a:pt x="9877" y="21561"/>
                      <a:pt x="9877" y="21561"/>
                    </a:cubicBezTo>
                    <a:cubicBezTo>
                      <a:pt x="9877" y="21522"/>
                      <a:pt x="9905" y="21522"/>
                      <a:pt x="9933" y="21522"/>
                    </a:cubicBezTo>
                    <a:cubicBezTo>
                      <a:pt x="10017" y="21522"/>
                      <a:pt x="10128" y="21484"/>
                      <a:pt x="10212" y="21484"/>
                    </a:cubicBezTo>
                    <a:cubicBezTo>
                      <a:pt x="10240" y="21484"/>
                      <a:pt x="10268" y="21522"/>
                      <a:pt x="10268" y="21561"/>
                    </a:cubicBezTo>
                    <a:cubicBezTo>
                      <a:pt x="10268" y="21561"/>
                      <a:pt x="10240" y="21600"/>
                      <a:pt x="10240" y="21600"/>
                    </a:cubicBezTo>
                    <a:cubicBezTo>
                      <a:pt x="10128" y="21600"/>
                      <a:pt x="10017" y="21600"/>
                      <a:pt x="9933" y="21600"/>
                    </a:cubicBezTo>
                    <a:cubicBezTo>
                      <a:pt x="9933" y="21600"/>
                      <a:pt x="9905" y="21600"/>
                      <a:pt x="9905" y="21600"/>
                    </a:cubicBezTo>
                    <a:close/>
                    <a:moveTo>
                      <a:pt x="10520" y="21561"/>
                    </a:moveTo>
                    <a:cubicBezTo>
                      <a:pt x="10492" y="21561"/>
                      <a:pt x="10492" y="21561"/>
                      <a:pt x="10492" y="21522"/>
                    </a:cubicBezTo>
                    <a:cubicBezTo>
                      <a:pt x="10492" y="21522"/>
                      <a:pt x="10492" y="21484"/>
                      <a:pt x="10520" y="21484"/>
                    </a:cubicBezTo>
                    <a:cubicBezTo>
                      <a:pt x="10632" y="21484"/>
                      <a:pt x="10716" y="21445"/>
                      <a:pt x="10828" y="21445"/>
                    </a:cubicBezTo>
                    <a:cubicBezTo>
                      <a:pt x="10856" y="21445"/>
                      <a:pt x="10856" y="21484"/>
                      <a:pt x="10856" y="21484"/>
                    </a:cubicBezTo>
                    <a:cubicBezTo>
                      <a:pt x="10856" y="21522"/>
                      <a:pt x="10856" y="21561"/>
                      <a:pt x="10828" y="21561"/>
                    </a:cubicBezTo>
                    <a:cubicBezTo>
                      <a:pt x="10744" y="21561"/>
                      <a:pt x="10632" y="21561"/>
                      <a:pt x="10520" y="21600"/>
                    </a:cubicBezTo>
                    <a:cubicBezTo>
                      <a:pt x="10520" y="21600"/>
                      <a:pt x="10520" y="21561"/>
                      <a:pt x="10520" y="21561"/>
                    </a:cubicBezTo>
                    <a:close/>
                    <a:moveTo>
                      <a:pt x="1819" y="16210"/>
                    </a:moveTo>
                    <a:cubicBezTo>
                      <a:pt x="1819" y="16210"/>
                      <a:pt x="1819" y="16171"/>
                      <a:pt x="1819" y="16171"/>
                    </a:cubicBezTo>
                    <a:cubicBezTo>
                      <a:pt x="1763" y="16055"/>
                      <a:pt x="1707" y="15938"/>
                      <a:pt x="1651" y="15822"/>
                    </a:cubicBezTo>
                    <a:cubicBezTo>
                      <a:pt x="1623" y="15822"/>
                      <a:pt x="1623" y="15783"/>
                      <a:pt x="1651" y="15783"/>
                    </a:cubicBezTo>
                    <a:cubicBezTo>
                      <a:pt x="1679" y="15744"/>
                      <a:pt x="1679" y="15744"/>
                      <a:pt x="1707" y="15783"/>
                    </a:cubicBezTo>
                    <a:cubicBezTo>
                      <a:pt x="1763" y="15899"/>
                      <a:pt x="1819" y="16016"/>
                      <a:pt x="1875" y="16132"/>
                    </a:cubicBezTo>
                    <a:cubicBezTo>
                      <a:pt x="1875" y="16132"/>
                      <a:pt x="1875" y="16171"/>
                      <a:pt x="1875" y="16210"/>
                    </a:cubicBezTo>
                    <a:cubicBezTo>
                      <a:pt x="1847" y="16210"/>
                      <a:pt x="1847" y="16210"/>
                      <a:pt x="1819" y="16210"/>
                    </a:cubicBezTo>
                    <a:close/>
                    <a:moveTo>
                      <a:pt x="11108" y="21522"/>
                    </a:moveTo>
                    <a:cubicBezTo>
                      <a:pt x="11108" y="21484"/>
                      <a:pt x="11080" y="21484"/>
                      <a:pt x="11080" y="21484"/>
                    </a:cubicBezTo>
                    <a:cubicBezTo>
                      <a:pt x="11080" y="21445"/>
                      <a:pt x="11108" y="21406"/>
                      <a:pt x="11136" y="21406"/>
                    </a:cubicBezTo>
                    <a:cubicBezTo>
                      <a:pt x="11220" y="21406"/>
                      <a:pt x="11332" y="21367"/>
                      <a:pt x="11416" y="21367"/>
                    </a:cubicBezTo>
                    <a:cubicBezTo>
                      <a:pt x="11444" y="21367"/>
                      <a:pt x="11472" y="21367"/>
                      <a:pt x="11472" y="21406"/>
                    </a:cubicBezTo>
                    <a:cubicBezTo>
                      <a:pt x="11472" y="21445"/>
                      <a:pt x="11444" y="21445"/>
                      <a:pt x="11444" y="21445"/>
                    </a:cubicBezTo>
                    <a:cubicBezTo>
                      <a:pt x="11332" y="21484"/>
                      <a:pt x="11220" y="21484"/>
                      <a:pt x="11136" y="21522"/>
                    </a:cubicBezTo>
                    <a:cubicBezTo>
                      <a:pt x="11136" y="21522"/>
                      <a:pt x="11108" y="21522"/>
                      <a:pt x="11108" y="21522"/>
                    </a:cubicBezTo>
                    <a:close/>
                    <a:moveTo>
                      <a:pt x="1483" y="15512"/>
                    </a:moveTo>
                    <a:cubicBezTo>
                      <a:pt x="1483" y="15512"/>
                      <a:pt x="1483" y="15512"/>
                      <a:pt x="1483" y="15473"/>
                    </a:cubicBezTo>
                    <a:cubicBezTo>
                      <a:pt x="1427" y="15357"/>
                      <a:pt x="1371" y="15240"/>
                      <a:pt x="1315" y="15124"/>
                    </a:cubicBezTo>
                    <a:cubicBezTo>
                      <a:pt x="1315" y="15085"/>
                      <a:pt x="1315" y="15085"/>
                      <a:pt x="1343" y="15046"/>
                    </a:cubicBezTo>
                    <a:cubicBezTo>
                      <a:pt x="1343" y="15046"/>
                      <a:pt x="1371" y="15046"/>
                      <a:pt x="1399" y="15085"/>
                    </a:cubicBezTo>
                    <a:cubicBezTo>
                      <a:pt x="1427" y="15201"/>
                      <a:pt x="1483" y="15318"/>
                      <a:pt x="1539" y="15434"/>
                    </a:cubicBezTo>
                    <a:cubicBezTo>
                      <a:pt x="1539" y="15473"/>
                      <a:pt x="1539" y="15473"/>
                      <a:pt x="1539" y="15512"/>
                    </a:cubicBezTo>
                    <a:cubicBezTo>
                      <a:pt x="1511" y="15512"/>
                      <a:pt x="1511" y="15512"/>
                      <a:pt x="1483" y="15512"/>
                    </a:cubicBezTo>
                    <a:close/>
                    <a:moveTo>
                      <a:pt x="11723" y="21406"/>
                    </a:moveTo>
                    <a:cubicBezTo>
                      <a:pt x="11695" y="21406"/>
                      <a:pt x="11695" y="21367"/>
                      <a:pt x="11695" y="21367"/>
                    </a:cubicBezTo>
                    <a:cubicBezTo>
                      <a:pt x="11695" y="21329"/>
                      <a:pt x="11695" y="21290"/>
                      <a:pt x="11723" y="21290"/>
                    </a:cubicBezTo>
                    <a:cubicBezTo>
                      <a:pt x="11807" y="21290"/>
                      <a:pt x="11919" y="21251"/>
                      <a:pt x="12003" y="21212"/>
                    </a:cubicBezTo>
                    <a:cubicBezTo>
                      <a:pt x="12031" y="21212"/>
                      <a:pt x="12059" y="21251"/>
                      <a:pt x="12059" y="21290"/>
                    </a:cubicBezTo>
                    <a:cubicBezTo>
                      <a:pt x="12059" y="21290"/>
                      <a:pt x="12059" y="21329"/>
                      <a:pt x="12031" y="21329"/>
                    </a:cubicBezTo>
                    <a:cubicBezTo>
                      <a:pt x="11919" y="21367"/>
                      <a:pt x="11835" y="21367"/>
                      <a:pt x="11723" y="21406"/>
                    </a:cubicBezTo>
                    <a:cubicBezTo>
                      <a:pt x="11723" y="21406"/>
                      <a:pt x="11723" y="21406"/>
                      <a:pt x="11723" y="21406"/>
                    </a:cubicBezTo>
                    <a:close/>
                    <a:moveTo>
                      <a:pt x="1203" y="14775"/>
                    </a:moveTo>
                    <a:cubicBezTo>
                      <a:pt x="1175" y="14775"/>
                      <a:pt x="1175" y="14775"/>
                      <a:pt x="1175" y="14775"/>
                    </a:cubicBezTo>
                    <a:cubicBezTo>
                      <a:pt x="1119" y="14620"/>
                      <a:pt x="1091" y="14503"/>
                      <a:pt x="1035" y="14387"/>
                    </a:cubicBezTo>
                    <a:cubicBezTo>
                      <a:pt x="1035" y="14348"/>
                      <a:pt x="1035" y="14348"/>
                      <a:pt x="1063" y="14310"/>
                    </a:cubicBezTo>
                    <a:cubicBezTo>
                      <a:pt x="1063" y="14310"/>
                      <a:pt x="1091" y="14310"/>
                      <a:pt x="1091" y="14348"/>
                    </a:cubicBezTo>
                    <a:cubicBezTo>
                      <a:pt x="1147" y="14465"/>
                      <a:pt x="1203" y="14581"/>
                      <a:pt x="1231" y="14697"/>
                    </a:cubicBezTo>
                    <a:cubicBezTo>
                      <a:pt x="1259" y="14736"/>
                      <a:pt x="1231" y="14775"/>
                      <a:pt x="1231" y="14775"/>
                    </a:cubicBezTo>
                    <a:cubicBezTo>
                      <a:pt x="1203" y="14775"/>
                      <a:pt x="1203" y="14775"/>
                      <a:pt x="1203" y="14775"/>
                    </a:cubicBezTo>
                    <a:close/>
                    <a:moveTo>
                      <a:pt x="12311" y="21251"/>
                    </a:moveTo>
                    <a:cubicBezTo>
                      <a:pt x="12283" y="21251"/>
                      <a:pt x="12283" y="21212"/>
                      <a:pt x="12283" y="21212"/>
                    </a:cubicBezTo>
                    <a:cubicBezTo>
                      <a:pt x="12283" y="21173"/>
                      <a:pt x="12283" y="21173"/>
                      <a:pt x="12311" y="21135"/>
                    </a:cubicBezTo>
                    <a:cubicBezTo>
                      <a:pt x="12423" y="21135"/>
                      <a:pt x="12507" y="21096"/>
                      <a:pt x="12619" y="21057"/>
                    </a:cubicBezTo>
                    <a:cubicBezTo>
                      <a:pt x="12619" y="21057"/>
                      <a:pt x="12647" y="21096"/>
                      <a:pt x="12647" y="21096"/>
                    </a:cubicBezTo>
                    <a:cubicBezTo>
                      <a:pt x="12647" y="21135"/>
                      <a:pt x="12647" y="21173"/>
                      <a:pt x="12619" y="21173"/>
                    </a:cubicBezTo>
                    <a:cubicBezTo>
                      <a:pt x="12535" y="21212"/>
                      <a:pt x="12423" y="21212"/>
                      <a:pt x="12339" y="21251"/>
                    </a:cubicBezTo>
                    <a:cubicBezTo>
                      <a:pt x="12311" y="21251"/>
                      <a:pt x="12311" y="21251"/>
                      <a:pt x="12311" y="21251"/>
                    </a:cubicBezTo>
                    <a:close/>
                    <a:moveTo>
                      <a:pt x="923" y="14038"/>
                    </a:moveTo>
                    <a:cubicBezTo>
                      <a:pt x="923" y="14038"/>
                      <a:pt x="923" y="14038"/>
                      <a:pt x="895" y="13999"/>
                    </a:cubicBezTo>
                    <a:cubicBezTo>
                      <a:pt x="867" y="13883"/>
                      <a:pt x="839" y="13767"/>
                      <a:pt x="783" y="13611"/>
                    </a:cubicBezTo>
                    <a:cubicBezTo>
                      <a:pt x="783" y="13611"/>
                      <a:pt x="783" y="13573"/>
                      <a:pt x="811" y="13573"/>
                    </a:cubicBezTo>
                    <a:cubicBezTo>
                      <a:pt x="839" y="13534"/>
                      <a:pt x="839" y="13573"/>
                      <a:pt x="867" y="13573"/>
                    </a:cubicBezTo>
                    <a:cubicBezTo>
                      <a:pt x="895" y="13728"/>
                      <a:pt x="923" y="13844"/>
                      <a:pt x="979" y="13961"/>
                    </a:cubicBezTo>
                    <a:cubicBezTo>
                      <a:pt x="979" y="13999"/>
                      <a:pt x="979" y="14038"/>
                      <a:pt x="951" y="14038"/>
                    </a:cubicBezTo>
                    <a:cubicBezTo>
                      <a:pt x="951" y="14038"/>
                      <a:pt x="923" y="14038"/>
                      <a:pt x="923" y="14038"/>
                    </a:cubicBezTo>
                    <a:close/>
                    <a:moveTo>
                      <a:pt x="12898" y="21057"/>
                    </a:moveTo>
                    <a:cubicBezTo>
                      <a:pt x="12870" y="21057"/>
                      <a:pt x="12870" y="21057"/>
                      <a:pt x="12870" y="21018"/>
                    </a:cubicBezTo>
                    <a:cubicBezTo>
                      <a:pt x="12870" y="21018"/>
                      <a:pt x="12870" y="20980"/>
                      <a:pt x="12898" y="20980"/>
                    </a:cubicBezTo>
                    <a:cubicBezTo>
                      <a:pt x="12982" y="20941"/>
                      <a:pt x="13094" y="20902"/>
                      <a:pt x="13178" y="20863"/>
                    </a:cubicBezTo>
                    <a:cubicBezTo>
                      <a:pt x="13206" y="20863"/>
                      <a:pt x="13234" y="20863"/>
                      <a:pt x="13234" y="20902"/>
                    </a:cubicBezTo>
                    <a:cubicBezTo>
                      <a:pt x="13234" y="20941"/>
                      <a:pt x="13234" y="20941"/>
                      <a:pt x="13206" y="20980"/>
                    </a:cubicBezTo>
                    <a:cubicBezTo>
                      <a:pt x="13122" y="21018"/>
                      <a:pt x="13010" y="21018"/>
                      <a:pt x="12926" y="21057"/>
                    </a:cubicBezTo>
                    <a:cubicBezTo>
                      <a:pt x="12898" y="21057"/>
                      <a:pt x="12898" y="21057"/>
                      <a:pt x="12898" y="21057"/>
                    </a:cubicBezTo>
                    <a:close/>
                    <a:moveTo>
                      <a:pt x="699" y="13262"/>
                    </a:moveTo>
                    <a:cubicBezTo>
                      <a:pt x="699" y="13262"/>
                      <a:pt x="672" y="13262"/>
                      <a:pt x="672" y="13224"/>
                    </a:cubicBezTo>
                    <a:cubicBezTo>
                      <a:pt x="644" y="13107"/>
                      <a:pt x="616" y="12991"/>
                      <a:pt x="560" y="12836"/>
                    </a:cubicBezTo>
                    <a:cubicBezTo>
                      <a:pt x="560" y="12797"/>
                      <a:pt x="588" y="12797"/>
                      <a:pt x="588" y="12758"/>
                    </a:cubicBezTo>
                    <a:cubicBezTo>
                      <a:pt x="616" y="12758"/>
                      <a:pt x="644" y="12797"/>
                      <a:pt x="644" y="12797"/>
                    </a:cubicBezTo>
                    <a:cubicBezTo>
                      <a:pt x="672" y="12952"/>
                      <a:pt x="699" y="13069"/>
                      <a:pt x="755" y="13185"/>
                    </a:cubicBezTo>
                    <a:cubicBezTo>
                      <a:pt x="755" y="13224"/>
                      <a:pt x="755" y="13262"/>
                      <a:pt x="727" y="13262"/>
                    </a:cubicBezTo>
                    <a:cubicBezTo>
                      <a:pt x="727" y="13262"/>
                      <a:pt x="699" y="13262"/>
                      <a:pt x="699" y="13262"/>
                    </a:cubicBezTo>
                    <a:close/>
                    <a:moveTo>
                      <a:pt x="13486" y="20863"/>
                    </a:moveTo>
                    <a:cubicBezTo>
                      <a:pt x="13458" y="20824"/>
                      <a:pt x="13458" y="20824"/>
                      <a:pt x="13458" y="20824"/>
                    </a:cubicBezTo>
                    <a:cubicBezTo>
                      <a:pt x="13458" y="20786"/>
                      <a:pt x="13458" y="20747"/>
                      <a:pt x="13486" y="20747"/>
                    </a:cubicBezTo>
                    <a:cubicBezTo>
                      <a:pt x="13570" y="20708"/>
                      <a:pt x="13682" y="20669"/>
                      <a:pt x="13766" y="20631"/>
                    </a:cubicBezTo>
                    <a:cubicBezTo>
                      <a:pt x="13794" y="20631"/>
                      <a:pt x="13794" y="20631"/>
                      <a:pt x="13822" y="20669"/>
                    </a:cubicBezTo>
                    <a:cubicBezTo>
                      <a:pt x="13822" y="20669"/>
                      <a:pt x="13794" y="20708"/>
                      <a:pt x="13794" y="20708"/>
                    </a:cubicBezTo>
                    <a:cubicBezTo>
                      <a:pt x="13682" y="20786"/>
                      <a:pt x="13598" y="20824"/>
                      <a:pt x="13486" y="20863"/>
                    </a:cubicBezTo>
                    <a:cubicBezTo>
                      <a:pt x="13486" y="20863"/>
                      <a:pt x="13486" y="20863"/>
                      <a:pt x="13486" y="20863"/>
                    </a:cubicBezTo>
                    <a:close/>
                    <a:moveTo>
                      <a:pt x="504" y="12487"/>
                    </a:moveTo>
                    <a:cubicBezTo>
                      <a:pt x="476" y="12487"/>
                      <a:pt x="476" y="12448"/>
                      <a:pt x="476" y="12448"/>
                    </a:cubicBezTo>
                    <a:cubicBezTo>
                      <a:pt x="448" y="12371"/>
                      <a:pt x="448" y="12293"/>
                      <a:pt x="420" y="12215"/>
                    </a:cubicBezTo>
                    <a:cubicBezTo>
                      <a:pt x="420" y="12138"/>
                      <a:pt x="392" y="12099"/>
                      <a:pt x="392" y="12060"/>
                    </a:cubicBezTo>
                    <a:cubicBezTo>
                      <a:pt x="392" y="12022"/>
                      <a:pt x="392" y="11983"/>
                      <a:pt x="420" y="11983"/>
                    </a:cubicBezTo>
                    <a:cubicBezTo>
                      <a:pt x="448" y="11983"/>
                      <a:pt x="448" y="11983"/>
                      <a:pt x="476" y="12022"/>
                    </a:cubicBezTo>
                    <a:cubicBezTo>
                      <a:pt x="476" y="12060"/>
                      <a:pt x="476" y="12138"/>
                      <a:pt x="504" y="12177"/>
                    </a:cubicBezTo>
                    <a:cubicBezTo>
                      <a:pt x="504" y="12254"/>
                      <a:pt x="532" y="12332"/>
                      <a:pt x="560" y="12409"/>
                    </a:cubicBezTo>
                    <a:cubicBezTo>
                      <a:pt x="560" y="12448"/>
                      <a:pt x="532" y="12487"/>
                      <a:pt x="532" y="12487"/>
                    </a:cubicBezTo>
                    <a:cubicBezTo>
                      <a:pt x="504" y="12487"/>
                      <a:pt x="504" y="12487"/>
                      <a:pt x="504" y="12487"/>
                    </a:cubicBezTo>
                    <a:close/>
                    <a:moveTo>
                      <a:pt x="14046" y="20592"/>
                    </a:moveTo>
                    <a:cubicBezTo>
                      <a:pt x="14046" y="20592"/>
                      <a:pt x="14018" y="20592"/>
                      <a:pt x="14018" y="20553"/>
                    </a:cubicBezTo>
                    <a:cubicBezTo>
                      <a:pt x="14018" y="20514"/>
                      <a:pt x="14018" y="20514"/>
                      <a:pt x="14046" y="20475"/>
                    </a:cubicBezTo>
                    <a:cubicBezTo>
                      <a:pt x="14130" y="20437"/>
                      <a:pt x="14241" y="20398"/>
                      <a:pt x="14325" y="20359"/>
                    </a:cubicBezTo>
                    <a:cubicBezTo>
                      <a:pt x="14353" y="20359"/>
                      <a:pt x="14381" y="20359"/>
                      <a:pt x="14381" y="20398"/>
                    </a:cubicBezTo>
                    <a:cubicBezTo>
                      <a:pt x="14381" y="20398"/>
                      <a:pt x="14381" y="20437"/>
                      <a:pt x="14353" y="20437"/>
                    </a:cubicBezTo>
                    <a:cubicBezTo>
                      <a:pt x="14269" y="20514"/>
                      <a:pt x="14158" y="20553"/>
                      <a:pt x="14074" y="20592"/>
                    </a:cubicBezTo>
                    <a:cubicBezTo>
                      <a:pt x="14074" y="20592"/>
                      <a:pt x="14046" y="20592"/>
                      <a:pt x="14046" y="20592"/>
                    </a:cubicBezTo>
                    <a:close/>
                    <a:moveTo>
                      <a:pt x="336" y="11673"/>
                    </a:moveTo>
                    <a:cubicBezTo>
                      <a:pt x="336" y="11673"/>
                      <a:pt x="308" y="11673"/>
                      <a:pt x="308" y="11634"/>
                    </a:cubicBezTo>
                    <a:cubicBezTo>
                      <a:pt x="280" y="11517"/>
                      <a:pt x="252" y="11362"/>
                      <a:pt x="252" y="11246"/>
                    </a:cubicBezTo>
                    <a:cubicBezTo>
                      <a:pt x="224" y="11207"/>
                      <a:pt x="252" y="11168"/>
                      <a:pt x="280" y="11168"/>
                    </a:cubicBezTo>
                    <a:cubicBezTo>
                      <a:pt x="280" y="11168"/>
                      <a:pt x="308" y="11168"/>
                      <a:pt x="308" y="11207"/>
                    </a:cubicBezTo>
                    <a:cubicBezTo>
                      <a:pt x="336" y="11362"/>
                      <a:pt x="364" y="11479"/>
                      <a:pt x="392" y="11634"/>
                    </a:cubicBezTo>
                    <a:cubicBezTo>
                      <a:pt x="392" y="11634"/>
                      <a:pt x="364" y="11673"/>
                      <a:pt x="364" y="11673"/>
                    </a:cubicBezTo>
                    <a:cubicBezTo>
                      <a:pt x="336" y="11673"/>
                      <a:pt x="336" y="11673"/>
                      <a:pt x="336" y="11673"/>
                    </a:cubicBezTo>
                    <a:close/>
                    <a:moveTo>
                      <a:pt x="14605" y="20282"/>
                    </a:moveTo>
                    <a:cubicBezTo>
                      <a:pt x="14605" y="20282"/>
                      <a:pt x="14605" y="20282"/>
                      <a:pt x="14577" y="20282"/>
                    </a:cubicBezTo>
                    <a:cubicBezTo>
                      <a:pt x="14577" y="20243"/>
                      <a:pt x="14605" y="20204"/>
                      <a:pt x="14605" y="20204"/>
                    </a:cubicBezTo>
                    <a:cubicBezTo>
                      <a:pt x="14717" y="20165"/>
                      <a:pt x="14801" y="20088"/>
                      <a:pt x="14885" y="20049"/>
                    </a:cubicBezTo>
                    <a:cubicBezTo>
                      <a:pt x="14913" y="20049"/>
                      <a:pt x="14941" y="20049"/>
                      <a:pt x="14941" y="20088"/>
                    </a:cubicBezTo>
                    <a:cubicBezTo>
                      <a:pt x="14941" y="20088"/>
                      <a:pt x="14941" y="20126"/>
                      <a:pt x="14913" y="20126"/>
                    </a:cubicBezTo>
                    <a:cubicBezTo>
                      <a:pt x="14829" y="20204"/>
                      <a:pt x="14745" y="20243"/>
                      <a:pt x="14633" y="20320"/>
                    </a:cubicBezTo>
                    <a:cubicBezTo>
                      <a:pt x="14633" y="20320"/>
                      <a:pt x="14605" y="20320"/>
                      <a:pt x="14605" y="20282"/>
                    </a:cubicBezTo>
                    <a:close/>
                    <a:moveTo>
                      <a:pt x="196" y="10858"/>
                    </a:moveTo>
                    <a:cubicBezTo>
                      <a:pt x="196" y="10858"/>
                      <a:pt x="196" y="10858"/>
                      <a:pt x="168" y="10819"/>
                    </a:cubicBezTo>
                    <a:cubicBezTo>
                      <a:pt x="168" y="10703"/>
                      <a:pt x="140" y="10548"/>
                      <a:pt x="140" y="10393"/>
                    </a:cubicBezTo>
                    <a:cubicBezTo>
                      <a:pt x="112" y="10393"/>
                      <a:pt x="140" y="10354"/>
                      <a:pt x="168" y="10354"/>
                    </a:cubicBezTo>
                    <a:cubicBezTo>
                      <a:pt x="168" y="10354"/>
                      <a:pt x="196" y="10354"/>
                      <a:pt x="196" y="10393"/>
                    </a:cubicBezTo>
                    <a:cubicBezTo>
                      <a:pt x="224" y="10548"/>
                      <a:pt x="224" y="10664"/>
                      <a:pt x="252" y="10819"/>
                    </a:cubicBezTo>
                    <a:cubicBezTo>
                      <a:pt x="252" y="10819"/>
                      <a:pt x="252" y="10858"/>
                      <a:pt x="224" y="10858"/>
                    </a:cubicBezTo>
                    <a:cubicBezTo>
                      <a:pt x="224" y="10858"/>
                      <a:pt x="196" y="10858"/>
                      <a:pt x="196" y="10858"/>
                    </a:cubicBezTo>
                    <a:close/>
                    <a:moveTo>
                      <a:pt x="15165" y="19971"/>
                    </a:moveTo>
                    <a:cubicBezTo>
                      <a:pt x="15165" y="19971"/>
                      <a:pt x="15137" y="19971"/>
                      <a:pt x="15137" y="19971"/>
                    </a:cubicBezTo>
                    <a:cubicBezTo>
                      <a:pt x="15137" y="19932"/>
                      <a:pt x="15137" y="19894"/>
                      <a:pt x="15165" y="19894"/>
                    </a:cubicBezTo>
                    <a:cubicBezTo>
                      <a:pt x="15249" y="19816"/>
                      <a:pt x="15361" y="19777"/>
                      <a:pt x="15445" y="19700"/>
                    </a:cubicBezTo>
                    <a:cubicBezTo>
                      <a:pt x="15473" y="19700"/>
                      <a:pt x="15473" y="19700"/>
                      <a:pt x="15501" y="19739"/>
                    </a:cubicBezTo>
                    <a:cubicBezTo>
                      <a:pt x="15501" y="19777"/>
                      <a:pt x="15501" y="19816"/>
                      <a:pt x="15473" y="19816"/>
                    </a:cubicBezTo>
                    <a:cubicBezTo>
                      <a:pt x="15389" y="19855"/>
                      <a:pt x="15277" y="19932"/>
                      <a:pt x="15193" y="19971"/>
                    </a:cubicBezTo>
                    <a:cubicBezTo>
                      <a:pt x="15193" y="19971"/>
                      <a:pt x="15165" y="19971"/>
                      <a:pt x="15165" y="19971"/>
                    </a:cubicBezTo>
                    <a:close/>
                    <a:moveTo>
                      <a:pt x="112" y="10044"/>
                    </a:moveTo>
                    <a:cubicBezTo>
                      <a:pt x="84" y="10044"/>
                      <a:pt x="84" y="10005"/>
                      <a:pt x="84" y="10005"/>
                    </a:cubicBezTo>
                    <a:cubicBezTo>
                      <a:pt x="56" y="9850"/>
                      <a:pt x="56" y="9734"/>
                      <a:pt x="56" y="9578"/>
                    </a:cubicBezTo>
                    <a:cubicBezTo>
                      <a:pt x="56" y="9540"/>
                      <a:pt x="56" y="9540"/>
                      <a:pt x="84" y="9540"/>
                    </a:cubicBezTo>
                    <a:cubicBezTo>
                      <a:pt x="112" y="9540"/>
                      <a:pt x="112" y="9540"/>
                      <a:pt x="112" y="9578"/>
                    </a:cubicBezTo>
                    <a:cubicBezTo>
                      <a:pt x="140" y="9695"/>
                      <a:pt x="140" y="9850"/>
                      <a:pt x="168" y="9966"/>
                    </a:cubicBezTo>
                    <a:cubicBezTo>
                      <a:pt x="168" y="10005"/>
                      <a:pt x="140" y="10044"/>
                      <a:pt x="112" y="10044"/>
                    </a:cubicBezTo>
                    <a:cubicBezTo>
                      <a:pt x="112" y="10044"/>
                      <a:pt x="112" y="10044"/>
                      <a:pt x="112" y="10044"/>
                    </a:cubicBezTo>
                    <a:close/>
                    <a:moveTo>
                      <a:pt x="15724" y="19622"/>
                    </a:moveTo>
                    <a:cubicBezTo>
                      <a:pt x="15696" y="19622"/>
                      <a:pt x="15696" y="19622"/>
                      <a:pt x="15696" y="19622"/>
                    </a:cubicBezTo>
                    <a:cubicBezTo>
                      <a:pt x="15696" y="19583"/>
                      <a:pt x="15696" y="19545"/>
                      <a:pt x="15724" y="19545"/>
                    </a:cubicBezTo>
                    <a:cubicBezTo>
                      <a:pt x="15808" y="19467"/>
                      <a:pt x="15892" y="19428"/>
                      <a:pt x="15976" y="19351"/>
                    </a:cubicBezTo>
                    <a:cubicBezTo>
                      <a:pt x="16004" y="19351"/>
                      <a:pt x="16032" y="19351"/>
                      <a:pt x="16032" y="19390"/>
                    </a:cubicBezTo>
                    <a:cubicBezTo>
                      <a:pt x="16032" y="19390"/>
                      <a:pt x="16032" y="19428"/>
                      <a:pt x="16004" y="19428"/>
                    </a:cubicBezTo>
                    <a:cubicBezTo>
                      <a:pt x="15920" y="19506"/>
                      <a:pt x="15836" y="19583"/>
                      <a:pt x="15752" y="19622"/>
                    </a:cubicBezTo>
                    <a:cubicBezTo>
                      <a:pt x="15724" y="19622"/>
                      <a:pt x="15724" y="19622"/>
                      <a:pt x="15724" y="19622"/>
                    </a:cubicBezTo>
                    <a:close/>
                    <a:moveTo>
                      <a:pt x="16256" y="19234"/>
                    </a:moveTo>
                    <a:cubicBezTo>
                      <a:pt x="16228" y="19234"/>
                      <a:pt x="16228" y="19234"/>
                      <a:pt x="16228" y="19234"/>
                    </a:cubicBezTo>
                    <a:cubicBezTo>
                      <a:pt x="16228" y="19196"/>
                      <a:pt x="16228" y="19157"/>
                      <a:pt x="16256" y="19157"/>
                    </a:cubicBezTo>
                    <a:cubicBezTo>
                      <a:pt x="16340" y="19079"/>
                      <a:pt x="16424" y="19041"/>
                      <a:pt x="16508" y="18963"/>
                    </a:cubicBezTo>
                    <a:cubicBezTo>
                      <a:pt x="16536" y="18924"/>
                      <a:pt x="16564" y="18963"/>
                      <a:pt x="16564" y="18963"/>
                    </a:cubicBezTo>
                    <a:cubicBezTo>
                      <a:pt x="16564" y="19002"/>
                      <a:pt x="16564" y="19041"/>
                      <a:pt x="16536" y="19041"/>
                    </a:cubicBezTo>
                    <a:cubicBezTo>
                      <a:pt x="16452" y="19118"/>
                      <a:pt x="16368" y="19196"/>
                      <a:pt x="16284" y="19234"/>
                    </a:cubicBezTo>
                    <a:cubicBezTo>
                      <a:pt x="16284" y="19273"/>
                      <a:pt x="16256" y="19273"/>
                      <a:pt x="16256" y="19234"/>
                    </a:cubicBezTo>
                    <a:close/>
                    <a:moveTo>
                      <a:pt x="56" y="9191"/>
                    </a:moveTo>
                    <a:cubicBezTo>
                      <a:pt x="28" y="9191"/>
                      <a:pt x="28" y="9191"/>
                      <a:pt x="28" y="9152"/>
                    </a:cubicBezTo>
                    <a:cubicBezTo>
                      <a:pt x="0" y="9036"/>
                      <a:pt x="0" y="8880"/>
                      <a:pt x="0" y="8764"/>
                    </a:cubicBezTo>
                    <a:cubicBezTo>
                      <a:pt x="0" y="8725"/>
                      <a:pt x="28" y="8687"/>
                      <a:pt x="28" y="8687"/>
                    </a:cubicBezTo>
                    <a:cubicBezTo>
                      <a:pt x="56" y="8687"/>
                      <a:pt x="84" y="8725"/>
                      <a:pt x="84" y="8725"/>
                    </a:cubicBezTo>
                    <a:cubicBezTo>
                      <a:pt x="84" y="8880"/>
                      <a:pt x="84" y="9036"/>
                      <a:pt x="84" y="9152"/>
                    </a:cubicBezTo>
                    <a:cubicBezTo>
                      <a:pt x="84" y="9191"/>
                      <a:pt x="84" y="9229"/>
                      <a:pt x="56" y="9229"/>
                    </a:cubicBezTo>
                    <a:cubicBezTo>
                      <a:pt x="56" y="9229"/>
                      <a:pt x="56" y="9229"/>
                      <a:pt x="56" y="9191"/>
                    </a:cubicBezTo>
                    <a:close/>
                    <a:moveTo>
                      <a:pt x="16788" y="18847"/>
                    </a:moveTo>
                    <a:cubicBezTo>
                      <a:pt x="16760" y="18847"/>
                      <a:pt x="16760" y="18847"/>
                      <a:pt x="16760" y="18808"/>
                    </a:cubicBezTo>
                    <a:cubicBezTo>
                      <a:pt x="16760" y="18808"/>
                      <a:pt x="16760" y="18769"/>
                      <a:pt x="16760" y="18769"/>
                    </a:cubicBezTo>
                    <a:cubicBezTo>
                      <a:pt x="16844" y="18692"/>
                      <a:pt x="16955" y="18614"/>
                      <a:pt x="17039" y="18536"/>
                    </a:cubicBezTo>
                    <a:cubicBezTo>
                      <a:pt x="17039" y="18536"/>
                      <a:pt x="17067" y="18536"/>
                      <a:pt x="17067" y="18536"/>
                    </a:cubicBezTo>
                    <a:cubicBezTo>
                      <a:pt x="17095" y="18575"/>
                      <a:pt x="17095" y="18614"/>
                      <a:pt x="17067" y="18614"/>
                    </a:cubicBezTo>
                    <a:cubicBezTo>
                      <a:pt x="16983" y="18692"/>
                      <a:pt x="16899" y="18769"/>
                      <a:pt x="16816" y="18847"/>
                    </a:cubicBezTo>
                    <a:cubicBezTo>
                      <a:pt x="16788" y="18847"/>
                      <a:pt x="16788" y="18847"/>
                      <a:pt x="16788" y="18847"/>
                    </a:cubicBezTo>
                    <a:close/>
                    <a:moveTo>
                      <a:pt x="28" y="8376"/>
                    </a:moveTo>
                    <a:cubicBezTo>
                      <a:pt x="0" y="8376"/>
                      <a:pt x="0" y="8338"/>
                      <a:pt x="0" y="8338"/>
                    </a:cubicBezTo>
                    <a:cubicBezTo>
                      <a:pt x="0" y="8182"/>
                      <a:pt x="0" y="8066"/>
                      <a:pt x="0" y="7911"/>
                    </a:cubicBezTo>
                    <a:cubicBezTo>
                      <a:pt x="0" y="7872"/>
                      <a:pt x="0" y="7872"/>
                      <a:pt x="28" y="7872"/>
                    </a:cubicBezTo>
                    <a:cubicBezTo>
                      <a:pt x="56" y="7872"/>
                      <a:pt x="56" y="7872"/>
                      <a:pt x="56" y="7911"/>
                    </a:cubicBezTo>
                    <a:cubicBezTo>
                      <a:pt x="56" y="8066"/>
                      <a:pt x="56" y="8182"/>
                      <a:pt x="56" y="8338"/>
                    </a:cubicBezTo>
                    <a:cubicBezTo>
                      <a:pt x="56" y="8338"/>
                      <a:pt x="56" y="8376"/>
                      <a:pt x="28" y="8376"/>
                    </a:cubicBezTo>
                    <a:cubicBezTo>
                      <a:pt x="28" y="8376"/>
                      <a:pt x="28" y="8376"/>
                      <a:pt x="28" y="8376"/>
                    </a:cubicBezTo>
                    <a:close/>
                    <a:moveTo>
                      <a:pt x="17291" y="18420"/>
                    </a:moveTo>
                    <a:cubicBezTo>
                      <a:pt x="17291" y="18420"/>
                      <a:pt x="17263" y="18381"/>
                      <a:pt x="17263" y="18381"/>
                    </a:cubicBezTo>
                    <a:cubicBezTo>
                      <a:pt x="17263" y="18381"/>
                      <a:pt x="17263" y="18343"/>
                      <a:pt x="17291" y="18304"/>
                    </a:cubicBezTo>
                    <a:cubicBezTo>
                      <a:pt x="17375" y="18226"/>
                      <a:pt x="17459" y="18149"/>
                      <a:pt x="17543" y="18071"/>
                    </a:cubicBezTo>
                    <a:cubicBezTo>
                      <a:pt x="17543" y="18071"/>
                      <a:pt x="17571" y="18071"/>
                      <a:pt x="17599" y="18110"/>
                    </a:cubicBezTo>
                    <a:cubicBezTo>
                      <a:pt x="17599" y="18110"/>
                      <a:pt x="17599" y="18149"/>
                      <a:pt x="17571" y="18187"/>
                    </a:cubicBezTo>
                    <a:cubicBezTo>
                      <a:pt x="17487" y="18265"/>
                      <a:pt x="17403" y="18343"/>
                      <a:pt x="17319" y="18420"/>
                    </a:cubicBezTo>
                    <a:cubicBezTo>
                      <a:pt x="17319" y="18420"/>
                      <a:pt x="17291" y="18420"/>
                      <a:pt x="17291" y="18420"/>
                    </a:cubicBezTo>
                    <a:close/>
                    <a:moveTo>
                      <a:pt x="28" y="7523"/>
                    </a:moveTo>
                    <a:cubicBezTo>
                      <a:pt x="0" y="7523"/>
                      <a:pt x="0" y="7523"/>
                      <a:pt x="0" y="7484"/>
                    </a:cubicBezTo>
                    <a:cubicBezTo>
                      <a:pt x="0" y="7368"/>
                      <a:pt x="0" y="7213"/>
                      <a:pt x="28" y="7058"/>
                    </a:cubicBezTo>
                    <a:cubicBezTo>
                      <a:pt x="28" y="7058"/>
                      <a:pt x="28" y="7019"/>
                      <a:pt x="56" y="7019"/>
                    </a:cubicBezTo>
                    <a:cubicBezTo>
                      <a:pt x="84" y="7019"/>
                      <a:pt x="84" y="7058"/>
                      <a:pt x="84" y="7097"/>
                    </a:cubicBezTo>
                    <a:cubicBezTo>
                      <a:pt x="84" y="7213"/>
                      <a:pt x="84" y="7368"/>
                      <a:pt x="84" y="7484"/>
                    </a:cubicBezTo>
                    <a:cubicBezTo>
                      <a:pt x="84" y="7523"/>
                      <a:pt x="56" y="7562"/>
                      <a:pt x="28" y="7562"/>
                    </a:cubicBezTo>
                    <a:cubicBezTo>
                      <a:pt x="28" y="7562"/>
                      <a:pt x="28" y="7562"/>
                      <a:pt x="28" y="7523"/>
                    </a:cubicBezTo>
                    <a:close/>
                    <a:moveTo>
                      <a:pt x="17795" y="17955"/>
                    </a:moveTo>
                    <a:cubicBezTo>
                      <a:pt x="17795" y="17955"/>
                      <a:pt x="17767" y="17955"/>
                      <a:pt x="17767" y="17916"/>
                    </a:cubicBezTo>
                    <a:cubicBezTo>
                      <a:pt x="17767" y="17916"/>
                      <a:pt x="17767" y="17877"/>
                      <a:pt x="17795" y="17838"/>
                    </a:cubicBezTo>
                    <a:cubicBezTo>
                      <a:pt x="17879" y="17761"/>
                      <a:pt x="17935" y="17683"/>
                      <a:pt x="18019" y="17606"/>
                    </a:cubicBezTo>
                    <a:cubicBezTo>
                      <a:pt x="18047" y="17606"/>
                      <a:pt x="18075" y="17606"/>
                      <a:pt x="18075" y="17645"/>
                    </a:cubicBezTo>
                    <a:cubicBezTo>
                      <a:pt x="18103" y="17645"/>
                      <a:pt x="18103" y="17683"/>
                      <a:pt x="18075" y="17722"/>
                    </a:cubicBezTo>
                    <a:cubicBezTo>
                      <a:pt x="17991" y="17800"/>
                      <a:pt x="17907" y="17877"/>
                      <a:pt x="17823" y="17955"/>
                    </a:cubicBezTo>
                    <a:cubicBezTo>
                      <a:pt x="17823" y="17955"/>
                      <a:pt x="17795" y="17955"/>
                      <a:pt x="17795" y="17955"/>
                    </a:cubicBezTo>
                    <a:close/>
                    <a:moveTo>
                      <a:pt x="56" y="6709"/>
                    </a:moveTo>
                    <a:cubicBezTo>
                      <a:pt x="56" y="6709"/>
                      <a:pt x="28" y="6670"/>
                      <a:pt x="56" y="6670"/>
                    </a:cubicBezTo>
                    <a:cubicBezTo>
                      <a:pt x="56" y="6515"/>
                      <a:pt x="56" y="6360"/>
                      <a:pt x="84" y="6243"/>
                    </a:cubicBezTo>
                    <a:cubicBezTo>
                      <a:pt x="84" y="6205"/>
                      <a:pt x="112" y="6205"/>
                      <a:pt x="112" y="6205"/>
                    </a:cubicBezTo>
                    <a:cubicBezTo>
                      <a:pt x="140" y="6205"/>
                      <a:pt x="168" y="6243"/>
                      <a:pt x="140" y="6243"/>
                    </a:cubicBezTo>
                    <a:cubicBezTo>
                      <a:pt x="140" y="6399"/>
                      <a:pt x="140" y="6515"/>
                      <a:pt x="112" y="6670"/>
                    </a:cubicBezTo>
                    <a:cubicBezTo>
                      <a:pt x="112" y="6709"/>
                      <a:pt x="84" y="6709"/>
                      <a:pt x="84" y="6709"/>
                    </a:cubicBezTo>
                    <a:cubicBezTo>
                      <a:pt x="84" y="6709"/>
                      <a:pt x="56" y="6709"/>
                      <a:pt x="56" y="6709"/>
                    </a:cubicBezTo>
                    <a:close/>
                    <a:moveTo>
                      <a:pt x="18270" y="17451"/>
                    </a:moveTo>
                    <a:cubicBezTo>
                      <a:pt x="18270" y="17451"/>
                      <a:pt x="18270" y="17451"/>
                      <a:pt x="18270" y="17451"/>
                    </a:cubicBezTo>
                    <a:cubicBezTo>
                      <a:pt x="18242" y="17412"/>
                      <a:pt x="18242" y="17373"/>
                      <a:pt x="18270" y="17373"/>
                    </a:cubicBezTo>
                    <a:cubicBezTo>
                      <a:pt x="18354" y="17296"/>
                      <a:pt x="18438" y="17218"/>
                      <a:pt x="18522" y="17140"/>
                    </a:cubicBezTo>
                    <a:cubicBezTo>
                      <a:pt x="18522" y="17102"/>
                      <a:pt x="18550" y="17102"/>
                      <a:pt x="18578" y="17140"/>
                    </a:cubicBezTo>
                    <a:cubicBezTo>
                      <a:pt x="18578" y="17140"/>
                      <a:pt x="18578" y="17179"/>
                      <a:pt x="18550" y="17218"/>
                    </a:cubicBezTo>
                    <a:cubicBezTo>
                      <a:pt x="18466" y="17296"/>
                      <a:pt x="18410" y="17373"/>
                      <a:pt x="18326" y="17451"/>
                    </a:cubicBezTo>
                    <a:cubicBezTo>
                      <a:pt x="18298" y="17451"/>
                      <a:pt x="18298" y="17489"/>
                      <a:pt x="18270" y="17451"/>
                    </a:cubicBezTo>
                    <a:close/>
                    <a:moveTo>
                      <a:pt x="140" y="5894"/>
                    </a:moveTo>
                    <a:cubicBezTo>
                      <a:pt x="140" y="5856"/>
                      <a:pt x="112" y="5856"/>
                      <a:pt x="112" y="5817"/>
                    </a:cubicBezTo>
                    <a:cubicBezTo>
                      <a:pt x="140" y="5701"/>
                      <a:pt x="168" y="5545"/>
                      <a:pt x="168" y="5429"/>
                    </a:cubicBezTo>
                    <a:cubicBezTo>
                      <a:pt x="196" y="5390"/>
                      <a:pt x="196" y="5352"/>
                      <a:pt x="224" y="5390"/>
                    </a:cubicBezTo>
                    <a:cubicBezTo>
                      <a:pt x="252" y="5390"/>
                      <a:pt x="252" y="5390"/>
                      <a:pt x="252" y="5429"/>
                    </a:cubicBezTo>
                    <a:cubicBezTo>
                      <a:pt x="224" y="5584"/>
                      <a:pt x="224" y="5701"/>
                      <a:pt x="196" y="5856"/>
                    </a:cubicBezTo>
                    <a:cubicBezTo>
                      <a:pt x="196" y="5856"/>
                      <a:pt x="168" y="5894"/>
                      <a:pt x="168" y="5894"/>
                    </a:cubicBezTo>
                    <a:cubicBezTo>
                      <a:pt x="140" y="5894"/>
                      <a:pt x="140" y="5894"/>
                      <a:pt x="140" y="5894"/>
                    </a:cubicBezTo>
                    <a:close/>
                    <a:moveTo>
                      <a:pt x="18746" y="16946"/>
                    </a:moveTo>
                    <a:cubicBezTo>
                      <a:pt x="18746" y="16946"/>
                      <a:pt x="18746" y="16946"/>
                      <a:pt x="18746" y="16946"/>
                    </a:cubicBezTo>
                    <a:cubicBezTo>
                      <a:pt x="18718" y="16908"/>
                      <a:pt x="18746" y="16869"/>
                      <a:pt x="18746" y="16869"/>
                    </a:cubicBezTo>
                    <a:cubicBezTo>
                      <a:pt x="18830" y="16791"/>
                      <a:pt x="18914" y="16714"/>
                      <a:pt x="18998" y="16597"/>
                    </a:cubicBezTo>
                    <a:cubicBezTo>
                      <a:pt x="18998" y="16597"/>
                      <a:pt x="19026" y="16597"/>
                      <a:pt x="19026" y="16597"/>
                    </a:cubicBezTo>
                    <a:cubicBezTo>
                      <a:pt x="19054" y="16636"/>
                      <a:pt x="19054" y="16675"/>
                      <a:pt x="19026" y="16675"/>
                    </a:cubicBezTo>
                    <a:cubicBezTo>
                      <a:pt x="18942" y="16791"/>
                      <a:pt x="18886" y="16869"/>
                      <a:pt x="18802" y="16946"/>
                    </a:cubicBezTo>
                    <a:cubicBezTo>
                      <a:pt x="18774" y="16946"/>
                      <a:pt x="18774" y="16946"/>
                      <a:pt x="18746" y="16946"/>
                    </a:cubicBezTo>
                    <a:close/>
                    <a:moveTo>
                      <a:pt x="252" y="5080"/>
                    </a:moveTo>
                    <a:cubicBezTo>
                      <a:pt x="252" y="5041"/>
                      <a:pt x="252" y="5041"/>
                      <a:pt x="252" y="5003"/>
                    </a:cubicBezTo>
                    <a:cubicBezTo>
                      <a:pt x="280" y="4886"/>
                      <a:pt x="280" y="4731"/>
                      <a:pt x="308" y="4615"/>
                    </a:cubicBezTo>
                    <a:cubicBezTo>
                      <a:pt x="336" y="4576"/>
                      <a:pt x="336" y="4537"/>
                      <a:pt x="364" y="4576"/>
                    </a:cubicBezTo>
                    <a:cubicBezTo>
                      <a:pt x="392" y="4576"/>
                      <a:pt x="392" y="4615"/>
                      <a:pt x="392" y="4615"/>
                    </a:cubicBezTo>
                    <a:cubicBezTo>
                      <a:pt x="364" y="4770"/>
                      <a:pt x="336" y="4886"/>
                      <a:pt x="308" y="5041"/>
                    </a:cubicBezTo>
                    <a:cubicBezTo>
                      <a:pt x="308" y="5041"/>
                      <a:pt x="280" y="5080"/>
                      <a:pt x="280" y="5080"/>
                    </a:cubicBezTo>
                    <a:cubicBezTo>
                      <a:pt x="280" y="5080"/>
                      <a:pt x="280" y="5080"/>
                      <a:pt x="252" y="5080"/>
                    </a:cubicBezTo>
                    <a:close/>
                    <a:moveTo>
                      <a:pt x="19222" y="16442"/>
                    </a:moveTo>
                    <a:cubicBezTo>
                      <a:pt x="19222" y="16442"/>
                      <a:pt x="19222" y="16404"/>
                      <a:pt x="19222" y="16404"/>
                    </a:cubicBezTo>
                    <a:cubicBezTo>
                      <a:pt x="19194" y="16404"/>
                      <a:pt x="19194" y="16365"/>
                      <a:pt x="19222" y="16326"/>
                    </a:cubicBezTo>
                    <a:cubicBezTo>
                      <a:pt x="19278" y="16248"/>
                      <a:pt x="19362" y="16171"/>
                      <a:pt x="19446" y="16055"/>
                    </a:cubicBezTo>
                    <a:cubicBezTo>
                      <a:pt x="19446" y="16055"/>
                      <a:pt x="19474" y="16055"/>
                      <a:pt x="19502" y="16093"/>
                    </a:cubicBezTo>
                    <a:cubicBezTo>
                      <a:pt x="19502" y="16093"/>
                      <a:pt x="19502" y="16132"/>
                      <a:pt x="19502" y="16132"/>
                    </a:cubicBezTo>
                    <a:cubicBezTo>
                      <a:pt x="19418" y="16248"/>
                      <a:pt x="19334" y="16326"/>
                      <a:pt x="19250" y="16404"/>
                    </a:cubicBezTo>
                    <a:cubicBezTo>
                      <a:pt x="19250" y="16442"/>
                      <a:pt x="19250" y="16442"/>
                      <a:pt x="19222" y="16442"/>
                    </a:cubicBezTo>
                    <a:close/>
                    <a:moveTo>
                      <a:pt x="420" y="4266"/>
                    </a:moveTo>
                    <a:cubicBezTo>
                      <a:pt x="420" y="4266"/>
                      <a:pt x="392" y="4227"/>
                      <a:pt x="420" y="4188"/>
                    </a:cubicBezTo>
                    <a:cubicBezTo>
                      <a:pt x="448" y="4072"/>
                      <a:pt x="476" y="3917"/>
                      <a:pt x="504" y="3800"/>
                    </a:cubicBezTo>
                    <a:cubicBezTo>
                      <a:pt x="504" y="3762"/>
                      <a:pt x="532" y="3762"/>
                      <a:pt x="560" y="3762"/>
                    </a:cubicBezTo>
                    <a:cubicBezTo>
                      <a:pt x="588" y="3800"/>
                      <a:pt x="588" y="3800"/>
                      <a:pt x="588" y="3839"/>
                    </a:cubicBezTo>
                    <a:cubicBezTo>
                      <a:pt x="532" y="3955"/>
                      <a:pt x="504" y="4111"/>
                      <a:pt x="476" y="4227"/>
                    </a:cubicBezTo>
                    <a:cubicBezTo>
                      <a:pt x="476" y="4266"/>
                      <a:pt x="448" y="4266"/>
                      <a:pt x="420" y="4266"/>
                    </a:cubicBezTo>
                    <a:cubicBezTo>
                      <a:pt x="420" y="4266"/>
                      <a:pt x="420" y="4266"/>
                      <a:pt x="420" y="4266"/>
                    </a:cubicBezTo>
                    <a:close/>
                    <a:moveTo>
                      <a:pt x="19669" y="15899"/>
                    </a:moveTo>
                    <a:cubicBezTo>
                      <a:pt x="19669" y="15861"/>
                      <a:pt x="19669" y="15861"/>
                      <a:pt x="19669" y="15861"/>
                    </a:cubicBezTo>
                    <a:cubicBezTo>
                      <a:pt x="19641" y="15861"/>
                      <a:pt x="19641" y="15822"/>
                      <a:pt x="19669" y="15783"/>
                    </a:cubicBezTo>
                    <a:cubicBezTo>
                      <a:pt x="19725" y="15744"/>
                      <a:pt x="19781" y="15667"/>
                      <a:pt x="19837" y="15589"/>
                    </a:cubicBezTo>
                    <a:cubicBezTo>
                      <a:pt x="19837" y="15550"/>
                      <a:pt x="19865" y="15550"/>
                      <a:pt x="19893" y="15512"/>
                    </a:cubicBezTo>
                    <a:cubicBezTo>
                      <a:pt x="19893" y="15512"/>
                      <a:pt x="19921" y="15512"/>
                      <a:pt x="19949" y="15512"/>
                    </a:cubicBezTo>
                    <a:cubicBezTo>
                      <a:pt x="19949" y="15550"/>
                      <a:pt x="19949" y="15589"/>
                      <a:pt x="19949" y="15589"/>
                    </a:cubicBezTo>
                    <a:cubicBezTo>
                      <a:pt x="19921" y="15628"/>
                      <a:pt x="19893" y="15628"/>
                      <a:pt x="19893" y="15667"/>
                    </a:cubicBezTo>
                    <a:cubicBezTo>
                      <a:pt x="19837" y="15744"/>
                      <a:pt x="19781" y="15822"/>
                      <a:pt x="19725" y="15861"/>
                    </a:cubicBezTo>
                    <a:cubicBezTo>
                      <a:pt x="19697" y="15899"/>
                      <a:pt x="19697" y="15899"/>
                      <a:pt x="19669" y="15899"/>
                    </a:cubicBezTo>
                    <a:close/>
                    <a:moveTo>
                      <a:pt x="644" y="3490"/>
                    </a:moveTo>
                    <a:cubicBezTo>
                      <a:pt x="616" y="3451"/>
                      <a:pt x="616" y="3451"/>
                      <a:pt x="616" y="3413"/>
                    </a:cubicBezTo>
                    <a:cubicBezTo>
                      <a:pt x="644" y="3374"/>
                      <a:pt x="644" y="3296"/>
                      <a:pt x="672" y="3257"/>
                    </a:cubicBezTo>
                    <a:cubicBezTo>
                      <a:pt x="699" y="3180"/>
                      <a:pt x="727" y="3102"/>
                      <a:pt x="727" y="3025"/>
                    </a:cubicBezTo>
                    <a:cubicBezTo>
                      <a:pt x="755" y="2986"/>
                      <a:pt x="783" y="2986"/>
                      <a:pt x="783" y="2986"/>
                    </a:cubicBezTo>
                    <a:cubicBezTo>
                      <a:pt x="811" y="3025"/>
                      <a:pt x="811" y="3064"/>
                      <a:pt x="811" y="3064"/>
                    </a:cubicBezTo>
                    <a:cubicBezTo>
                      <a:pt x="783" y="3141"/>
                      <a:pt x="755" y="3219"/>
                      <a:pt x="727" y="3296"/>
                    </a:cubicBezTo>
                    <a:cubicBezTo>
                      <a:pt x="727" y="3335"/>
                      <a:pt x="699" y="3413"/>
                      <a:pt x="699" y="3451"/>
                    </a:cubicBezTo>
                    <a:cubicBezTo>
                      <a:pt x="672" y="3490"/>
                      <a:pt x="644" y="3490"/>
                      <a:pt x="644" y="3490"/>
                    </a:cubicBezTo>
                    <a:cubicBezTo>
                      <a:pt x="644" y="3490"/>
                      <a:pt x="644" y="3490"/>
                      <a:pt x="644" y="3490"/>
                    </a:cubicBezTo>
                    <a:close/>
                    <a:moveTo>
                      <a:pt x="20117" y="15318"/>
                    </a:moveTo>
                    <a:cubicBezTo>
                      <a:pt x="20117" y="15318"/>
                      <a:pt x="20117" y="15318"/>
                      <a:pt x="20117" y="15318"/>
                    </a:cubicBezTo>
                    <a:cubicBezTo>
                      <a:pt x="20089" y="15279"/>
                      <a:pt x="20089" y="15240"/>
                      <a:pt x="20117" y="15240"/>
                    </a:cubicBezTo>
                    <a:cubicBezTo>
                      <a:pt x="20173" y="15124"/>
                      <a:pt x="20257" y="15046"/>
                      <a:pt x="20313" y="14930"/>
                    </a:cubicBezTo>
                    <a:cubicBezTo>
                      <a:pt x="20341" y="14930"/>
                      <a:pt x="20369" y="14930"/>
                      <a:pt x="20369" y="14930"/>
                    </a:cubicBezTo>
                    <a:cubicBezTo>
                      <a:pt x="20397" y="14969"/>
                      <a:pt x="20397" y="15008"/>
                      <a:pt x="20369" y="15008"/>
                    </a:cubicBezTo>
                    <a:cubicBezTo>
                      <a:pt x="20313" y="15124"/>
                      <a:pt x="20229" y="15201"/>
                      <a:pt x="20173" y="15318"/>
                    </a:cubicBezTo>
                    <a:cubicBezTo>
                      <a:pt x="20145" y="15318"/>
                      <a:pt x="20145" y="15318"/>
                      <a:pt x="20117" y="15318"/>
                    </a:cubicBezTo>
                    <a:close/>
                    <a:moveTo>
                      <a:pt x="15249" y="11673"/>
                    </a:moveTo>
                    <a:cubicBezTo>
                      <a:pt x="15221" y="11673"/>
                      <a:pt x="15221" y="11673"/>
                      <a:pt x="15221" y="11673"/>
                    </a:cubicBezTo>
                    <a:cubicBezTo>
                      <a:pt x="15193" y="11634"/>
                      <a:pt x="15193" y="11595"/>
                      <a:pt x="15193" y="11595"/>
                    </a:cubicBezTo>
                    <a:cubicBezTo>
                      <a:pt x="15221" y="11556"/>
                      <a:pt x="15221" y="11556"/>
                      <a:pt x="15249" y="11556"/>
                    </a:cubicBezTo>
                    <a:cubicBezTo>
                      <a:pt x="15249" y="11556"/>
                      <a:pt x="15249" y="11556"/>
                      <a:pt x="15249" y="11556"/>
                    </a:cubicBezTo>
                    <a:cubicBezTo>
                      <a:pt x="15277" y="11556"/>
                      <a:pt x="15277" y="11556"/>
                      <a:pt x="15277" y="11556"/>
                    </a:cubicBezTo>
                    <a:cubicBezTo>
                      <a:pt x="15361" y="11634"/>
                      <a:pt x="15445" y="11673"/>
                      <a:pt x="15528" y="11711"/>
                    </a:cubicBezTo>
                    <a:cubicBezTo>
                      <a:pt x="15556" y="11750"/>
                      <a:pt x="15556" y="11750"/>
                      <a:pt x="15556" y="11789"/>
                    </a:cubicBezTo>
                    <a:cubicBezTo>
                      <a:pt x="15528" y="11828"/>
                      <a:pt x="15528" y="11828"/>
                      <a:pt x="15501" y="11828"/>
                    </a:cubicBezTo>
                    <a:cubicBezTo>
                      <a:pt x="15417" y="11789"/>
                      <a:pt x="15333" y="11711"/>
                      <a:pt x="15249" y="11673"/>
                    </a:cubicBezTo>
                    <a:close/>
                    <a:moveTo>
                      <a:pt x="14941" y="11479"/>
                    </a:moveTo>
                    <a:cubicBezTo>
                      <a:pt x="14941" y="11479"/>
                      <a:pt x="14941" y="11479"/>
                      <a:pt x="14941" y="11479"/>
                    </a:cubicBezTo>
                    <a:cubicBezTo>
                      <a:pt x="14857" y="11401"/>
                      <a:pt x="14773" y="11362"/>
                      <a:pt x="14689" y="11285"/>
                    </a:cubicBezTo>
                    <a:cubicBezTo>
                      <a:pt x="14661" y="11285"/>
                      <a:pt x="14661" y="11246"/>
                      <a:pt x="14661" y="11207"/>
                    </a:cubicBezTo>
                    <a:cubicBezTo>
                      <a:pt x="14661" y="11207"/>
                      <a:pt x="14689" y="11168"/>
                      <a:pt x="14717" y="11207"/>
                    </a:cubicBezTo>
                    <a:cubicBezTo>
                      <a:pt x="14801" y="11246"/>
                      <a:pt x="14885" y="11324"/>
                      <a:pt x="14969" y="11401"/>
                    </a:cubicBezTo>
                    <a:cubicBezTo>
                      <a:pt x="14997" y="11401"/>
                      <a:pt x="14997" y="11440"/>
                      <a:pt x="14997" y="11440"/>
                    </a:cubicBezTo>
                    <a:cubicBezTo>
                      <a:pt x="14997" y="11479"/>
                      <a:pt x="14969" y="11479"/>
                      <a:pt x="14941" y="11479"/>
                    </a:cubicBezTo>
                    <a:close/>
                    <a:moveTo>
                      <a:pt x="15780" y="11983"/>
                    </a:moveTo>
                    <a:cubicBezTo>
                      <a:pt x="15752" y="11944"/>
                      <a:pt x="15752" y="11944"/>
                      <a:pt x="15752" y="11905"/>
                    </a:cubicBezTo>
                    <a:cubicBezTo>
                      <a:pt x="15752" y="11866"/>
                      <a:pt x="15780" y="11866"/>
                      <a:pt x="15808" y="11866"/>
                    </a:cubicBezTo>
                    <a:cubicBezTo>
                      <a:pt x="15892" y="11944"/>
                      <a:pt x="16004" y="11983"/>
                      <a:pt x="16088" y="12022"/>
                    </a:cubicBezTo>
                    <a:cubicBezTo>
                      <a:pt x="16116" y="12022"/>
                      <a:pt x="16116" y="12060"/>
                      <a:pt x="16116" y="12099"/>
                    </a:cubicBezTo>
                    <a:cubicBezTo>
                      <a:pt x="16088" y="12099"/>
                      <a:pt x="16088" y="12138"/>
                      <a:pt x="16060" y="12138"/>
                    </a:cubicBezTo>
                    <a:cubicBezTo>
                      <a:pt x="15976" y="12060"/>
                      <a:pt x="15864" y="12022"/>
                      <a:pt x="15780" y="11983"/>
                    </a:cubicBezTo>
                    <a:cubicBezTo>
                      <a:pt x="15780" y="11983"/>
                      <a:pt x="15780" y="11983"/>
                      <a:pt x="15780" y="11983"/>
                    </a:cubicBezTo>
                    <a:close/>
                    <a:moveTo>
                      <a:pt x="14409" y="11091"/>
                    </a:moveTo>
                    <a:cubicBezTo>
                      <a:pt x="14409" y="11091"/>
                      <a:pt x="14409" y="11091"/>
                      <a:pt x="14409" y="11091"/>
                    </a:cubicBezTo>
                    <a:cubicBezTo>
                      <a:pt x="14325" y="11013"/>
                      <a:pt x="14241" y="10975"/>
                      <a:pt x="14158" y="10897"/>
                    </a:cubicBezTo>
                    <a:cubicBezTo>
                      <a:pt x="14130" y="10858"/>
                      <a:pt x="14130" y="10819"/>
                      <a:pt x="14130" y="10819"/>
                    </a:cubicBezTo>
                    <a:cubicBezTo>
                      <a:pt x="14158" y="10781"/>
                      <a:pt x="14158" y="10781"/>
                      <a:pt x="14185" y="10781"/>
                    </a:cubicBezTo>
                    <a:cubicBezTo>
                      <a:pt x="14269" y="10858"/>
                      <a:pt x="14353" y="10936"/>
                      <a:pt x="14437" y="11013"/>
                    </a:cubicBezTo>
                    <a:cubicBezTo>
                      <a:pt x="14465" y="11013"/>
                      <a:pt x="14465" y="11052"/>
                      <a:pt x="14465" y="11091"/>
                    </a:cubicBezTo>
                    <a:cubicBezTo>
                      <a:pt x="14437" y="11091"/>
                      <a:pt x="14437" y="11091"/>
                      <a:pt x="14409" y="11091"/>
                    </a:cubicBezTo>
                    <a:close/>
                    <a:moveTo>
                      <a:pt x="16340" y="12254"/>
                    </a:moveTo>
                    <a:cubicBezTo>
                      <a:pt x="16312" y="12254"/>
                      <a:pt x="16312" y="12215"/>
                      <a:pt x="16312" y="12177"/>
                    </a:cubicBezTo>
                    <a:cubicBezTo>
                      <a:pt x="16340" y="12177"/>
                      <a:pt x="16340" y="12138"/>
                      <a:pt x="16368" y="12138"/>
                    </a:cubicBezTo>
                    <a:cubicBezTo>
                      <a:pt x="16452" y="12177"/>
                      <a:pt x="16564" y="12254"/>
                      <a:pt x="16648" y="12293"/>
                    </a:cubicBezTo>
                    <a:cubicBezTo>
                      <a:pt x="16676" y="12293"/>
                      <a:pt x="16676" y="12293"/>
                      <a:pt x="16676" y="12332"/>
                    </a:cubicBezTo>
                    <a:cubicBezTo>
                      <a:pt x="16676" y="12371"/>
                      <a:pt x="16648" y="12371"/>
                      <a:pt x="16648" y="12371"/>
                    </a:cubicBezTo>
                    <a:cubicBezTo>
                      <a:pt x="16536" y="12332"/>
                      <a:pt x="16452" y="12293"/>
                      <a:pt x="16340" y="12254"/>
                    </a:cubicBezTo>
                    <a:cubicBezTo>
                      <a:pt x="16340" y="12254"/>
                      <a:pt x="16340" y="12254"/>
                      <a:pt x="16340" y="12254"/>
                    </a:cubicBezTo>
                    <a:close/>
                    <a:moveTo>
                      <a:pt x="895" y="2715"/>
                    </a:moveTo>
                    <a:cubicBezTo>
                      <a:pt x="895" y="2715"/>
                      <a:pt x="895" y="2715"/>
                      <a:pt x="895" y="2715"/>
                    </a:cubicBezTo>
                    <a:cubicBezTo>
                      <a:pt x="867" y="2715"/>
                      <a:pt x="867" y="2676"/>
                      <a:pt x="867" y="2637"/>
                    </a:cubicBezTo>
                    <a:cubicBezTo>
                      <a:pt x="895" y="2598"/>
                      <a:pt x="923" y="2559"/>
                      <a:pt x="923" y="2521"/>
                    </a:cubicBezTo>
                    <a:cubicBezTo>
                      <a:pt x="951" y="2443"/>
                      <a:pt x="1007" y="2366"/>
                      <a:pt x="1035" y="2288"/>
                    </a:cubicBezTo>
                    <a:cubicBezTo>
                      <a:pt x="1035" y="2249"/>
                      <a:pt x="1063" y="2249"/>
                      <a:pt x="1091" y="2288"/>
                    </a:cubicBezTo>
                    <a:cubicBezTo>
                      <a:pt x="1091" y="2288"/>
                      <a:pt x="1119" y="2327"/>
                      <a:pt x="1091" y="2366"/>
                    </a:cubicBezTo>
                    <a:cubicBezTo>
                      <a:pt x="1063" y="2443"/>
                      <a:pt x="1035" y="2521"/>
                      <a:pt x="979" y="2598"/>
                    </a:cubicBezTo>
                    <a:cubicBezTo>
                      <a:pt x="979" y="2637"/>
                      <a:pt x="951" y="2676"/>
                      <a:pt x="951" y="2715"/>
                    </a:cubicBezTo>
                    <a:cubicBezTo>
                      <a:pt x="923" y="2715"/>
                      <a:pt x="923" y="2753"/>
                      <a:pt x="895" y="2715"/>
                    </a:cubicBezTo>
                    <a:close/>
                    <a:moveTo>
                      <a:pt x="13906" y="10664"/>
                    </a:moveTo>
                    <a:cubicBezTo>
                      <a:pt x="13878" y="10664"/>
                      <a:pt x="13878" y="10664"/>
                      <a:pt x="13878" y="10664"/>
                    </a:cubicBezTo>
                    <a:cubicBezTo>
                      <a:pt x="13794" y="10587"/>
                      <a:pt x="13710" y="10509"/>
                      <a:pt x="13626" y="10432"/>
                    </a:cubicBezTo>
                    <a:cubicBezTo>
                      <a:pt x="13626" y="10432"/>
                      <a:pt x="13626" y="10393"/>
                      <a:pt x="13626" y="10354"/>
                    </a:cubicBezTo>
                    <a:cubicBezTo>
                      <a:pt x="13626" y="10354"/>
                      <a:pt x="13654" y="10354"/>
                      <a:pt x="13682" y="10354"/>
                    </a:cubicBezTo>
                    <a:cubicBezTo>
                      <a:pt x="13766" y="10432"/>
                      <a:pt x="13850" y="10509"/>
                      <a:pt x="13934" y="10587"/>
                    </a:cubicBezTo>
                    <a:cubicBezTo>
                      <a:pt x="13934" y="10587"/>
                      <a:pt x="13962" y="10625"/>
                      <a:pt x="13934" y="10664"/>
                    </a:cubicBezTo>
                    <a:cubicBezTo>
                      <a:pt x="13934" y="10664"/>
                      <a:pt x="13906" y="10664"/>
                      <a:pt x="13906" y="10664"/>
                    </a:cubicBezTo>
                    <a:close/>
                    <a:moveTo>
                      <a:pt x="20537" y="14736"/>
                    </a:moveTo>
                    <a:cubicBezTo>
                      <a:pt x="20537" y="14736"/>
                      <a:pt x="20537" y="14736"/>
                      <a:pt x="20537" y="14736"/>
                    </a:cubicBezTo>
                    <a:cubicBezTo>
                      <a:pt x="20509" y="14697"/>
                      <a:pt x="20509" y="14659"/>
                      <a:pt x="20537" y="14659"/>
                    </a:cubicBezTo>
                    <a:cubicBezTo>
                      <a:pt x="20593" y="14542"/>
                      <a:pt x="20677" y="14426"/>
                      <a:pt x="20733" y="14348"/>
                    </a:cubicBezTo>
                    <a:cubicBezTo>
                      <a:pt x="20761" y="14310"/>
                      <a:pt x="20789" y="14310"/>
                      <a:pt x="20789" y="14348"/>
                    </a:cubicBezTo>
                    <a:cubicBezTo>
                      <a:pt x="20817" y="14348"/>
                      <a:pt x="20817" y="14387"/>
                      <a:pt x="20789" y="14426"/>
                    </a:cubicBezTo>
                    <a:cubicBezTo>
                      <a:pt x="20733" y="14503"/>
                      <a:pt x="20649" y="14620"/>
                      <a:pt x="20593" y="14697"/>
                    </a:cubicBezTo>
                    <a:cubicBezTo>
                      <a:pt x="20565" y="14736"/>
                      <a:pt x="20565" y="14736"/>
                      <a:pt x="20537" y="14736"/>
                    </a:cubicBezTo>
                    <a:close/>
                    <a:moveTo>
                      <a:pt x="16927" y="12487"/>
                    </a:moveTo>
                    <a:cubicBezTo>
                      <a:pt x="16899" y="12487"/>
                      <a:pt x="16899" y="12448"/>
                      <a:pt x="16899" y="12409"/>
                    </a:cubicBezTo>
                    <a:cubicBezTo>
                      <a:pt x="16899" y="12409"/>
                      <a:pt x="16927" y="12371"/>
                      <a:pt x="16955" y="12371"/>
                    </a:cubicBezTo>
                    <a:cubicBezTo>
                      <a:pt x="17039" y="12409"/>
                      <a:pt x="17151" y="12448"/>
                      <a:pt x="17235" y="12487"/>
                    </a:cubicBezTo>
                    <a:cubicBezTo>
                      <a:pt x="17263" y="12487"/>
                      <a:pt x="17263" y="12526"/>
                      <a:pt x="17263" y="12564"/>
                    </a:cubicBezTo>
                    <a:cubicBezTo>
                      <a:pt x="17263" y="12564"/>
                      <a:pt x="17235" y="12603"/>
                      <a:pt x="17207" y="12603"/>
                    </a:cubicBezTo>
                    <a:cubicBezTo>
                      <a:pt x="17123" y="12564"/>
                      <a:pt x="17011" y="12526"/>
                      <a:pt x="16927" y="12487"/>
                    </a:cubicBezTo>
                    <a:cubicBezTo>
                      <a:pt x="16927" y="12487"/>
                      <a:pt x="16927" y="12487"/>
                      <a:pt x="16927" y="12487"/>
                    </a:cubicBezTo>
                    <a:close/>
                    <a:moveTo>
                      <a:pt x="13402" y="10199"/>
                    </a:moveTo>
                    <a:cubicBezTo>
                      <a:pt x="13402" y="10199"/>
                      <a:pt x="13374" y="10199"/>
                      <a:pt x="13374" y="10199"/>
                    </a:cubicBezTo>
                    <a:cubicBezTo>
                      <a:pt x="13290" y="10121"/>
                      <a:pt x="13206" y="10044"/>
                      <a:pt x="13150" y="9966"/>
                    </a:cubicBezTo>
                    <a:cubicBezTo>
                      <a:pt x="13122" y="9927"/>
                      <a:pt x="13122" y="9927"/>
                      <a:pt x="13122" y="9889"/>
                    </a:cubicBezTo>
                    <a:cubicBezTo>
                      <a:pt x="13150" y="9850"/>
                      <a:pt x="13178" y="9850"/>
                      <a:pt x="13178" y="9889"/>
                    </a:cubicBezTo>
                    <a:cubicBezTo>
                      <a:pt x="13262" y="9966"/>
                      <a:pt x="13346" y="10044"/>
                      <a:pt x="13430" y="10121"/>
                    </a:cubicBezTo>
                    <a:cubicBezTo>
                      <a:pt x="13458" y="10121"/>
                      <a:pt x="13458" y="10160"/>
                      <a:pt x="13430" y="10199"/>
                    </a:cubicBezTo>
                    <a:cubicBezTo>
                      <a:pt x="13430" y="10199"/>
                      <a:pt x="13402" y="10238"/>
                      <a:pt x="13402" y="10199"/>
                    </a:cubicBezTo>
                    <a:close/>
                    <a:moveTo>
                      <a:pt x="17515" y="12681"/>
                    </a:moveTo>
                    <a:cubicBezTo>
                      <a:pt x="17487" y="12681"/>
                      <a:pt x="17487" y="12642"/>
                      <a:pt x="17487" y="12603"/>
                    </a:cubicBezTo>
                    <a:cubicBezTo>
                      <a:pt x="17487" y="12603"/>
                      <a:pt x="17515" y="12564"/>
                      <a:pt x="17543" y="12564"/>
                    </a:cubicBezTo>
                    <a:cubicBezTo>
                      <a:pt x="17627" y="12603"/>
                      <a:pt x="17739" y="12642"/>
                      <a:pt x="17823" y="12642"/>
                    </a:cubicBezTo>
                    <a:cubicBezTo>
                      <a:pt x="17851" y="12642"/>
                      <a:pt x="17851" y="12681"/>
                      <a:pt x="17851" y="12720"/>
                    </a:cubicBezTo>
                    <a:cubicBezTo>
                      <a:pt x="17851" y="12720"/>
                      <a:pt x="17823" y="12758"/>
                      <a:pt x="17823" y="12758"/>
                    </a:cubicBezTo>
                    <a:cubicBezTo>
                      <a:pt x="17711" y="12720"/>
                      <a:pt x="17599" y="12720"/>
                      <a:pt x="17515" y="12681"/>
                    </a:cubicBezTo>
                    <a:cubicBezTo>
                      <a:pt x="17515" y="12681"/>
                      <a:pt x="17515" y="12681"/>
                      <a:pt x="17515" y="12681"/>
                    </a:cubicBezTo>
                    <a:close/>
                    <a:moveTo>
                      <a:pt x="12898" y="9734"/>
                    </a:moveTo>
                    <a:cubicBezTo>
                      <a:pt x="12898" y="9734"/>
                      <a:pt x="12898" y="9695"/>
                      <a:pt x="12898" y="9695"/>
                    </a:cubicBezTo>
                    <a:cubicBezTo>
                      <a:pt x="12815" y="9617"/>
                      <a:pt x="12731" y="9540"/>
                      <a:pt x="12675" y="9462"/>
                    </a:cubicBezTo>
                    <a:cubicBezTo>
                      <a:pt x="12647" y="9423"/>
                      <a:pt x="12647" y="9385"/>
                      <a:pt x="12647" y="9385"/>
                    </a:cubicBezTo>
                    <a:cubicBezTo>
                      <a:pt x="12675" y="9346"/>
                      <a:pt x="12703" y="9346"/>
                      <a:pt x="12703" y="9385"/>
                    </a:cubicBezTo>
                    <a:cubicBezTo>
                      <a:pt x="12787" y="9462"/>
                      <a:pt x="12870" y="9540"/>
                      <a:pt x="12954" y="9617"/>
                    </a:cubicBezTo>
                    <a:cubicBezTo>
                      <a:pt x="12954" y="9656"/>
                      <a:pt x="12954" y="9695"/>
                      <a:pt x="12954" y="9695"/>
                    </a:cubicBezTo>
                    <a:cubicBezTo>
                      <a:pt x="12926" y="9734"/>
                      <a:pt x="12926" y="9734"/>
                      <a:pt x="12898" y="9734"/>
                    </a:cubicBezTo>
                    <a:close/>
                    <a:moveTo>
                      <a:pt x="18103" y="12797"/>
                    </a:moveTo>
                    <a:cubicBezTo>
                      <a:pt x="18075" y="12797"/>
                      <a:pt x="18075" y="12797"/>
                      <a:pt x="18075" y="12758"/>
                    </a:cubicBezTo>
                    <a:cubicBezTo>
                      <a:pt x="18075" y="12720"/>
                      <a:pt x="18103" y="12720"/>
                      <a:pt x="18131" y="12720"/>
                    </a:cubicBezTo>
                    <a:cubicBezTo>
                      <a:pt x="18215" y="12720"/>
                      <a:pt x="18326" y="12758"/>
                      <a:pt x="18410" y="12758"/>
                    </a:cubicBezTo>
                    <a:cubicBezTo>
                      <a:pt x="18438" y="12758"/>
                      <a:pt x="18466" y="12797"/>
                      <a:pt x="18438" y="12836"/>
                    </a:cubicBezTo>
                    <a:cubicBezTo>
                      <a:pt x="18438" y="12875"/>
                      <a:pt x="18438" y="12875"/>
                      <a:pt x="18410" y="12875"/>
                    </a:cubicBezTo>
                    <a:cubicBezTo>
                      <a:pt x="18298" y="12875"/>
                      <a:pt x="18215" y="12836"/>
                      <a:pt x="18103" y="12836"/>
                    </a:cubicBezTo>
                    <a:cubicBezTo>
                      <a:pt x="18103" y="12836"/>
                      <a:pt x="18103" y="12836"/>
                      <a:pt x="18103" y="12797"/>
                    </a:cubicBezTo>
                    <a:close/>
                    <a:moveTo>
                      <a:pt x="12451" y="9191"/>
                    </a:moveTo>
                    <a:cubicBezTo>
                      <a:pt x="12423" y="9191"/>
                      <a:pt x="12423" y="9191"/>
                      <a:pt x="12423" y="9191"/>
                    </a:cubicBezTo>
                    <a:cubicBezTo>
                      <a:pt x="12367" y="9074"/>
                      <a:pt x="12283" y="8997"/>
                      <a:pt x="12199" y="8919"/>
                    </a:cubicBezTo>
                    <a:cubicBezTo>
                      <a:pt x="12199" y="8880"/>
                      <a:pt x="12199" y="8842"/>
                      <a:pt x="12199" y="8842"/>
                    </a:cubicBezTo>
                    <a:cubicBezTo>
                      <a:pt x="12227" y="8803"/>
                      <a:pt x="12227" y="8803"/>
                      <a:pt x="12255" y="8842"/>
                    </a:cubicBezTo>
                    <a:cubicBezTo>
                      <a:pt x="12339" y="8919"/>
                      <a:pt x="12395" y="8997"/>
                      <a:pt x="12479" y="9113"/>
                    </a:cubicBezTo>
                    <a:cubicBezTo>
                      <a:pt x="12507" y="9113"/>
                      <a:pt x="12507" y="9152"/>
                      <a:pt x="12479" y="9191"/>
                    </a:cubicBezTo>
                    <a:cubicBezTo>
                      <a:pt x="12479" y="9191"/>
                      <a:pt x="12451" y="9191"/>
                      <a:pt x="12451" y="9191"/>
                    </a:cubicBezTo>
                    <a:close/>
                    <a:moveTo>
                      <a:pt x="18690" y="12913"/>
                    </a:moveTo>
                    <a:cubicBezTo>
                      <a:pt x="18690" y="12913"/>
                      <a:pt x="18662" y="12875"/>
                      <a:pt x="18662" y="12875"/>
                    </a:cubicBezTo>
                    <a:cubicBezTo>
                      <a:pt x="18690" y="12836"/>
                      <a:pt x="18690" y="12797"/>
                      <a:pt x="18718" y="12797"/>
                    </a:cubicBezTo>
                    <a:cubicBezTo>
                      <a:pt x="18802" y="12836"/>
                      <a:pt x="18914" y="12836"/>
                      <a:pt x="19026" y="12836"/>
                    </a:cubicBezTo>
                    <a:cubicBezTo>
                      <a:pt x="19026" y="12836"/>
                      <a:pt x="19054" y="12875"/>
                      <a:pt x="19054" y="12913"/>
                    </a:cubicBezTo>
                    <a:cubicBezTo>
                      <a:pt x="19054" y="12913"/>
                      <a:pt x="19026" y="12952"/>
                      <a:pt x="18998" y="12952"/>
                    </a:cubicBezTo>
                    <a:cubicBezTo>
                      <a:pt x="18914" y="12952"/>
                      <a:pt x="18802" y="12913"/>
                      <a:pt x="18718" y="12913"/>
                    </a:cubicBezTo>
                    <a:cubicBezTo>
                      <a:pt x="18718" y="12913"/>
                      <a:pt x="18690" y="12913"/>
                      <a:pt x="18690" y="12913"/>
                    </a:cubicBezTo>
                    <a:close/>
                    <a:moveTo>
                      <a:pt x="1203" y="2017"/>
                    </a:moveTo>
                    <a:cubicBezTo>
                      <a:pt x="1203" y="2017"/>
                      <a:pt x="1203" y="2017"/>
                      <a:pt x="1203" y="2017"/>
                    </a:cubicBezTo>
                    <a:cubicBezTo>
                      <a:pt x="1203" y="2017"/>
                      <a:pt x="1175" y="1978"/>
                      <a:pt x="1203" y="1939"/>
                    </a:cubicBezTo>
                    <a:cubicBezTo>
                      <a:pt x="1259" y="1823"/>
                      <a:pt x="1315" y="1706"/>
                      <a:pt x="1371" y="1590"/>
                    </a:cubicBezTo>
                    <a:cubicBezTo>
                      <a:pt x="1399" y="1590"/>
                      <a:pt x="1427" y="1590"/>
                      <a:pt x="1427" y="1590"/>
                    </a:cubicBezTo>
                    <a:cubicBezTo>
                      <a:pt x="1455" y="1629"/>
                      <a:pt x="1455" y="1668"/>
                      <a:pt x="1455" y="1668"/>
                    </a:cubicBezTo>
                    <a:cubicBezTo>
                      <a:pt x="1371" y="1784"/>
                      <a:pt x="1315" y="1900"/>
                      <a:pt x="1259" y="2017"/>
                    </a:cubicBezTo>
                    <a:cubicBezTo>
                      <a:pt x="1259" y="2017"/>
                      <a:pt x="1231" y="2017"/>
                      <a:pt x="1203" y="2017"/>
                    </a:cubicBezTo>
                    <a:close/>
                    <a:moveTo>
                      <a:pt x="12003" y="8648"/>
                    </a:moveTo>
                    <a:cubicBezTo>
                      <a:pt x="11975" y="8648"/>
                      <a:pt x="11975" y="8609"/>
                      <a:pt x="11975" y="8609"/>
                    </a:cubicBezTo>
                    <a:cubicBezTo>
                      <a:pt x="11919" y="8531"/>
                      <a:pt x="11835" y="8415"/>
                      <a:pt x="11751" y="8338"/>
                    </a:cubicBezTo>
                    <a:cubicBezTo>
                      <a:pt x="11751" y="8299"/>
                      <a:pt x="11751" y="8299"/>
                      <a:pt x="11751" y="8260"/>
                    </a:cubicBezTo>
                    <a:cubicBezTo>
                      <a:pt x="11779" y="8221"/>
                      <a:pt x="11807" y="8221"/>
                      <a:pt x="11807" y="8260"/>
                    </a:cubicBezTo>
                    <a:cubicBezTo>
                      <a:pt x="11891" y="8338"/>
                      <a:pt x="11975" y="8454"/>
                      <a:pt x="12031" y="8531"/>
                    </a:cubicBezTo>
                    <a:cubicBezTo>
                      <a:pt x="12059" y="8570"/>
                      <a:pt x="12059" y="8609"/>
                      <a:pt x="12031" y="8609"/>
                    </a:cubicBezTo>
                    <a:cubicBezTo>
                      <a:pt x="12031" y="8648"/>
                      <a:pt x="12003" y="8648"/>
                      <a:pt x="12003" y="8648"/>
                    </a:cubicBezTo>
                    <a:close/>
                    <a:moveTo>
                      <a:pt x="20956" y="14116"/>
                    </a:moveTo>
                    <a:cubicBezTo>
                      <a:pt x="20956" y="14116"/>
                      <a:pt x="20956" y="14116"/>
                      <a:pt x="20956" y="14116"/>
                    </a:cubicBezTo>
                    <a:cubicBezTo>
                      <a:pt x="20928" y="14077"/>
                      <a:pt x="20928" y="14077"/>
                      <a:pt x="20956" y="14038"/>
                    </a:cubicBezTo>
                    <a:cubicBezTo>
                      <a:pt x="21012" y="13922"/>
                      <a:pt x="21096" y="13844"/>
                      <a:pt x="21152" y="13728"/>
                    </a:cubicBezTo>
                    <a:cubicBezTo>
                      <a:pt x="21152" y="13728"/>
                      <a:pt x="21180" y="13689"/>
                      <a:pt x="21208" y="13728"/>
                    </a:cubicBezTo>
                    <a:cubicBezTo>
                      <a:pt x="21208" y="13728"/>
                      <a:pt x="21208" y="13767"/>
                      <a:pt x="21208" y="13805"/>
                    </a:cubicBezTo>
                    <a:cubicBezTo>
                      <a:pt x="21152" y="13922"/>
                      <a:pt x="21068" y="13999"/>
                      <a:pt x="21012" y="14116"/>
                    </a:cubicBezTo>
                    <a:cubicBezTo>
                      <a:pt x="20984" y="14116"/>
                      <a:pt x="20984" y="14116"/>
                      <a:pt x="20956" y="14116"/>
                    </a:cubicBezTo>
                    <a:close/>
                    <a:moveTo>
                      <a:pt x="19306" y="12952"/>
                    </a:moveTo>
                    <a:cubicBezTo>
                      <a:pt x="19278" y="12952"/>
                      <a:pt x="19278" y="12952"/>
                      <a:pt x="19278" y="12913"/>
                    </a:cubicBezTo>
                    <a:cubicBezTo>
                      <a:pt x="19278" y="12875"/>
                      <a:pt x="19306" y="12875"/>
                      <a:pt x="19306" y="12875"/>
                    </a:cubicBezTo>
                    <a:cubicBezTo>
                      <a:pt x="19418" y="12875"/>
                      <a:pt x="19530" y="12875"/>
                      <a:pt x="19613" y="12875"/>
                    </a:cubicBezTo>
                    <a:cubicBezTo>
                      <a:pt x="19641" y="12875"/>
                      <a:pt x="19641" y="12913"/>
                      <a:pt x="19641" y="12913"/>
                    </a:cubicBezTo>
                    <a:cubicBezTo>
                      <a:pt x="19641" y="12952"/>
                      <a:pt x="19641" y="12991"/>
                      <a:pt x="19613" y="12991"/>
                    </a:cubicBezTo>
                    <a:cubicBezTo>
                      <a:pt x="19502" y="12991"/>
                      <a:pt x="19418" y="12991"/>
                      <a:pt x="19306" y="12952"/>
                    </a:cubicBezTo>
                    <a:cubicBezTo>
                      <a:pt x="19306" y="12952"/>
                      <a:pt x="19306" y="12952"/>
                      <a:pt x="19306" y="12952"/>
                    </a:cubicBezTo>
                    <a:close/>
                    <a:moveTo>
                      <a:pt x="11555" y="8066"/>
                    </a:moveTo>
                    <a:cubicBezTo>
                      <a:pt x="11555" y="8066"/>
                      <a:pt x="11555" y="8027"/>
                      <a:pt x="11555" y="8027"/>
                    </a:cubicBezTo>
                    <a:cubicBezTo>
                      <a:pt x="11472" y="7950"/>
                      <a:pt x="11416" y="7833"/>
                      <a:pt x="11332" y="7756"/>
                    </a:cubicBezTo>
                    <a:cubicBezTo>
                      <a:pt x="11332" y="7717"/>
                      <a:pt x="11332" y="7678"/>
                      <a:pt x="11332" y="7678"/>
                    </a:cubicBezTo>
                    <a:cubicBezTo>
                      <a:pt x="11360" y="7639"/>
                      <a:pt x="11388" y="7639"/>
                      <a:pt x="11388" y="7678"/>
                    </a:cubicBezTo>
                    <a:cubicBezTo>
                      <a:pt x="11472" y="7756"/>
                      <a:pt x="11527" y="7872"/>
                      <a:pt x="11611" y="7950"/>
                    </a:cubicBezTo>
                    <a:cubicBezTo>
                      <a:pt x="11611" y="7989"/>
                      <a:pt x="11611" y="8027"/>
                      <a:pt x="11611" y="8027"/>
                    </a:cubicBezTo>
                    <a:cubicBezTo>
                      <a:pt x="11583" y="8066"/>
                      <a:pt x="11583" y="8066"/>
                      <a:pt x="11555" y="8066"/>
                    </a:cubicBezTo>
                    <a:close/>
                    <a:moveTo>
                      <a:pt x="19893" y="12952"/>
                    </a:moveTo>
                    <a:cubicBezTo>
                      <a:pt x="19893" y="12952"/>
                      <a:pt x="19865" y="12952"/>
                      <a:pt x="19865" y="12913"/>
                    </a:cubicBezTo>
                    <a:cubicBezTo>
                      <a:pt x="19865" y="12913"/>
                      <a:pt x="19893" y="12875"/>
                      <a:pt x="19921" y="12875"/>
                    </a:cubicBezTo>
                    <a:cubicBezTo>
                      <a:pt x="20005" y="12875"/>
                      <a:pt x="20117" y="12875"/>
                      <a:pt x="20201" y="12875"/>
                    </a:cubicBezTo>
                    <a:cubicBezTo>
                      <a:pt x="20229" y="12875"/>
                      <a:pt x="20257" y="12875"/>
                      <a:pt x="20257" y="12913"/>
                    </a:cubicBezTo>
                    <a:cubicBezTo>
                      <a:pt x="20257" y="12952"/>
                      <a:pt x="20229" y="12952"/>
                      <a:pt x="20229" y="12952"/>
                    </a:cubicBezTo>
                    <a:cubicBezTo>
                      <a:pt x="20117" y="12952"/>
                      <a:pt x="20005" y="12991"/>
                      <a:pt x="19921" y="12991"/>
                    </a:cubicBezTo>
                    <a:cubicBezTo>
                      <a:pt x="19921" y="12991"/>
                      <a:pt x="19893" y="12991"/>
                      <a:pt x="19893" y="12952"/>
                    </a:cubicBezTo>
                    <a:close/>
                    <a:moveTo>
                      <a:pt x="11136" y="7446"/>
                    </a:moveTo>
                    <a:cubicBezTo>
                      <a:pt x="11136" y="7446"/>
                      <a:pt x="11136" y="7446"/>
                      <a:pt x="11136" y="7446"/>
                    </a:cubicBezTo>
                    <a:cubicBezTo>
                      <a:pt x="11080" y="7329"/>
                      <a:pt x="10996" y="7252"/>
                      <a:pt x="10940" y="7135"/>
                    </a:cubicBezTo>
                    <a:cubicBezTo>
                      <a:pt x="10912" y="7097"/>
                      <a:pt x="10912" y="7058"/>
                      <a:pt x="10940" y="7058"/>
                    </a:cubicBezTo>
                    <a:cubicBezTo>
                      <a:pt x="10940" y="7019"/>
                      <a:pt x="10968" y="7019"/>
                      <a:pt x="10996" y="7058"/>
                    </a:cubicBezTo>
                    <a:cubicBezTo>
                      <a:pt x="11052" y="7174"/>
                      <a:pt x="11136" y="7252"/>
                      <a:pt x="11192" y="7368"/>
                    </a:cubicBezTo>
                    <a:cubicBezTo>
                      <a:pt x="11192" y="7368"/>
                      <a:pt x="11192" y="7407"/>
                      <a:pt x="11192" y="7446"/>
                    </a:cubicBezTo>
                    <a:cubicBezTo>
                      <a:pt x="11164" y="7446"/>
                      <a:pt x="11164" y="7446"/>
                      <a:pt x="11136" y="7446"/>
                    </a:cubicBezTo>
                    <a:close/>
                    <a:moveTo>
                      <a:pt x="1595" y="1396"/>
                    </a:moveTo>
                    <a:cubicBezTo>
                      <a:pt x="1595" y="1357"/>
                      <a:pt x="1595" y="1357"/>
                      <a:pt x="1595" y="1357"/>
                    </a:cubicBezTo>
                    <a:cubicBezTo>
                      <a:pt x="1567" y="1357"/>
                      <a:pt x="1567" y="1318"/>
                      <a:pt x="1595" y="1280"/>
                    </a:cubicBezTo>
                    <a:cubicBezTo>
                      <a:pt x="1623" y="1241"/>
                      <a:pt x="1651" y="1202"/>
                      <a:pt x="1679" y="1163"/>
                    </a:cubicBezTo>
                    <a:cubicBezTo>
                      <a:pt x="1735" y="1086"/>
                      <a:pt x="1763" y="1047"/>
                      <a:pt x="1819" y="1008"/>
                    </a:cubicBezTo>
                    <a:cubicBezTo>
                      <a:pt x="1819" y="969"/>
                      <a:pt x="1847" y="969"/>
                      <a:pt x="1847" y="1008"/>
                    </a:cubicBezTo>
                    <a:cubicBezTo>
                      <a:pt x="1875" y="1047"/>
                      <a:pt x="1875" y="1047"/>
                      <a:pt x="1847" y="1086"/>
                    </a:cubicBezTo>
                    <a:cubicBezTo>
                      <a:pt x="1819" y="1125"/>
                      <a:pt x="1763" y="1163"/>
                      <a:pt x="1735" y="1241"/>
                    </a:cubicBezTo>
                    <a:cubicBezTo>
                      <a:pt x="1707" y="1280"/>
                      <a:pt x="1679" y="1318"/>
                      <a:pt x="1651" y="1357"/>
                    </a:cubicBezTo>
                    <a:cubicBezTo>
                      <a:pt x="1623" y="1396"/>
                      <a:pt x="1623" y="1396"/>
                      <a:pt x="1595" y="1396"/>
                    </a:cubicBezTo>
                    <a:close/>
                    <a:moveTo>
                      <a:pt x="21348" y="13495"/>
                    </a:moveTo>
                    <a:cubicBezTo>
                      <a:pt x="21348" y="13495"/>
                      <a:pt x="21348" y="13495"/>
                      <a:pt x="21348" y="13495"/>
                    </a:cubicBezTo>
                    <a:cubicBezTo>
                      <a:pt x="21348" y="13456"/>
                      <a:pt x="21320" y="13456"/>
                      <a:pt x="21348" y="13418"/>
                    </a:cubicBezTo>
                    <a:cubicBezTo>
                      <a:pt x="21404" y="13301"/>
                      <a:pt x="21488" y="13224"/>
                      <a:pt x="21544" y="13107"/>
                    </a:cubicBezTo>
                    <a:cubicBezTo>
                      <a:pt x="21544" y="13069"/>
                      <a:pt x="21572" y="13069"/>
                      <a:pt x="21600" y="13107"/>
                    </a:cubicBezTo>
                    <a:cubicBezTo>
                      <a:pt x="21600" y="13107"/>
                      <a:pt x="21600" y="13146"/>
                      <a:pt x="21600" y="13185"/>
                    </a:cubicBezTo>
                    <a:cubicBezTo>
                      <a:pt x="21544" y="13262"/>
                      <a:pt x="21460" y="13379"/>
                      <a:pt x="21404" y="13495"/>
                    </a:cubicBezTo>
                    <a:cubicBezTo>
                      <a:pt x="21404" y="13495"/>
                      <a:pt x="21376" y="13495"/>
                      <a:pt x="21348" y="13495"/>
                    </a:cubicBezTo>
                    <a:close/>
                    <a:moveTo>
                      <a:pt x="20509" y="12913"/>
                    </a:moveTo>
                    <a:cubicBezTo>
                      <a:pt x="20481" y="12913"/>
                      <a:pt x="20481" y="12913"/>
                      <a:pt x="20481" y="12875"/>
                    </a:cubicBezTo>
                    <a:cubicBezTo>
                      <a:pt x="20481" y="12875"/>
                      <a:pt x="20481" y="12836"/>
                      <a:pt x="20509" y="12836"/>
                    </a:cubicBezTo>
                    <a:cubicBezTo>
                      <a:pt x="20621" y="12836"/>
                      <a:pt x="20705" y="12797"/>
                      <a:pt x="20817" y="12797"/>
                    </a:cubicBezTo>
                    <a:cubicBezTo>
                      <a:pt x="20845" y="12797"/>
                      <a:pt x="20845" y="12797"/>
                      <a:pt x="20845" y="12836"/>
                    </a:cubicBezTo>
                    <a:cubicBezTo>
                      <a:pt x="20845" y="12875"/>
                      <a:pt x="20845" y="12913"/>
                      <a:pt x="20817" y="12913"/>
                    </a:cubicBezTo>
                    <a:cubicBezTo>
                      <a:pt x="20705" y="12913"/>
                      <a:pt x="20621" y="12913"/>
                      <a:pt x="20509" y="12952"/>
                    </a:cubicBezTo>
                    <a:cubicBezTo>
                      <a:pt x="20509" y="12952"/>
                      <a:pt x="20509" y="12952"/>
                      <a:pt x="20509" y="12913"/>
                    </a:cubicBezTo>
                    <a:close/>
                    <a:moveTo>
                      <a:pt x="10744" y="6825"/>
                    </a:moveTo>
                    <a:cubicBezTo>
                      <a:pt x="10744" y="6825"/>
                      <a:pt x="10744" y="6825"/>
                      <a:pt x="10744" y="6825"/>
                    </a:cubicBezTo>
                    <a:cubicBezTo>
                      <a:pt x="10660" y="6709"/>
                      <a:pt x="10604" y="6592"/>
                      <a:pt x="10520" y="6515"/>
                    </a:cubicBezTo>
                    <a:cubicBezTo>
                      <a:pt x="10520" y="6476"/>
                      <a:pt x="10520" y="6437"/>
                      <a:pt x="10548" y="6437"/>
                    </a:cubicBezTo>
                    <a:cubicBezTo>
                      <a:pt x="10548" y="6399"/>
                      <a:pt x="10576" y="6399"/>
                      <a:pt x="10576" y="6437"/>
                    </a:cubicBezTo>
                    <a:cubicBezTo>
                      <a:pt x="10660" y="6554"/>
                      <a:pt x="10716" y="6631"/>
                      <a:pt x="10800" y="6748"/>
                    </a:cubicBezTo>
                    <a:cubicBezTo>
                      <a:pt x="10800" y="6748"/>
                      <a:pt x="10800" y="6786"/>
                      <a:pt x="10772" y="6825"/>
                    </a:cubicBezTo>
                    <a:cubicBezTo>
                      <a:pt x="10772" y="6825"/>
                      <a:pt x="10744" y="6825"/>
                      <a:pt x="10744" y="6825"/>
                    </a:cubicBezTo>
                    <a:close/>
                    <a:moveTo>
                      <a:pt x="21096" y="12836"/>
                    </a:moveTo>
                    <a:cubicBezTo>
                      <a:pt x="21096" y="12836"/>
                      <a:pt x="21068" y="12836"/>
                      <a:pt x="21068" y="12797"/>
                    </a:cubicBezTo>
                    <a:cubicBezTo>
                      <a:pt x="21068" y="12797"/>
                      <a:pt x="21096" y="12758"/>
                      <a:pt x="21096" y="12758"/>
                    </a:cubicBezTo>
                    <a:cubicBezTo>
                      <a:pt x="21208" y="12720"/>
                      <a:pt x="21320" y="12720"/>
                      <a:pt x="21404" y="12681"/>
                    </a:cubicBezTo>
                    <a:cubicBezTo>
                      <a:pt x="21432" y="12681"/>
                      <a:pt x="21460" y="12720"/>
                      <a:pt x="21460" y="12720"/>
                    </a:cubicBezTo>
                    <a:cubicBezTo>
                      <a:pt x="21460" y="12758"/>
                      <a:pt x="21432" y="12797"/>
                      <a:pt x="21432" y="12797"/>
                    </a:cubicBezTo>
                    <a:cubicBezTo>
                      <a:pt x="21320" y="12797"/>
                      <a:pt x="21208" y="12836"/>
                      <a:pt x="21124" y="12836"/>
                    </a:cubicBezTo>
                    <a:cubicBezTo>
                      <a:pt x="21124" y="12836"/>
                      <a:pt x="21096" y="12836"/>
                      <a:pt x="21096" y="12836"/>
                    </a:cubicBezTo>
                    <a:close/>
                    <a:moveTo>
                      <a:pt x="10352" y="6205"/>
                    </a:moveTo>
                    <a:cubicBezTo>
                      <a:pt x="10352" y="6205"/>
                      <a:pt x="10324" y="6205"/>
                      <a:pt x="10324" y="6166"/>
                    </a:cubicBezTo>
                    <a:cubicBezTo>
                      <a:pt x="10324" y="6166"/>
                      <a:pt x="10324" y="6166"/>
                      <a:pt x="10324" y="6166"/>
                    </a:cubicBezTo>
                    <a:cubicBezTo>
                      <a:pt x="10268" y="6088"/>
                      <a:pt x="10212" y="5972"/>
                      <a:pt x="10128" y="5856"/>
                    </a:cubicBezTo>
                    <a:cubicBezTo>
                      <a:pt x="10128" y="5856"/>
                      <a:pt x="10128" y="5817"/>
                      <a:pt x="10128" y="5778"/>
                    </a:cubicBezTo>
                    <a:cubicBezTo>
                      <a:pt x="10156" y="5778"/>
                      <a:pt x="10184" y="5778"/>
                      <a:pt x="10184" y="5817"/>
                    </a:cubicBezTo>
                    <a:cubicBezTo>
                      <a:pt x="10268" y="5894"/>
                      <a:pt x="10324" y="6011"/>
                      <a:pt x="10380" y="6127"/>
                    </a:cubicBezTo>
                    <a:cubicBezTo>
                      <a:pt x="10380" y="6127"/>
                      <a:pt x="10380" y="6127"/>
                      <a:pt x="10380" y="6127"/>
                    </a:cubicBezTo>
                    <a:cubicBezTo>
                      <a:pt x="10408" y="6127"/>
                      <a:pt x="10408" y="6166"/>
                      <a:pt x="10380" y="6205"/>
                    </a:cubicBezTo>
                    <a:cubicBezTo>
                      <a:pt x="10380" y="6205"/>
                      <a:pt x="10352" y="6205"/>
                      <a:pt x="10352" y="6205"/>
                    </a:cubicBezTo>
                    <a:close/>
                    <a:moveTo>
                      <a:pt x="2042" y="814"/>
                    </a:moveTo>
                    <a:cubicBezTo>
                      <a:pt x="2042" y="814"/>
                      <a:pt x="2042" y="814"/>
                      <a:pt x="2042" y="814"/>
                    </a:cubicBezTo>
                    <a:cubicBezTo>
                      <a:pt x="2015" y="776"/>
                      <a:pt x="2015" y="776"/>
                      <a:pt x="2042" y="737"/>
                    </a:cubicBezTo>
                    <a:cubicBezTo>
                      <a:pt x="2126" y="659"/>
                      <a:pt x="2210" y="582"/>
                      <a:pt x="2294" y="504"/>
                    </a:cubicBezTo>
                    <a:cubicBezTo>
                      <a:pt x="2322" y="504"/>
                      <a:pt x="2350" y="504"/>
                      <a:pt x="2350" y="543"/>
                    </a:cubicBezTo>
                    <a:cubicBezTo>
                      <a:pt x="2350" y="543"/>
                      <a:pt x="2350" y="582"/>
                      <a:pt x="2322" y="582"/>
                    </a:cubicBezTo>
                    <a:cubicBezTo>
                      <a:pt x="2238" y="659"/>
                      <a:pt x="2154" y="737"/>
                      <a:pt x="2098" y="814"/>
                    </a:cubicBezTo>
                    <a:cubicBezTo>
                      <a:pt x="2070" y="853"/>
                      <a:pt x="2070" y="853"/>
                      <a:pt x="2042" y="814"/>
                    </a:cubicBezTo>
                    <a:close/>
                    <a:moveTo>
                      <a:pt x="9961" y="5584"/>
                    </a:moveTo>
                    <a:cubicBezTo>
                      <a:pt x="9961" y="5584"/>
                      <a:pt x="9933" y="5545"/>
                      <a:pt x="9933" y="5545"/>
                    </a:cubicBezTo>
                    <a:cubicBezTo>
                      <a:pt x="9877" y="5429"/>
                      <a:pt x="9793" y="5352"/>
                      <a:pt x="9737" y="5235"/>
                    </a:cubicBezTo>
                    <a:cubicBezTo>
                      <a:pt x="9737" y="5235"/>
                      <a:pt x="9737" y="5196"/>
                      <a:pt x="9737" y="5158"/>
                    </a:cubicBezTo>
                    <a:cubicBezTo>
                      <a:pt x="9765" y="5158"/>
                      <a:pt x="9793" y="5158"/>
                      <a:pt x="9793" y="5196"/>
                    </a:cubicBezTo>
                    <a:cubicBezTo>
                      <a:pt x="9849" y="5274"/>
                      <a:pt x="9933" y="5390"/>
                      <a:pt x="9989" y="5507"/>
                    </a:cubicBezTo>
                    <a:cubicBezTo>
                      <a:pt x="10017" y="5507"/>
                      <a:pt x="10017" y="5545"/>
                      <a:pt x="9989" y="5545"/>
                    </a:cubicBezTo>
                    <a:cubicBezTo>
                      <a:pt x="9989" y="5584"/>
                      <a:pt x="9961" y="5584"/>
                      <a:pt x="9961" y="5584"/>
                    </a:cubicBezTo>
                    <a:close/>
                    <a:moveTo>
                      <a:pt x="9541" y="4964"/>
                    </a:moveTo>
                    <a:cubicBezTo>
                      <a:pt x="9541" y="4964"/>
                      <a:pt x="9541" y="4964"/>
                      <a:pt x="9541" y="4925"/>
                    </a:cubicBezTo>
                    <a:cubicBezTo>
                      <a:pt x="9513" y="4886"/>
                      <a:pt x="9485" y="4847"/>
                      <a:pt x="9457" y="4809"/>
                    </a:cubicBezTo>
                    <a:cubicBezTo>
                      <a:pt x="9401" y="4731"/>
                      <a:pt x="9373" y="4692"/>
                      <a:pt x="9345" y="4615"/>
                    </a:cubicBezTo>
                    <a:cubicBezTo>
                      <a:pt x="9317" y="4615"/>
                      <a:pt x="9317" y="4576"/>
                      <a:pt x="9345" y="4576"/>
                    </a:cubicBezTo>
                    <a:cubicBezTo>
                      <a:pt x="9345" y="4537"/>
                      <a:pt x="9373" y="4537"/>
                      <a:pt x="9401" y="4576"/>
                    </a:cubicBezTo>
                    <a:cubicBezTo>
                      <a:pt x="9429" y="4615"/>
                      <a:pt x="9457" y="4692"/>
                      <a:pt x="9513" y="4731"/>
                    </a:cubicBezTo>
                    <a:cubicBezTo>
                      <a:pt x="9541" y="4770"/>
                      <a:pt x="9569" y="4847"/>
                      <a:pt x="9597" y="4886"/>
                    </a:cubicBezTo>
                    <a:cubicBezTo>
                      <a:pt x="9597" y="4886"/>
                      <a:pt x="9597" y="4925"/>
                      <a:pt x="9597" y="4925"/>
                    </a:cubicBezTo>
                    <a:cubicBezTo>
                      <a:pt x="9569" y="4964"/>
                      <a:pt x="9569" y="4964"/>
                      <a:pt x="9541" y="4964"/>
                    </a:cubicBezTo>
                    <a:close/>
                    <a:moveTo>
                      <a:pt x="2574" y="427"/>
                    </a:moveTo>
                    <a:cubicBezTo>
                      <a:pt x="2574" y="427"/>
                      <a:pt x="2546" y="388"/>
                      <a:pt x="2546" y="388"/>
                    </a:cubicBezTo>
                    <a:cubicBezTo>
                      <a:pt x="2546" y="349"/>
                      <a:pt x="2546" y="349"/>
                      <a:pt x="2574" y="310"/>
                    </a:cubicBezTo>
                    <a:cubicBezTo>
                      <a:pt x="2574" y="310"/>
                      <a:pt x="2574" y="310"/>
                      <a:pt x="2574" y="310"/>
                    </a:cubicBezTo>
                    <a:cubicBezTo>
                      <a:pt x="2658" y="271"/>
                      <a:pt x="2770" y="233"/>
                      <a:pt x="2854" y="155"/>
                    </a:cubicBezTo>
                    <a:cubicBezTo>
                      <a:pt x="2882" y="155"/>
                      <a:pt x="2910" y="194"/>
                      <a:pt x="2910" y="194"/>
                    </a:cubicBezTo>
                    <a:cubicBezTo>
                      <a:pt x="2910" y="233"/>
                      <a:pt x="2910" y="271"/>
                      <a:pt x="2882" y="271"/>
                    </a:cubicBezTo>
                    <a:cubicBezTo>
                      <a:pt x="2798" y="310"/>
                      <a:pt x="2686" y="349"/>
                      <a:pt x="2602" y="427"/>
                    </a:cubicBezTo>
                    <a:cubicBezTo>
                      <a:pt x="2602" y="427"/>
                      <a:pt x="2602" y="427"/>
                      <a:pt x="2602" y="427"/>
                    </a:cubicBezTo>
                    <a:cubicBezTo>
                      <a:pt x="2602" y="427"/>
                      <a:pt x="2574" y="427"/>
                      <a:pt x="2574" y="427"/>
                    </a:cubicBezTo>
                    <a:close/>
                    <a:moveTo>
                      <a:pt x="9149" y="4343"/>
                    </a:moveTo>
                    <a:cubicBezTo>
                      <a:pt x="9121" y="4343"/>
                      <a:pt x="9121" y="4343"/>
                      <a:pt x="9121" y="4343"/>
                    </a:cubicBezTo>
                    <a:cubicBezTo>
                      <a:pt x="9065" y="4227"/>
                      <a:pt x="8981" y="4149"/>
                      <a:pt x="8925" y="4033"/>
                    </a:cubicBezTo>
                    <a:cubicBezTo>
                      <a:pt x="8897" y="4033"/>
                      <a:pt x="8897" y="3994"/>
                      <a:pt x="8925" y="3955"/>
                    </a:cubicBezTo>
                    <a:cubicBezTo>
                      <a:pt x="8925" y="3955"/>
                      <a:pt x="8953" y="3955"/>
                      <a:pt x="8953" y="3955"/>
                    </a:cubicBezTo>
                    <a:cubicBezTo>
                      <a:pt x="9037" y="4072"/>
                      <a:pt x="9121" y="4149"/>
                      <a:pt x="9177" y="4266"/>
                    </a:cubicBezTo>
                    <a:cubicBezTo>
                      <a:pt x="9205" y="4266"/>
                      <a:pt x="9205" y="4304"/>
                      <a:pt x="9177" y="4343"/>
                    </a:cubicBezTo>
                    <a:cubicBezTo>
                      <a:pt x="9177" y="4343"/>
                      <a:pt x="9149" y="4343"/>
                      <a:pt x="9149" y="4343"/>
                    </a:cubicBezTo>
                    <a:close/>
                    <a:moveTo>
                      <a:pt x="8702" y="3762"/>
                    </a:moveTo>
                    <a:cubicBezTo>
                      <a:pt x="8702" y="3762"/>
                      <a:pt x="8702" y="3762"/>
                      <a:pt x="8702" y="3762"/>
                    </a:cubicBezTo>
                    <a:cubicBezTo>
                      <a:pt x="8618" y="3645"/>
                      <a:pt x="8562" y="3568"/>
                      <a:pt x="8478" y="3490"/>
                    </a:cubicBezTo>
                    <a:cubicBezTo>
                      <a:pt x="8450" y="3451"/>
                      <a:pt x="8450" y="3413"/>
                      <a:pt x="8478" y="3413"/>
                    </a:cubicBezTo>
                    <a:cubicBezTo>
                      <a:pt x="8478" y="3374"/>
                      <a:pt x="8506" y="3374"/>
                      <a:pt x="8534" y="3413"/>
                    </a:cubicBezTo>
                    <a:cubicBezTo>
                      <a:pt x="8590" y="3490"/>
                      <a:pt x="8674" y="3568"/>
                      <a:pt x="8758" y="3684"/>
                    </a:cubicBezTo>
                    <a:cubicBezTo>
                      <a:pt x="8758" y="3684"/>
                      <a:pt x="8758" y="3723"/>
                      <a:pt x="8758" y="3762"/>
                    </a:cubicBezTo>
                    <a:cubicBezTo>
                      <a:pt x="8730" y="3762"/>
                      <a:pt x="8730" y="3762"/>
                      <a:pt x="8702" y="3762"/>
                    </a:cubicBezTo>
                    <a:close/>
                    <a:moveTo>
                      <a:pt x="3134" y="155"/>
                    </a:moveTo>
                    <a:cubicBezTo>
                      <a:pt x="3134" y="155"/>
                      <a:pt x="3134" y="155"/>
                      <a:pt x="3134" y="116"/>
                    </a:cubicBezTo>
                    <a:cubicBezTo>
                      <a:pt x="3106" y="116"/>
                      <a:pt x="3134" y="78"/>
                      <a:pt x="3162" y="78"/>
                    </a:cubicBezTo>
                    <a:cubicBezTo>
                      <a:pt x="3246" y="39"/>
                      <a:pt x="3358" y="39"/>
                      <a:pt x="3469" y="39"/>
                    </a:cubicBezTo>
                    <a:cubicBezTo>
                      <a:pt x="3469" y="0"/>
                      <a:pt x="3497" y="39"/>
                      <a:pt x="3497" y="78"/>
                    </a:cubicBezTo>
                    <a:cubicBezTo>
                      <a:pt x="3497" y="78"/>
                      <a:pt x="3469" y="116"/>
                      <a:pt x="3469" y="116"/>
                    </a:cubicBezTo>
                    <a:cubicBezTo>
                      <a:pt x="3358" y="116"/>
                      <a:pt x="3274" y="155"/>
                      <a:pt x="3162" y="194"/>
                    </a:cubicBezTo>
                    <a:cubicBezTo>
                      <a:pt x="3162" y="194"/>
                      <a:pt x="3162" y="194"/>
                      <a:pt x="3134" y="155"/>
                    </a:cubicBezTo>
                    <a:close/>
                    <a:moveTo>
                      <a:pt x="8254" y="3219"/>
                    </a:moveTo>
                    <a:cubicBezTo>
                      <a:pt x="8254" y="3219"/>
                      <a:pt x="8254" y="3219"/>
                      <a:pt x="8254" y="3219"/>
                    </a:cubicBezTo>
                    <a:cubicBezTo>
                      <a:pt x="8170" y="3102"/>
                      <a:pt x="8086" y="3025"/>
                      <a:pt x="8002" y="2947"/>
                    </a:cubicBezTo>
                    <a:cubicBezTo>
                      <a:pt x="8002" y="2908"/>
                      <a:pt x="8002" y="2870"/>
                      <a:pt x="8002" y="2870"/>
                    </a:cubicBezTo>
                    <a:cubicBezTo>
                      <a:pt x="8030" y="2831"/>
                      <a:pt x="8030" y="2831"/>
                      <a:pt x="8058" y="2870"/>
                    </a:cubicBezTo>
                    <a:cubicBezTo>
                      <a:pt x="8142" y="2947"/>
                      <a:pt x="8226" y="3025"/>
                      <a:pt x="8282" y="3141"/>
                    </a:cubicBezTo>
                    <a:cubicBezTo>
                      <a:pt x="8310" y="3141"/>
                      <a:pt x="8310" y="3180"/>
                      <a:pt x="8310" y="3180"/>
                    </a:cubicBezTo>
                    <a:cubicBezTo>
                      <a:pt x="8282" y="3219"/>
                      <a:pt x="8282" y="3219"/>
                      <a:pt x="8254" y="3219"/>
                    </a:cubicBezTo>
                    <a:close/>
                    <a:moveTo>
                      <a:pt x="7778" y="2676"/>
                    </a:moveTo>
                    <a:cubicBezTo>
                      <a:pt x="7778" y="2676"/>
                      <a:pt x="7778" y="2676"/>
                      <a:pt x="7778" y="2676"/>
                    </a:cubicBezTo>
                    <a:cubicBezTo>
                      <a:pt x="7694" y="2598"/>
                      <a:pt x="7610" y="2521"/>
                      <a:pt x="7526" y="2443"/>
                    </a:cubicBezTo>
                    <a:cubicBezTo>
                      <a:pt x="7526" y="2404"/>
                      <a:pt x="7526" y="2366"/>
                      <a:pt x="7526" y="2366"/>
                    </a:cubicBezTo>
                    <a:cubicBezTo>
                      <a:pt x="7554" y="2327"/>
                      <a:pt x="7554" y="2327"/>
                      <a:pt x="7582" y="2366"/>
                    </a:cubicBezTo>
                    <a:cubicBezTo>
                      <a:pt x="7666" y="2443"/>
                      <a:pt x="7750" y="2521"/>
                      <a:pt x="7834" y="2598"/>
                    </a:cubicBezTo>
                    <a:cubicBezTo>
                      <a:pt x="7834" y="2598"/>
                      <a:pt x="7834" y="2637"/>
                      <a:pt x="7834" y="2676"/>
                    </a:cubicBezTo>
                    <a:cubicBezTo>
                      <a:pt x="7806" y="2676"/>
                      <a:pt x="7806" y="2715"/>
                      <a:pt x="7778" y="2676"/>
                    </a:cubicBezTo>
                    <a:close/>
                    <a:moveTo>
                      <a:pt x="3749" y="116"/>
                    </a:moveTo>
                    <a:cubicBezTo>
                      <a:pt x="3721" y="116"/>
                      <a:pt x="3721" y="78"/>
                      <a:pt x="3721" y="78"/>
                    </a:cubicBezTo>
                    <a:cubicBezTo>
                      <a:pt x="3721" y="39"/>
                      <a:pt x="3749" y="0"/>
                      <a:pt x="3749" y="0"/>
                    </a:cubicBezTo>
                    <a:cubicBezTo>
                      <a:pt x="3861" y="0"/>
                      <a:pt x="3973" y="39"/>
                      <a:pt x="4057" y="39"/>
                    </a:cubicBezTo>
                    <a:cubicBezTo>
                      <a:pt x="4085" y="39"/>
                      <a:pt x="4085" y="78"/>
                      <a:pt x="4085" y="116"/>
                    </a:cubicBezTo>
                    <a:cubicBezTo>
                      <a:pt x="4085" y="116"/>
                      <a:pt x="4085" y="155"/>
                      <a:pt x="4057" y="155"/>
                    </a:cubicBezTo>
                    <a:cubicBezTo>
                      <a:pt x="3945" y="116"/>
                      <a:pt x="3861" y="116"/>
                      <a:pt x="3749" y="116"/>
                    </a:cubicBezTo>
                    <a:cubicBezTo>
                      <a:pt x="3749" y="116"/>
                      <a:pt x="3749" y="116"/>
                      <a:pt x="3749" y="116"/>
                    </a:cubicBezTo>
                    <a:close/>
                    <a:moveTo>
                      <a:pt x="7303" y="2210"/>
                    </a:moveTo>
                    <a:cubicBezTo>
                      <a:pt x="7303" y="2210"/>
                      <a:pt x="7303" y="2210"/>
                      <a:pt x="7303" y="2172"/>
                    </a:cubicBezTo>
                    <a:cubicBezTo>
                      <a:pt x="7219" y="2094"/>
                      <a:pt x="7135" y="2017"/>
                      <a:pt x="7051" y="1939"/>
                    </a:cubicBezTo>
                    <a:cubicBezTo>
                      <a:pt x="7023" y="1939"/>
                      <a:pt x="7023" y="1900"/>
                      <a:pt x="7023" y="1900"/>
                    </a:cubicBezTo>
                    <a:cubicBezTo>
                      <a:pt x="7051" y="1861"/>
                      <a:pt x="7079" y="1861"/>
                      <a:pt x="7079" y="1861"/>
                    </a:cubicBezTo>
                    <a:cubicBezTo>
                      <a:pt x="7163" y="1939"/>
                      <a:pt x="7247" y="2017"/>
                      <a:pt x="7331" y="2094"/>
                    </a:cubicBezTo>
                    <a:cubicBezTo>
                      <a:pt x="7359" y="2133"/>
                      <a:pt x="7359" y="2172"/>
                      <a:pt x="7359" y="2172"/>
                    </a:cubicBezTo>
                    <a:cubicBezTo>
                      <a:pt x="7331" y="2210"/>
                      <a:pt x="7303" y="2210"/>
                      <a:pt x="7303" y="2210"/>
                    </a:cubicBezTo>
                    <a:close/>
                    <a:moveTo>
                      <a:pt x="6799" y="1745"/>
                    </a:moveTo>
                    <a:cubicBezTo>
                      <a:pt x="6799" y="1745"/>
                      <a:pt x="6799" y="1745"/>
                      <a:pt x="6799" y="1745"/>
                    </a:cubicBezTo>
                    <a:cubicBezTo>
                      <a:pt x="6715" y="1668"/>
                      <a:pt x="6631" y="1590"/>
                      <a:pt x="6547" y="1512"/>
                    </a:cubicBezTo>
                    <a:cubicBezTo>
                      <a:pt x="6519" y="1474"/>
                      <a:pt x="6519" y="1474"/>
                      <a:pt x="6519" y="1435"/>
                    </a:cubicBezTo>
                    <a:cubicBezTo>
                      <a:pt x="6547" y="1396"/>
                      <a:pt x="6575" y="1396"/>
                      <a:pt x="6575" y="1435"/>
                    </a:cubicBezTo>
                    <a:cubicBezTo>
                      <a:pt x="6659" y="1474"/>
                      <a:pt x="6743" y="1551"/>
                      <a:pt x="6827" y="1629"/>
                    </a:cubicBezTo>
                    <a:cubicBezTo>
                      <a:pt x="6855" y="1668"/>
                      <a:pt x="6855" y="1668"/>
                      <a:pt x="6855" y="1706"/>
                    </a:cubicBezTo>
                    <a:cubicBezTo>
                      <a:pt x="6827" y="1745"/>
                      <a:pt x="6827" y="1745"/>
                      <a:pt x="6799" y="1745"/>
                    </a:cubicBezTo>
                    <a:close/>
                    <a:moveTo>
                      <a:pt x="4337" y="194"/>
                    </a:moveTo>
                    <a:cubicBezTo>
                      <a:pt x="4337" y="194"/>
                      <a:pt x="4309" y="194"/>
                      <a:pt x="4309" y="155"/>
                    </a:cubicBezTo>
                    <a:cubicBezTo>
                      <a:pt x="4337" y="116"/>
                      <a:pt x="4337" y="116"/>
                      <a:pt x="4365" y="116"/>
                    </a:cubicBezTo>
                    <a:cubicBezTo>
                      <a:pt x="4393" y="116"/>
                      <a:pt x="4421" y="116"/>
                      <a:pt x="4449" y="116"/>
                    </a:cubicBezTo>
                    <a:cubicBezTo>
                      <a:pt x="4505" y="155"/>
                      <a:pt x="4589" y="194"/>
                      <a:pt x="4673" y="194"/>
                    </a:cubicBezTo>
                    <a:cubicBezTo>
                      <a:pt x="4673" y="233"/>
                      <a:pt x="4701" y="233"/>
                      <a:pt x="4673" y="271"/>
                    </a:cubicBezTo>
                    <a:cubicBezTo>
                      <a:pt x="4673" y="310"/>
                      <a:pt x="4673" y="310"/>
                      <a:pt x="4645" y="310"/>
                    </a:cubicBezTo>
                    <a:cubicBezTo>
                      <a:pt x="4561" y="271"/>
                      <a:pt x="4505" y="271"/>
                      <a:pt x="4421" y="233"/>
                    </a:cubicBezTo>
                    <a:cubicBezTo>
                      <a:pt x="4393" y="233"/>
                      <a:pt x="4365" y="233"/>
                      <a:pt x="4337" y="194"/>
                    </a:cubicBezTo>
                    <a:cubicBezTo>
                      <a:pt x="4337" y="194"/>
                      <a:pt x="4337" y="194"/>
                      <a:pt x="4337" y="194"/>
                    </a:cubicBezTo>
                    <a:close/>
                    <a:moveTo>
                      <a:pt x="6295" y="1280"/>
                    </a:moveTo>
                    <a:cubicBezTo>
                      <a:pt x="6295" y="1280"/>
                      <a:pt x="6295" y="1280"/>
                      <a:pt x="6295" y="1280"/>
                    </a:cubicBezTo>
                    <a:cubicBezTo>
                      <a:pt x="6239" y="1280"/>
                      <a:pt x="6239" y="1280"/>
                      <a:pt x="6239" y="1280"/>
                    </a:cubicBezTo>
                    <a:cubicBezTo>
                      <a:pt x="6155" y="1202"/>
                      <a:pt x="6099" y="1163"/>
                      <a:pt x="6016" y="1086"/>
                    </a:cubicBezTo>
                    <a:cubicBezTo>
                      <a:pt x="5988" y="1086"/>
                      <a:pt x="5988" y="1047"/>
                      <a:pt x="6016" y="1008"/>
                    </a:cubicBezTo>
                    <a:cubicBezTo>
                      <a:pt x="6016" y="1008"/>
                      <a:pt x="6044" y="1008"/>
                      <a:pt x="6044" y="1008"/>
                    </a:cubicBezTo>
                    <a:cubicBezTo>
                      <a:pt x="6127" y="1047"/>
                      <a:pt x="6211" y="1125"/>
                      <a:pt x="6267" y="1163"/>
                    </a:cubicBezTo>
                    <a:cubicBezTo>
                      <a:pt x="6323" y="1202"/>
                      <a:pt x="6323" y="1202"/>
                      <a:pt x="6323" y="1202"/>
                    </a:cubicBezTo>
                    <a:cubicBezTo>
                      <a:pt x="6323" y="1202"/>
                      <a:pt x="6351" y="1241"/>
                      <a:pt x="6323" y="1280"/>
                    </a:cubicBezTo>
                    <a:cubicBezTo>
                      <a:pt x="6323" y="1318"/>
                      <a:pt x="6295" y="1318"/>
                      <a:pt x="6295" y="1280"/>
                    </a:cubicBezTo>
                    <a:close/>
                    <a:moveTo>
                      <a:pt x="4924" y="427"/>
                    </a:moveTo>
                    <a:cubicBezTo>
                      <a:pt x="4896" y="427"/>
                      <a:pt x="4896" y="388"/>
                      <a:pt x="4896" y="349"/>
                    </a:cubicBezTo>
                    <a:cubicBezTo>
                      <a:pt x="4896" y="349"/>
                      <a:pt x="4924" y="310"/>
                      <a:pt x="4952" y="310"/>
                    </a:cubicBezTo>
                    <a:cubicBezTo>
                      <a:pt x="5036" y="388"/>
                      <a:pt x="5148" y="427"/>
                      <a:pt x="5232" y="465"/>
                    </a:cubicBezTo>
                    <a:cubicBezTo>
                      <a:pt x="5260" y="465"/>
                      <a:pt x="5260" y="504"/>
                      <a:pt x="5260" y="543"/>
                    </a:cubicBezTo>
                    <a:cubicBezTo>
                      <a:pt x="5260" y="582"/>
                      <a:pt x="5232" y="582"/>
                      <a:pt x="5204" y="582"/>
                    </a:cubicBezTo>
                    <a:cubicBezTo>
                      <a:pt x="5120" y="504"/>
                      <a:pt x="5008" y="465"/>
                      <a:pt x="4924" y="427"/>
                    </a:cubicBezTo>
                    <a:cubicBezTo>
                      <a:pt x="4924" y="427"/>
                      <a:pt x="4924" y="427"/>
                      <a:pt x="4924" y="427"/>
                    </a:cubicBezTo>
                    <a:close/>
                    <a:moveTo>
                      <a:pt x="5764" y="892"/>
                    </a:moveTo>
                    <a:cubicBezTo>
                      <a:pt x="5764" y="892"/>
                      <a:pt x="5764" y="892"/>
                      <a:pt x="5764" y="892"/>
                    </a:cubicBezTo>
                    <a:cubicBezTo>
                      <a:pt x="5652" y="853"/>
                      <a:pt x="5568" y="776"/>
                      <a:pt x="5484" y="737"/>
                    </a:cubicBezTo>
                    <a:cubicBezTo>
                      <a:pt x="5456" y="737"/>
                      <a:pt x="5456" y="698"/>
                      <a:pt x="5456" y="659"/>
                    </a:cubicBezTo>
                    <a:cubicBezTo>
                      <a:pt x="5484" y="620"/>
                      <a:pt x="5484" y="620"/>
                      <a:pt x="5512" y="620"/>
                    </a:cubicBezTo>
                    <a:cubicBezTo>
                      <a:pt x="5512" y="620"/>
                      <a:pt x="5512" y="620"/>
                      <a:pt x="5512" y="620"/>
                    </a:cubicBezTo>
                    <a:cubicBezTo>
                      <a:pt x="5596" y="698"/>
                      <a:pt x="5680" y="737"/>
                      <a:pt x="5792" y="814"/>
                    </a:cubicBezTo>
                    <a:cubicBezTo>
                      <a:pt x="5792" y="814"/>
                      <a:pt x="5820" y="853"/>
                      <a:pt x="5792" y="892"/>
                    </a:cubicBezTo>
                    <a:cubicBezTo>
                      <a:pt x="5792" y="892"/>
                      <a:pt x="5764" y="931"/>
                      <a:pt x="5764" y="892"/>
                    </a:cubicBezTo>
                    <a:close/>
                  </a:path>
                </a:pathLst>
              </a:custGeom>
              <a:solidFill>
                <a:srgbClr val="FFFFFF"/>
              </a:solidFill>
              <a:ln w="12700" cap="flat">
                <a:noFill/>
                <a:miter lim="400000"/>
              </a:ln>
              <a:effectLst/>
            </p:spPr>
            <p:txBody>
              <a:bodyPr wrap="square" lIns="91439" tIns="91439" rIns="91439" bIns="91439" numCol="1" anchor="t">
                <a:noAutofit/>
              </a:bodyPr>
              <a:lstStyle/>
              <a:p/>
            </p:txBody>
          </p:sp>
        </p:grpSp>
        <p:sp>
          <p:nvSpPr>
            <p:cNvPr id="9" name="Shape 1530"/>
            <p:cNvSpPr/>
            <p:nvPr/>
          </p:nvSpPr>
          <p:spPr>
            <a:xfrm>
              <a:off x="2347" y="6715"/>
              <a:ext cx="7247" cy="2030"/>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lgn="ctr">
                <a:defRPr b="0">
                  <a:solidFill>
                    <a:srgbClr val="000000"/>
                  </a:solidFill>
                </a:defRPr>
              </a:pPr>
              <a:r>
                <a:rPr lang="zh-CN" altLang="en-US" sz="3600" b="1">
                  <a:solidFill>
                    <a:srgbClr val="FFFFFF"/>
                  </a:solidFill>
                  <a:latin typeface="宋体" panose="02010600030101010101" pitchFamily="2" charset="-122"/>
                  <a:ea typeface="宋体" panose="02010600030101010101" pitchFamily="2" charset="-122"/>
                  <a:cs typeface="宋体" panose="02010600030101010101" pitchFamily="2" charset="-122"/>
                  <a:sym typeface="+mn-ea"/>
                </a:rPr>
                <a:t>可靠消息最终一致性</a:t>
              </a:r>
              <a:r>
                <a:rPr lang="zh-CN" altLang="en-US" sz="3600" b="1">
                  <a:solidFill>
                    <a:srgbClr val="FFFFFF"/>
                  </a:solidFill>
                  <a:latin typeface="宋体" panose="02010600030101010101" pitchFamily="2" charset="-122"/>
                  <a:ea typeface="宋体" panose="02010600030101010101" pitchFamily="2" charset="-122"/>
                  <a:cs typeface="宋体" panose="02010600030101010101" pitchFamily="2" charset="-122"/>
                </a:rPr>
                <a:t> 流程示例</a:t>
              </a:r>
              <a:endParaRPr lang="zh-CN" altLang="en-US" sz="36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grpSp>
      <p:pic>
        <p:nvPicPr>
          <p:cNvPr id="10" name="图片 9"/>
          <p:cNvPicPr>
            <a:picLocks noChangeAspect="1"/>
          </p:cNvPicPr>
          <p:nvPr/>
        </p:nvPicPr>
        <p:blipFill>
          <a:blip r:embed="rId3"/>
          <a:stretch>
            <a:fillRect/>
          </a:stretch>
        </p:blipFill>
        <p:spPr>
          <a:xfrm>
            <a:off x="7875905" y="3449955"/>
            <a:ext cx="14706600" cy="1838325"/>
          </a:xfrm>
          <a:prstGeom prst="rect">
            <a:avLst/>
          </a:prstGeom>
        </p:spPr>
      </p:pic>
      <p:pic>
        <p:nvPicPr>
          <p:cNvPr id="11" name="图片 10"/>
          <p:cNvPicPr>
            <a:picLocks noChangeAspect="1"/>
          </p:cNvPicPr>
          <p:nvPr/>
        </p:nvPicPr>
        <p:blipFill>
          <a:blip r:embed="rId4"/>
          <a:stretch>
            <a:fillRect/>
          </a:stretch>
        </p:blipFill>
        <p:spPr>
          <a:xfrm>
            <a:off x="11127105" y="6926580"/>
            <a:ext cx="11560175" cy="5958205"/>
          </a:xfrm>
          <a:prstGeom prst="rect">
            <a:avLst/>
          </a:prstGeom>
        </p:spPr>
      </p:pic>
      <p:sp>
        <p:nvSpPr>
          <p:cNvPr id="12" name="Shape 2043"/>
          <p:cNvSpPr/>
          <p:nvPr/>
        </p:nvSpPr>
        <p:spPr>
          <a:xfrm>
            <a:off x="1245235" y="6569710"/>
            <a:ext cx="3351530" cy="550545"/>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lang="zh-CN" sz="2400" b="1">
                <a:solidFill>
                  <a:srgbClr val="565555"/>
                </a:solidFill>
                <a:ea typeface="宋体" panose="02010600030101010101" pitchFamily="2" charset="-122"/>
              </a:rPr>
              <a:t>本地消息表方案</a:t>
            </a:r>
            <a:r>
              <a:rPr lang="en-US" altLang="zh-CN" sz="2400" b="1">
                <a:solidFill>
                  <a:srgbClr val="565555"/>
                </a:solidFill>
                <a:ea typeface="宋体" panose="02010600030101010101" pitchFamily="2" charset="-122"/>
              </a:rPr>
              <a:t>(eBay)</a:t>
            </a:r>
            <a:endParaRPr lang="en-US" altLang="zh-CN" sz="2400" b="1">
              <a:solidFill>
                <a:srgbClr val="565555"/>
              </a:solidFill>
              <a:ea typeface="宋体" panose="02010600030101010101" pitchFamily="2" charset="-122"/>
            </a:endParaRPr>
          </a:p>
        </p:txBody>
      </p:sp>
      <p:grpSp>
        <p:nvGrpSpPr>
          <p:cNvPr id="266" name="Group 266"/>
          <p:cNvGrpSpPr/>
          <p:nvPr/>
        </p:nvGrpSpPr>
        <p:grpSpPr>
          <a:xfrm>
            <a:off x="1002030" y="7361555"/>
            <a:ext cx="9605011" cy="1822450"/>
            <a:chOff x="-1" y="0"/>
            <a:chExt cx="3993585" cy="1875520"/>
          </a:xfrm>
        </p:grpSpPr>
        <p:sp>
          <p:nvSpPr>
            <p:cNvPr id="263" name="Shape 263"/>
            <p:cNvSpPr/>
            <p:nvPr/>
          </p:nvSpPr>
          <p:spPr>
            <a:xfrm flipH="1">
              <a:off x="-1" y="0"/>
              <a:ext cx="3993585" cy="18755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43" y="18887"/>
                    <a:pt x="18856" y="17061"/>
                    <a:pt x="16782" y="17061"/>
                  </a:cubicBezTo>
                  <a:cubicBezTo>
                    <a:pt x="4818" y="17061"/>
                    <a:pt x="4818" y="17061"/>
                    <a:pt x="4818" y="17061"/>
                  </a:cubicBezTo>
                  <a:cubicBezTo>
                    <a:pt x="2170" y="17061"/>
                    <a:pt x="0" y="13513"/>
                    <a:pt x="0" y="9183"/>
                  </a:cubicBezTo>
                  <a:cubicBezTo>
                    <a:pt x="0" y="7826"/>
                    <a:pt x="0" y="7826"/>
                    <a:pt x="0" y="7826"/>
                  </a:cubicBezTo>
                  <a:cubicBezTo>
                    <a:pt x="0" y="3496"/>
                    <a:pt x="2170" y="0"/>
                    <a:pt x="4818" y="0"/>
                  </a:cubicBezTo>
                  <a:cubicBezTo>
                    <a:pt x="16782" y="0"/>
                    <a:pt x="16782" y="0"/>
                    <a:pt x="16782" y="0"/>
                  </a:cubicBezTo>
                  <a:cubicBezTo>
                    <a:pt x="19430" y="0"/>
                    <a:pt x="21600" y="3496"/>
                    <a:pt x="21600" y="7826"/>
                  </a:cubicBezTo>
                  <a:cubicBezTo>
                    <a:pt x="21600" y="21600"/>
                    <a:pt x="21600" y="21600"/>
                    <a:pt x="21600" y="21600"/>
                  </a:cubicBezTo>
                </a:path>
              </a:pathLst>
            </a:custGeom>
            <a:solidFill>
              <a:srgbClr val="6FAA01"/>
            </a:solidFill>
            <a:ln w="12700" cap="flat">
              <a:noFill/>
              <a:miter lim="400000"/>
            </a:ln>
            <a:effectLst/>
          </p:spPr>
          <p:txBody>
            <a:bodyPr wrap="square" lIns="91439" tIns="91439" rIns="91439" bIns="91439" numCol="1" anchor="t">
              <a:noAutofit/>
            </a:bodyPr>
            <a:lstStyle/>
            <a:p/>
          </p:txBody>
        </p:sp>
        <p:sp>
          <p:nvSpPr>
            <p:cNvPr id="265" name="Shape 265"/>
            <p:cNvSpPr/>
            <p:nvPr/>
          </p:nvSpPr>
          <p:spPr>
            <a:xfrm>
              <a:off x="132010" y="370530"/>
              <a:ext cx="3515706" cy="1137075"/>
            </a:xfrm>
            <a:prstGeom prst="rect">
              <a:avLst/>
            </a:prstGeom>
            <a:noFill/>
            <a:ln w="12700" cap="flat">
              <a:noFill/>
              <a:miter lim="400000"/>
            </a:ln>
            <a:effec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1.</a:t>
              </a:r>
              <a:r>
                <a:rPr sz="2400" b="1">
                  <a:solidFill>
                    <a:srgbClr val="FFFFFF"/>
                  </a:solidFill>
                  <a:latin typeface="宋体" panose="02010600030101010101" pitchFamily="2" charset="-122"/>
                  <a:ea typeface="宋体" panose="02010600030101010101" pitchFamily="2" charset="-122"/>
                  <a:cs typeface="宋体" panose="02010600030101010101" pitchFamily="2" charset="-122"/>
                </a:rPr>
                <a:t>用户服务在本地事务新增用户和增加 "积分消息日志"。（用户表和消息表通过本地事务保证一致）</a:t>
              </a:r>
              <a:r>
                <a:rPr b="1">
                  <a:solidFill>
                    <a:srgbClr val="FFFFFF"/>
                  </a:solidFill>
                </a:rPr>
                <a:t>  </a:t>
              </a:r>
              <a:endParaRPr b="1">
                <a:solidFill>
                  <a:srgbClr val="FFFFFF"/>
                </a:solidFill>
              </a:endParaRPr>
            </a:p>
          </p:txBody>
        </p:sp>
      </p:grpSp>
      <p:grpSp>
        <p:nvGrpSpPr>
          <p:cNvPr id="274" name="Group 274"/>
          <p:cNvGrpSpPr/>
          <p:nvPr/>
        </p:nvGrpSpPr>
        <p:grpSpPr>
          <a:xfrm>
            <a:off x="959000" y="9133014"/>
            <a:ext cx="9648190" cy="1809750"/>
            <a:chOff x="-1" y="-1"/>
            <a:chExt cx="9648185" cy="1809748"/>
          </a:xfrm>
        </p:grpSpPr>
        <p:sp>
          <p:nvSpPr>
            <p:cNvPr id="271" name="Shape 271"/>
            <p:cNvSpPr/>
            <p:nvPr/>
          </p:nvSpPr>
          <p:spPr>
            <a:xfrm flipH="1">
              <a:off x="-1" y="-1"/>
              <a:ext cx="9648185" cy="18097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43" y="18841"/>
                    <a:pt x="18856" y="17020"/>
                    <a:pt x="16782" y="17020"/>
                  </a:cubicBezTo>
                  <a:cubicBezTo>
                    <a:pt x="4818" y="17020"/>
                    <a:pt x="4818" y="17020"/>
                    <a:pt x="4818" y="17020"/>
                  </a:cubicBezTo>
                  <a:cubicBezTo>
                    <a:pt x="2170" y="17020"/>
                    <a:pt x="0" y="13533"/>
                    <a:pt x="0" y="9160"/>
                  </a:cubicBezTo>
                  <a:cubicBezTo>
                    <a:pt x="0" y="7859"/>
                    <a:pt x="0" y="7859"/>
                    <a:pt x="0" y="7859"/>
                  </a:cubicBezTo>
                  <a:cubicBezTo>
                    <a:pt x="0" y="3539"/>
                    <a:pt x="2170" y="0"/>
                    <a:pt x="4818" y="0"/>
                  </a:cubicBezTo>
                  <a:cubicBezTo>
                    <a:pt x="16782" y="0"/>
                    <a:pt x="16782" y="0"/>
                    <a:pt x="16782" y="0"/>
                  </a:cubicBezTo>
                  <a:cubicBezTo>
                    <a:pt x="19430" y="0"/>
                    <a:pt x="21600" y="3539"/>
                    <a:pt x="21600" y="7859"/>
                  </a:cubicBezTo>
                  <a:cubicBezTo>
                    <a:pt x="21600" y="21600"/>
                    <a:pt x="21600" y="21600"/>
                    <a:pt x="21600" y="21600"/>
                  </a:cubicBezTo>
                </a:path>
              </a:pathLst>
            </a:custGeom>
            <a:solidFill>
              <a:srgbClr val="3AA3CD"/>
            </a:solidFill>
            <a:ln w="12700" cap="flat">
              <a:noFill/>
              <a:miter lim="400000"/>
            </a:ln>
            <a:effectLst/>
          </p:spPr>
          <p:txBody>
            <a:bodyPr wrap="square" lIns="91439" tIns="91439" rIns="91439" bIns="91439" numCol="1" anchor="t">
              <a:noAutofit/>
            </a:bodyPr>
            <a:lstStyle/>
            <a:p/>
          </p:txBody>
        </p:sp>
        <p:sp>
          <p:nvSpPr>
            <p:cNvPr id="273" name="Shape 273"/>
            <p:cNvSpPr/>
            <p:nvPr/>
          </p:nvSpPr>
          <p:spPr>
            <a:xfrm>
              <a:off x="387984" y="173989"/>
              <a:ext cx="8901426" cy="1289049"/>
            </a:xfrm>
            <a:prstGeom prst="rect">
              <a:avLst/>
            </a:prstGeom>
            <a:noFill/>
            <a:ln w="12700" cap="flat">
              <a:noFill/>
              <a:miter lim="400000"/>
            </a:ln>
            <a:effec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2.</a:t>
              </a:r>
              <a:r>
                <a:rPr sz="2400" b="1">
                  <a:solidFill>
                    <a:srgbClr val="FFFFFF"/>
                  </a:solidFill>
                  <a:latin typeface="宋体" panose="02010600030101010101" pitchFamily="2" charset="-122"/>
                  <a:ea typeface="宋体" panose="02010600030101010101" pitchFamily="2" charset="-122"/>
                  <a:cs typeface="宋体" panose="02010600030101010101" pitchFamily="2" charset="-122"/>
                </a:rPr>
                <a:t>启动独立的线程，定时对消息日志表中的消息进行扫描并发送至消息中间件，在消息中间件反馈发送成功后删除该消息日志，否则等待定时任务下一周期重试</a:t>
              </a:r>
              <a:r>
                <a:rPr sz="2400" b="1">
                  <a:solidFill>
                    <a:srgbClr val="FFFFFF"/>
                  </a:solidFill>
                  <a:latin typeface="宋体" panose="02010600030101010101" pitchFamily="2" charset="-122"/>
                  <a:ea typeface="宋体" panose="02010600030101010101" pitchFamily="2" charset="-122"/>
                  <a:cs typeface="宋体" panose="02010600030101010101" pitchFamily="2" charset="-122"/>
                  <a:sym typeface="+mn-ea"/>
                </a:rPr>
                <a:t>。</a:t>
              </a:r>
              <a:r>
                <a:rPr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grpSp>
      <p:grpSp>
        <p:nvGrpSpPr>
          <p:cNvPr id="270" name="Group 270"/>
          <p:cNvGrpSpPr/>
          <p:nvPr/>
        </p:nvGrpSpPr>
        <p:grpSpPr>
          <a:xfrm>
            <a:off x="959000" y="10819276"/>
            <a:ext cx="9648190" cy="1826260"/>
            <a:chOff x="-1" y="-1"/>
            <a:chExt cx="9648185" cy="1826258"/>
          </a:xfrm>
        </p:grpSpPr>
        <p:sp>
          <p:nvSpPr>
            <p:cNvPr id="267" name="Shape 267"/>
            <p:cNvSpPr/>
            <p:nvPr/>
          </p:nvSpPr>
          <p:spPr>
            <a:xfrm flipH="1">
              <a:off x="-1" y="-1"/>
              <a:ext cx="9648185" cy="18262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43" y="18893"/>
                    <a:pt x="18856" y="17020"/>
                    <a:pt x="16782" y="17020"/>
                  </a:cubicBezTo>
                  <a:cubicBezTo>
                    <a:pt x="4818" y="17020"/>
                    <a:pt x="4818" y="17020"/>
                    <a:pt x="4818" y="17020"/>
                  </a:cubicBezTo>
                  <a:cubicBezTo>
                    <a:pt x="2170" y="17020"/>
                    <a:pt x="0" y="13533"/>
                    <a:pt x="0" y="9213"/>
                  </a:cubicBezTo>
                  <a:cubicBezTo>
                    <a:pt x="0" y="7859"/>
                    <a:pt x="0" y="7859"/>
                    <a:pt x="0" y="7859"/>
                  </a:cubicBezTo>
                  <a:cubicBezTo>
                    <a:pt x="0" y="3539"/>
                    <a:pt x="2170" y="0"/>
                    <a:pt x="4818" y="0"/>
                  </a:cubicBezTo>
                  <a:cubicBezTo>
                    <a:pt x="16782" y="0"/>
                    <a:pt x="16782" y="0"/>
                    <a:pt x="16782" y="0"/>
                  </a:cubicBezTo>
                  <a:cubicBezTo>
                    <a:pt x="19430" y="0"/>
                    <a:pt x="21600" y="3539"/>
                    <a:pt x="21600" y="7859"/>
                  </a:cubicBezTo>
                  <a:cubicBezTo>
                    <a:pt x="21600" y="21600"/>
                    <a:pt x="21600" y="21600"/>
                    <a:pt x="21600" y="21600"/>
                  </a:cubicBezTo>
                </a:path>
              </a:pathLst>
            </a:custGeom>
            <a:solidFill>
              <a:srgbClr val="727272"/>
            </a:solidFill>
            <a:ln w="12700" cap="flat">
              <a:noFill/>
              <a:miter lim="400000"/>
            </a:ln>
            <a:effectLst/>
          </p:spPr>
          <p:txBody>
            <a:bodyPr wrap="square" lIns="91439" tIns="91439" rIns="91439" bIns="91439" numCol="1" anchor="t">
              <a:noAutofit/>
            </a:bodyPr>
            <a:lstStyle/>
            <a:p/>
          </p:txBody>
        </p:sp>
        <p:sp>
          <p:nvSpPr>
            <p:cNvPr id="269" name="Shape 269"/>
            <p:cNvSpPr/>
            <p:nvPr/>
          </p:nvSpPr>
          <p:spPr>
            <a:xfrm>
              <a:off x="393064" y="287019"/>
              <a:ext cx="9151616" cy="1104899"/>
            </a:xfrm>
            <a:prstGeom prst="rect">
              <a:avLst/>
            </a:prstGeom>
            <a:noFill/>
            <a:ln w="12700" cap="flat">
              <a:noFill/>
              <a:miter lim="400000"/>
            </a:ln>
            <a:effec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3.</a:t>
              </a:r>
              <a:r>
                <a:rPr sz="2400" b="1">
                  <a:solidFill>
                    <a:srgbClr val="FFFFFF"/>
                  </a:solidFill>
                  <a:latin typeface="宋体" panose="02010600030101010101" pitchFamily="2" charset="-122"/>
                  <a:ea typeface="宋体" panose="02010600030101010101" pitchFamily="2" charset="-122"/>
                  <a:cs typeface="宋体" panose="02010600030101010101" pitchFamily="2" charset="-122"/>
                </a:rPr>
                <a:t>积分服务接收到"增加积分"消息，开始增加积分，积分增加成功后向消息中间件回应 ack，否则消息中间件将重复投递此消息。 </a:t>
              </a:r>
              <a:r>
                <a:rPr b="1">
                  <a:solidFill>
                    <a:srgbClr val="FFFFFF"/>
                  </a:solidFill>
                </a:rPr>
                <a:t> </a:t>
              </a:r>
              <a:endParaRPr b="1">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8" nodeType="afterEffect">
                                  <p:stCondLst>
                                    <p:cond delay="0"/>
                                  </p:stCondLst>
                                  <p:iterate type="el">
                                    <p:tmAbs val="0"/>
                                  </p:iterate>
                                  <p:childTnLst>
                                    <p:set>
                                      <p:cBhvr>
                                        <p:cTn id="11" dur="indefinite" fill="hold"/>
                                        <p:tgtEl>
                                          <p:spTgt spid="266"/>
                                        </p:tgtEl>
                                        <p:attrNameLst>
                                          <p:attrName>style.visibility</p:attrName>
                                        </p:attrNameLst>
                                      </p:cBhvr>
                                      <p:to>
                                        <p:strVal val="visible"/>
                                      </p:to>
                                    </p:set>
                                    <p:anim calcmode="lin" valueType="num">
                                      <p:cBhvr>
                                        <p:cTn id="12" dur="500" fill="hold"/>
                                        <p:tgtEl>
                                          <p:spTgt spid="266"/>
                                        </p:tgtEl>
                                        <p:attrNameLst>
                                          <p:attrName>ppt_x</p:attrName>
                                        </p:attrNameLst>
                                      </p:cBhvr>
                                      <p:tavLst>
                                        <p:tav tm="0">
                                          <p:val>
                                            <p:strVal val="#ppt_x"/>
                                          </p:val>
                                        </p:tav>
                                        <p:tav tm="100000">
                                          <p:val>
                                            <p:strVal val="#ppt_x"/>
                                          </p:val>
                                        </p:tav>
                                      </p:tavLst>
                                    </p:anim>
                                    <p:anim calcmode="lin" valueType="num">
                                      <p:cBhvr>
                                        <p:cTn id="13" dur="500" fill="hold"/>
                                        <p:tgtEl>
                                          <p:spTgt spid="26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4" nodeType="afterEffect">
                                  <p:stCondLst>
                                    <p:cond delay="0"/>
                                  </p:stCondLst>
                                  <p:iterate type="el">
                                    <p:tmAbs val="0"/>
                                  </p:iterate>
                                  <p:childTnLst>
                                    <p:set>
                                      <p:cBhvr>
                                        <p:cTn id="16" dur="indefinite" fill="hold"/>
                                        <p:tgtEl>
                                          <p:spTgt spid="274"/>
                                        </p:tgtEl>
                                        <p:attrNameLst>
                                          <p:attrName>style.visibility</p:attrName>
                                        </p:attrNameLst>
                                      </p:cBhvr>
                                      <p:to>
                                        <p:strVal val="visible"/>
                                      </p:to>
                                    </p:set>
                                    <p:anim calcmode="lin" valueType="num">
                                      <p:cBhvr>
                                        <p:cTn id="17" dur="500" fill="hold"/>
                                        <p:tgtEl>
                                          <p:spTgt spid="274"/>
                                        </p:tgtEl>
                                        <p:attrNameLst>
                                          <p:attrName>ppt_x</p:attrName>
                                        </p:attrNameLst>
                                      </p:cBhvr>
                                      <p:tavLst>
                                        <p:tav tm="0">
                                          <p:val>
                                            <p:strVal val="#ppt_x"/>
                                          </p:val>
                                        </p:tav>
                                        <p:tav tm="100000">
                                          <p:val>
                                            <p:strVal val="#ppt_x"/>
                                          </p:val>
                                        </p:tav>
                                      </p:tavLst>
                                    </p:anim>
                                    <p:anim calcmode="lin" valueType="num">
                                      <p:cBhvr>
                                        <p:cTn id="18" dur="500" fill="hold"/>
                                        <p:tgtEl>
                                          <p:spTgt spid="27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6" nodeType="afterEffect">
                                  <p:stCondLst>
                                    <p:cond delay="0"/>
                                  </p:stCondLst>
                                  <p:iterate type="el">
                                    <p:tmAbs val="0"/>
                                  </p:iterate>
                                  <p:childTnLst>
                                    <p:set>
                                      <p:cBhvr>
                                        <p:cTn id="21" dur="indefinite" fill="hold"/>
                                        <p:tgtEl>
                                          <p:spTgt spid="270"/>
                                        </p:tgtEl>
                                        <p:attrNameLst>
                                          <p:attrName>style.visibility</p:attrName>
                                        </p:attrNameLst>
                                      </p:cBhvr>
                                      <p:to>
                                        <p:strVal val="visible"/>
                                      </p:to>
                                    </p:set>
                                    <p:anim calcmode="lin" valueType="num">
                                      <p:cBhvr>
                                        <p:cTn id="22" dur="500" fill="hold"/>
                                        <p:tgtEl>
                                          <p:spTgt spid="270"/>
                                        </p:tgtEl>
                                        <p:attrNameLst>
                                          <p:attrName>ppt_x</p:attrName>
                                        </p:attrNameLst>
                                      </p:cBhvr>
                                      <p:tavLst>
                                        <p:tav tm="0">
                                          <p:val>
                                            <p:strVal val="#ppt_x"/>
                                          </p:val>
                                        </p:tav>
                                        <p:tav tm="100000">
                                          <p:val>
                                            <p:strVal val="#ppt_x"/>
                                          </p:val>
                                        </p:tav>
                                      </p:tavLst>
                                    </p:anim>
                                    <p:anim calcmode="lin" valueType="num">
                                      <p:cBhvr>
                                        <p:cTn id="23" dur="500" fill="hold"/>
                                        <p:tgtEl>
                                          <p:spTgt spid="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266" grpId="8" bldLvl="0" animBg="1" advAuto="0"/>
      <p:bldP spid="274" grpId="4" bldLvl="0" animBg="1" advAuto="0"/>
      <p:bldP spid="270" grpId="6" bldLvl="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29" name="Shape 129"/>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30" name="Shape 130"/>
          <p:cNvSpPr/>
          <p:nvPr/>
        </p:nvSpPr>
        <p:spPr>
          <a:xfrm>
            <a:off x="3323590" y="1385570"/>
            <a:ext cx="4852670" cy="735330"/>
          </a:xfrm>
          <a:prstGeom prst="rect">
            <a:avLst/>
          </a:prstGeom>
          <a:ln w="12700">
            <a:miter lim="400000"/>
          </a:ln>
        </p:spPr>
        <p:txBody>
          <a:bodyPr wrap="square" tIns="91439" bIns="91439">
            <a:spAutoFit/>
          </a:bodyPr>
          <a:lstStyle>
            <a:lvl1pPr>
              <a:defRPr b="1"/>
            </a:lvl1pPr>
          </a:lstStyle>
          <a:p>
            <a:pPr>
              <a:defRPr b="0"/>
            </a:pPr>
            <a:r>
              <a:rPr lang="zh-CN" altLang="en-US" b="1">
                <a:ea typeface="宋体" panose="02010600030101010101" pitchFamily="2" charset="-122"/>
                <a:sym typeface="+mn-ea"/>
              </a:rPr>
              <a:t>最大努力通知</a:t>
            </a:r>
            <a:endParaRPr lang="zh-CN" altLang="en-US" b="1">
              <a:ea typeface="宋体" panose="02010600030101010101" pitchFamily="2" charset="-122"/>
              <a:sym typeface="+mn-ea"/>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grpSp>
        <p:nvGrpSpPr>
          <p:cNvPr id="128" name="Group 128"/>
          <p:cNvGrpSpPr/>
          <p:nvPr/>
        </p:nvGrpSpPr>
        <p:grpSpPr>
          <a:xfrm>
            <a:off x="1562100" y="952498"/>
            <a:ext cx="1524000" cy="1524002"/>
            <a:chOff x="0" y="-1"/>
            <a:chExt cx="1524000" cy="1524001"/>
          </a:xfrm>
        </p:grpSpPr>
        <p:sp>
          <p:nvSpPr>
            <p:cNvPr id="126" name="Shape 126"/>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27" name="Shape 127"/>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3.4</a:t>
              </a:r>
              <a:endParaRPr lang="en-US"/>
            </a:p>
          </p:txBody>
        </p:sp>
      </p:grpSp>
      <p:sp>
        <p:nvSpPr>
          <p:cNvPr id="2396" name="Shape 2396"/>
          <p:cNvSpPr/>
          <p:nvPr/>
        </p:nvSpPr>
        <p:spPr>
          <a:xfrm>
            <a:off x="2084070" y="3977640"/>
            <a:ext cx="3221990" cy="7700645"/>
          </a:xfrm>
          <a:custGeom>
            <a:avLst/>
            <a:gdLst/>
            <a:ahLst/>
            <a:cxnLst>
              <a:cxn ang="0">
                <a:pos x="wd2" y="hd2"/>
              </a:cxn>
              <a:cxn ang="5400000">
                <a:pos x="wd2" y="hd2"/>
              </a:cxn>
              <a:cxn ang="10800000">
                <a:pos x="wd2" y="hd2"/>
              </a:cxn>
              <a:cxn ang="16200000">
                <a:pos x="wd2" y="hd2"/>
              </a:cxn>
            </a:cxnLst>
            <a:rect l="0" t="0" r="r" b="b"/>
            <a:pathLst>
              <a:path w="21600" h="21488" extrusionOk="0">
                <a:moveTo>
                  <a:pt x="21600" y="5971"/>
                </a:moveTo>
                <a:cubicBezTo>
                  <a:pt x="21600" y="6227"/>
                  <a:pt x="21264" y="6526"/>
                  <a:pt x="20292" y="6526"/>
                </a:cubicBezTo>
                <a:cubicBezTo>
                  <a:pt x="18685" y="6526"/>
                  <a:pt x="18685" y="6526"/>
                  <a:pt x="18685" y="6526"/>
                </a:cubicBezTo>
                <a:cubicBezTo>
                  <a:pt x="18685" y="20677"/>
                  <a:pt x="18685" y="20677"/>
                  <a:pt x="18685" y="20677"/>
                </a:cubicBezTo>
                <a:cubicBezTo>
                  <a:pt x="18685" y="21125"/>
                  <a:pt x="18050" y="21488"/>
                  <a:pt x="17265" y="21488"/>
                </a:cubicBezTo>
                <a:cubicBezTo>
                  <a:pt x="4335" y="21488"/>
                  <a:pt x="4335" y="21488"/>
                  <a:pt x="4335" y="21488"/>
                </a:cubicBezTo>
                <a:cubicBezTo>
                  <a:pt x="3550" y="21488"/>
                  <a:pt x="2915" y="21125"/>
                  <a:pt x="2915" y="20677"/>
                </a:cubicBezTo>
                <a:cubicBezTo>
                  <a:pt x="2915" y="6526"/>
                  <a:pt x="2915" y="6526"/>
                  <a:pt x="2915" y="6526"/>
                </a:cubicBezTo>
                <a:cubicBezTo>
                  <a:pt x="1308" y="6526"/>
                  <a:pt x="1308" y="6526"/>
                  <a:pt x="1308" y="6526"/>
                </a:cubicBezTo>
                <a:cubicBezTo>
                  <a:pt x="336" y="6526"/>
                  <a:pt x="0" y="6227"/>
                  <a:pt x="0" y="5971"/>
                </a:cubicBezTo>
                <a:cubicBezTo>
                  <a:pt x="0" y="5779"/>
                  <a:pt x="149" y="5587"/>
                  <a:pt x="486" y="5395"/>
                </a:cubicBezTo>
                <a:cubicBezTo>
                  <a:pt x="9343" y="336"/>
                  <a:pt x="9343" y="336"/>
                  <a:pt x="9343" y="336"/>
                </a:cubicBezTo>
                <a:cubicBezTo>
                  <a:pt x="10165" y="-112"/>
                  <a:pt x="11435" y="-112"/>
                  <a:pt x="12257" y="336"/>
                </a:cubicBezTo>
                <a:cubicBezTo>
                  <a:pt x="21114" y="5395"/>
                  <a:pt x="21114" y="5395"/>
                  <a:pt x="21114" y="5395"/>
                </a:cubicBezTo>
                <a:cubicBezTo>
                  <a:pt x="21413" y="5587"/>
                  <a:pt x="21600" y="5779"/>
                  <a:pt x="21600" y="5971"/>
                </a:cubicBezTo>
                <a:close/>
              </a:path>
            </a:pathLst>
          </a:custGeom>
          <a:solidFill>
            <a:srgbClr val="363031"/>
          </a:solidFill>
          <a:ln w="12700">
            <a:miter lim="400000"/>
          </a:ln>
        </p:spPr>
        <p:txBody>
          <a:bodyPr tIns="91439" bIns="91439"/>
          <a:p/>
        </p:txBody>
      </p:sp>
      <p:sp>
        <p:nvSpPr>
          <p:cNvPr id="7" name="Shape 1530"/>
          <p:cNvSpPr/>
          <p:nvPr/>
        </p:nvSpPr>
        <p:spPr>
          <a:xfrm>
            <a:off x="3335020" y="6423025"/>
            <a:ext cx="733425" cy="4244340"/>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pPr>
            <a:r>
              <a:rPr lang="zh-CN" altLang="en-US" sz="4400" b="1">
                <a:ea typeface="宋体" panose="02010600030101010101" pitchFamily="2" charset="-122"/>
                <a:sym typeface="+mn-ea"/>
              </a:rPr>
              <a:t>最大努力通知</a:t>
            </a:r>
            <a:endParaRPr lang="en-US" sz="4400" b="1">
              <a:solidFill>
                <a:srgbClr val="FFFFFF"/>
              </a:solidFill>
              <a:latin typeface="宋体" panose="02010600030101010101" pitchFamily="2" charset="-122"/>
              <a:ea typeface="宋体" panose="02010600030101010101" pitchFamily="2" charset="-122"/>
            </a:endParaRPr>
          </a:p>
        </p:txBody>
      </p:sp>
      <p:sp>
        <p:nvSpPr>
          <p:cNvPr id="14" name="Shape 943"/>
          <p:cNvSpPr/>
          <p:nvPr/>
        </p:nvSpPr>
        <p:spPr>
          <a:xfrm>
            <a:off x="3286125" y="4624705"/>
            <a:ext cx="831215" cy="1193800"/>
          </a:xfrm>
          <a:custGeom>
            <a:avLst/>
            <a:gdLst/>
            <a:ahLst/>
            <a:cxnLst>
              <a:cxn ang="0">
                <a:pos x="wd2" y="hd2"/>
              </a:cxn>
              <a:cxn ang="5400000">
                <a:pos x="wd2" y="hd2"/>
              </a:cxn>
              <a:cxn ang="10800000">
                <a:pos x="wd2" y="hd2"/>
              </a:cxn>
              <a:cxn ang="16200000">
                <a:pos x="wd2" y="hd2"/>
              </a:cxn>
            </a:cxnLst>
            <a:rect l="0" t="0" r="r" b="b"/>
            <a:pathLst>
              <a:path w="21600" h="21600" extrusionOk="0">
                <a:moveTo>
                  <a:pt x="10743" y="0"/>
                </a:moveTo>
                <a:lnTo>
                  <a:pt x="0" y="6236"/>
                </a:lnTo>
                <a:lnTo>
                  <a:pt x="10743" y="21600"/>
                </a:lnTo>
                <a:lnTo>
                  <a:pt x="21600" y="6236"/>
                </a:lnTo>
                <a:lnTo>
                  <a:pt x="10743" y="0"/>
                </a:lnTo>
                <a:close/>
              </a:path>
            </a:pathLst>
          </a:custGeom>
          <a:solidFill>
            <a:schemeClr val="bg2"/>
          </a:solidFill>
          <a:ln w="12700" cap="flat">
            <a:noFill/>
            <a:miter lim="400000"/>
          </a:ln>
          <a:effectLst/>
        </p:spPr>
        <p:txBody>
          <a:bodyPr wrap="square" lIns="91439" tIns="91439" rIns="91439" bIns="91439" numCol="1" anchor="t">
            <a:noAutofit/>
          </a:bodyPr>
          <a:p/>
        </p:txBody>
      </p:sp>
      <p:sp>
        <p:nvSpPr>
          <p:cNvPr id="8" name="Shape 2043"/>
          <p:cNvSpPr/>
          <p:nvPr/>
        </p:nvSpPr>
        <p:spPr>
          <a:xfrm>
            <a:off x="9887585" y="3616960"/>
            <a:ext cx="8497570" cy="920115"/>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发起通知方通过一定的机制最大努力将业务处理结果通知到接收方。</a:t>
            </a:r>
            <a:endParaRPr sz="2400">
              <a:solidFill>
                <a:srgbClr val="565555"/>
              </a:solidFill>
            </a:endParaRPr>
          </a:p>
        </p:txBody>
      </p:sp>
      <p:sp>
        <p:nvSpPr>
          <p:cNvPr id="15" name="Shape 129"/>
          <p:cNvSpPr/>
          <p:nvPr/>
        </p:nvSpPr>
        <p:spPr>
          <a:xfrm>
            <a:off x="8375650" y="4840605"/>
            <a:ext cx="12310745" cy="109855"/>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p>
            <a:pPr algn="ctr">
              <a:defRPr>
                <a:solidFill>
                  <a:srgbClr val="FFFFFF"/>
                </a:solidFill>
              </a:defRPr>
            </a:pPr>
          </a:p>
        </p:txBody>
      </p:sp>
      <p:grpSp>
        <p:nvGrpSpPr>
          <p:cNvPr id="17" name="组合 16"/>
          <p:cNvGrpSpPr/>
          <p:nvPr/>
        </p:nvGrpSpPr>
        <p:grpSpPr>
          <a:xfrm>
            <a:off x="8881110" y="6354445"/>
            <a:ext cx="5007610" cy="1689100"/>
            <a:chOff x="13986" y="10007"/>
            <a:chExt cx="7886" cy="2660"/>
          </a:xfrm>
        </p:grpSpPr>
        <p:grpSp>
          <p:nvGrpSpPr>
            <p:cNvPr id="629" name="Group 629"/>
            <p:cNvGrpSpPr/>
            <p:nvPr/>
          </p:nvGrpSpPr>
          <p:grpSpPr>
            <a:xfrm>
              <a:off x="13986" y="10007"/>
              <a:ext cx="7886" cy="2660"/>
              <a:chOff x="1012189" y="-1"/>
              <a:chExt cx="5007611" cy="1689101"/>
            </a:xfrm>
          </p:grpSpPr>
          <p:sp>
            <p:nvSpPr>
              <p:cNvPr id="620" name="Shape 620"/>
              <p:cNvSpPr/>
              <p:nvPr/>
            </p:nvSpPr>
            <p:spPr>
              <a:xfrm>
                <a:off x="1112519" y="-1"/>
                <a:ext cx="4907279" cy="1689099"/>
              </a:xfrm>
              <a:custGeom>
                <a:avLst/>
                <a:gdLst/>
                <a:ahLst/>
                <a:cxnLst>
                  <a:cxn ang="0">
                    <a:pos x="wd2" y="hd2"/>
                  </a:cxn>
                  <a:cxn ang="5400000">
                    <a:pos x="wd2" y="hd2"/>
                  </a:cxn>
                  <a:cxn ang="10800000">
                    <a:pos x="wd2" y="hd2"/>
                  </a:cxn>
                  <a:cxn ang="16200000">
                    <a:pos x="wd2" y="hd2"/>
                  </a:cxn>
                </a:cxnLst>
                <a:rect l="0" t="0" r="r" b="b"/>
                <a:pathLst>
                  <a:path w="21600" h="21600" extrusionOk="0">
                    <a:moveTo>
                      <a:pt x="21371" y="6714"/>
                    </a:moveTo>
                    <a:cubicBezTo>
                      <a:pt x="21205" y="5400"/>
                      <a:pt x="20997" y="4305"/>
                      <a:pt x="20706" y="3284"/>
                    </a:cubicBezTo>
                    <a:cubicBezTo>
                      <a:pt x="20436" y="2335"/>
                      <a:pt x="20103" y="1532"/>
                      <a:pt x="19729" y="1022"/>
                    </a:cubicBezTo>
                    <a:cubicBezTo>
                      <a:pt x="19355" y="438"/>
                      <a:pt x="18960" y="146"/>
                      <a:pt x="18544" y="146"/>
                    </a:cubicBezTo>
                    <a:cubicBezTo>
                      <a:pt x="18253" y="146"/>
                      <a:pt x="6923" y="73"/>
                      <a:pt x="0" y="0"/>
                    </a:cubicBezTo>
                    <a:cubicBezTo>
                      <a:pt x="0" y="17076"/>
                      <a:pt x="0" y="17076"/>
                      <a:pt x="0" y="17076"/>
                    </a:cubicBezTo>
                    <a:cubicBezTo>
                      <a:pt x="16049" y="17076"/>
                      <a:pt x="16049" y="17076"/>
                      <a:pt x="16049" y="17076"/>
                    </a:cubicBezTo>
                    <a:cubicBezTo>
                      <a:pt x="16153" y="17586"/>
                      <a:pt x="16257" y="18024"/>
                      <a:pt x="16382" y="18462"/>
                    </a:cubicBezTo>
                    <a:cubicBezTo>
                      <a:pt x="16673" y="19411"/>
                      <a:pt x="17006" y="20214"/>
                      <a:pt x="17359" y="20724"/>
                    </a:cubicBezTo>
                    <a:cubicBezTo>
                      <a:pt x="17733" y="21308"/>
                      <a:pt x="18128" y="21600"/>
                      <a:pt x="18544" y="21600"/>
                    </a:cubicBezTo>
                    <a:cubicBezTo>
                      <a:pt x="18960" y="21600"/>
                      <a:pt x="19355" y="21308"/>
                      <a:pt x="19729" y="20724"/>
                    </a:cubicBezTo>
                    <a:cubicBezTo>
                      <a:pt x="20103" y="20214"/>
                      <a:pt x="20436" y="19411"/>
                      <a:pt x="20706" y="18462"/>
                    </a:cubicBezTo>
                    <a:cubicBezTo>
                      <a:pt x="20997" y="17441"/>
                      <a:pt x="21205" y="16346"/>
                      <a:pt x="21371" y="15032"/>
                    </a:cubicBezTo>
                    <a:cubicBezTo>
                      <a:pt x="21517" y="13719"/>
                      <a:pt x="21600" y="12332"/>
                      <a:pt x="21600" y="10873"/>
                    </a:cubicBezTo>
                    <a:cubicBezTo>
                      <a:pt x="21600" y="9414"/>
                      <a:pt x="21517" y="8027"/>
                      <a:pt x="21371" y="6714"/>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21" name="Shape 621"/>
              <p:cNvSpPr/>
              <p:nvPr/>
            </p:nvSpPr>
            <p:spPr>
              <a:xfrm>
                <a:off x="1012189" y="-1"/>
                <a:ext cx="76201" cy="13366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cubicBezTo>
                      <a:pt x="13292" y="0"/>
                      <a:pt x="6646" y="0"/>
                      <a:pt x="0" y="0"/>
                    </a:cubicBezTo>
                    <a:close/>
                  </a:path>
                </a:pathLst>
              </a:custGeom>
              <a:solidFill>
                <a:srgbClr val="3AA3CD"/>
              </a:solidFill>
              <a:ln w="12700" cap="flat">
                <a:noFill/>
                <a:miter lim="400000"/>
              </a:ln>
              <a:effectLst/>
            </p:spPr>
            <p:txBody>
              <a:bodyPr wrap="square" lIns="91439" tIns="91439" rIns="91439" bIns="91439" numCol="1" anchor="t">
                <a:noAutofit/>
              </a:bodyPr>
              <a:lstStyle/>
              <a:p/>
            </p:txBody>
          </p:sp>
          <p:sp>
            <p:nvSpPr>
              <p:cNvPr id="622" name="Shape 622"/>
              <p:cNvSpPr/>
              <p:nvPr/>
            </p:nvSpPr>
            <p:spPr>
              <a:xfrm>
                <a:off x="4337050" y="9523"/>
                <a:ext cx="1682750" cy="16795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31" y="21600"/>
                      <a:pt x="7935" y="21306"/>
                      <a:pt x="6612" y="20718"/>
                    </a:cubicBezTo>
                    <a:cubicBezTo>
                      <a:pt x="5363" y="20204"/>
                      <a:pt x="4188" y="19396"/>
                      <a:pt x="3159" y="18441"/>
                    </a:cubicBezTo>
                    <a:cubicBezTo>
                      <a:pt x="2204" y="17412"/>
                      <a:pt x="1396" y="16310"/>
                      <a:pt x="882" y="14988"/>
                    </a:cubicBezTo>
                    <a:cubicBezTo>
                      <a:pt x="294" y="13665"/>
                      <a:pt x="0" y="12269"/>
                      <a:pt x="0" y="10800"/>
                    </a:cubicBezTo>
                    <a:cubicBezTo>
                      <a:pt x="0" y="9331"/>
                      <a:pt x="294" y="7935"/>
                      <a:pt x="882" y="6612"/>
                    </a:cubicBezTo>
                    <a:cubicBezTo>
                      <a:pt x="1396" y="5290"/>
                      <a:pt x="2204" y="4188"/>
                      <a:pt x="3159" y="3159"/>
                    </a:cubicBezTo>
                    <a:cubicBezTo>
                      <a:pt x="4188" y="2204"/>
                      <a:pt x="5363" y="1396"/>
                      <a:pt x="6612" y="882"/>
                    </a:cubicBezTo>
                    <a:cubicBezTo>
                      <a:pt x="7935" y="294"/>
                      <a:pt x="9331" y="0"/>
                      <a:pt x="10800" y="0"/>
                    </a:cubicBezTo>
                    <a:cubicBezTo>
                      <a:pt x="12269" y="0"/>
                      <a:pt x="13665" y="294"/>
                      <a:pt x="14988" y="882"/>
                    </a:cubicBezTo>
                    <a:cubicBezTo>
                      <a:pt x="16310" y="1396"/>
                      <a:pt x="17486" y="2204"/>
                      <a:pt x="18441" y="3159"/>
                    </a:cubicBezTo>
                    <a:cubicBezTo>
                      <a:pt x="19469" y="4188"/>
                      <a:pt x="20204" y="5290"/>
                      <a:pt x="20792" y="6612"/>
                    </a:cubicBezTo>
                    <a:cubicBezTo>
                      <a:pt x="21306" y="7935"/>
                      <a:pt x="21600" y="9331"/>
                      <a:pt x="21600" y="10800"/>
                    </a:cubicBezTo>
                    <a:cubicBezTo>
                      <a:pt x="21600" y="12269"/>
                      <a:pt x="21306" y="13665"/>
                      <a:pt x="20792" y="14988"/>
                    </a:cubicBezTo>
                    <a:cubicBezTo>
                      <a:pt x="20204" y="16310"/>
                      <a:pt x="19469" y="17412"/>
                      <a:pt x="18441" y="18441"/>
                    </a:cubicBezTo>
                    <a:cubicBezTo>
                      <a:pt x="17486" y="19396"/>
                      <a:pt x="16310" y="20204"/>
                      <a:pt x="14988" y="20718"/>
                    </a:cubicBezTo>
                    <a:cubicBezTo>
                      <a:pt x="13665" y="21306"/>
                      <a:pt x="12269" y="21600"/>
                      <a:pt x="10800" y="21600"/>
                    </a:cubicBezTo>
                    <a:close/>
                  </a:path>
                </a:pathLst>
              </a:custGeom>
              <a:solidFill>
                <a:srgbClr val="FFFFFF"/>
              </a:solidFill>
              <a:ln w="12700" cap="flat">
                <a:noFill/>
                <a:miter lim="400000"/>
              </a:ln>
              <a:effectLst>
                <a:outerShdw blurRad="101600" dist="76200" rotWithShape="0">
                  <a:srgbClr val="000000">
                    <a:alpha val="40000"/>
                  </a:srgbClr>
                </a:outerShdw>
              </a:effectLst>
            </p:spPr>
            <p:txBody>
              <a:bodyPr wrap="square" lIns="91439" tIns="91439" rIns="91439" bIns="91439" numCol="1" anchor="t">
                <a:noAutofit/>
              </a:bodyPr>
              <a:lstStyle/>
              <a:p/>
            </p:txBody>
          </p:sp>
          <p:sp>
            <p:nvSpPr>
              <p:cNvPr id="623" name="Shape 623"/>
              <p:cNvSpPr/>
              <p:nvPr/>
            </p:nvSpPr>
            <p:spPr>
              <a:xfrm>
                <a:off x="4435476" y="107950"/>
                <a:ext cx="1485901" cy="1485900"/>
              </a:xfrm>
              <a:prstGeom prst="ellipse">
                <a:avLst/>
              </a:prstGeom>
              <a:solidFill>
                <a:srgbClr val="3AA3CD"/>
              </a:solidFill>
              <a:ln w="12700" cap="flat">
                <a:noFill/>
                <a:miter lim="400000"/>
              </a:ln>
              <a:effectLst/>
            </p:spPr>
            <p:txBody>
              <a:bodyPr wrap="square" lIns="91439" tIns="91439" rIns="91439" bIns="91439" numCol="1" anchor="t">
                <a:noAutofit/>
              </a:bodyPr>
              <a:lstStyle/>
              <a:p/>
            </p:txBody>
          </p:sp>
          <p:sp>
            <p:nvSpPr>
              <p:cNvPr id="624" name="Shape 624"/>
              <p:cNvSpPr/>
              <p:nvPr/>
            </p:nvSpPr>
            <p:spPr>
              <a:xfrm>
                <a:off x="4534083" y="207799"/>
                <a:ext cx="1290611" cy="1286200"/>
              </a:xfrm>
              <a:custGeom>
                <a:avLst/>
                <a:gdLst/>
                <a:ahLst/>
                <a:cxnLst>
                  <a:cxn ang="0">
                    <a:pos x="wd2" y="hd2"/>
                  </a:cxn>
                  <a:cxn ang="5400000">
                    <a:pos x="wd2" y="hd2"/>
                  </a:cxn>
                  <a:cxn ang="10800000">
                    <a:pos x="wd2" y="hd2"/>
                  </a:cxn>
                  <a:cxn ang="16200000">
                    <a:pos x="wd2" y="hd2"/>
                  </a:cxn>
                </a:cxnLst>
                <a:rect l="0" t="0" r="r" b="b"/>
                <a:pathLst>
                  <a:path w="21520" h="21552" extrusionOk="0">
                    <a:moveTo>
                      <a:pt x="804" y="11445"/>
                    </a:moveTo>
                    <a:cubicBezTo>
                      <a:pt x="1186" y="11254"/>
                      <a:pt x="1569" y="11158"/>
                      <a:pt x="1569" y="11063"/>
                    </a:cubicBezTo>
                    <a:cubicBezTo>
                      <a:pt x="1664" y="11063"/>
                      <a:pt x="1664" y="10776"/>
                      <a:pt x="1664" y="10776"/>
                    </a:cubicBezTo>
                    <a:cubicBezTo>
                      <a:pt x="1664" y="10776"/>
                      <a:pt x="1664" y="10776"/>
                      <a:pt x="1664" y="10776"/>
                    </a:cubicBezTo>
                    <a:cubicBezTo>
                      <a:pt x="1664" y="10776"/>
                      <a:pt x="1664" y="10489"/>
                      <a:pt x="1569" y="10489"/>
                    </a:cubicBezTo>
                    <a:cubicBezTo>
                      <a:pt x="1569" y="10394"/>
                      <a:pt x="1186" y="10298"/>
                      <a:pt x="804" y="10203"/>
                    </a:cubicBezTo>
                    <a:cubicBezTo>
                      <a:pt x="422" y="10011"/>
                      <a:pt x="40" y="9916"/>
                      <a:pt x="40" y="9820"/>
                    </a:cubicBezTo>
                    <a:cubicBezTo>
                      <a:pt x="-56" y="9725"/>
                      <a:pt x="40" y="9342"/>
                      <a:pt x="135" y="9247"/>
                    </a:cubicBezTo>
                    <a:cubicBezTo>
                      <a:pt x="135" y="9247"/>
                      <a:pt x="517" y="9151"/>
                      <a:pt x="900" y="9056"/>
                    </a:cubicBezTo>
                    <a:cubicBezTo>
                      <a:pt x="1378" y="9056"/>
                      <a:pt x="1760" y="9056"/>
                      <a:pt x="1760" y="8960"/>
                    </a:cubicBezTo>
                    <a:cubicBezTo>
                      <a:pt x="1856" y="8960"/>
                      <a:pt x="1856" y="8673"/>
                      <a:pt x="1856" y="8673"/>
                    </a:cubicBezTo>
                    <a:cubicBezTo>
                      <a:pt x="1856" y="8673"/>
                      <a:pt x="1856" y="8673"/>
                      <a:pt x="1856" y="8673"/>
                    </a:cubicBezTo>
                    <a:cubicBezTo>
                      <a:pt x="1856" y="8673"/>
                      <a:pt x="1951" y="8482"/>
                      <a:pt x="1951" y="8387"/>
                    </a:cubicBezTo>
                    <a:cubicBezTo>
                      <a:pt x="1951" y="8291"/>
                      <a:pt x="1569" y="8100"/>
                      <a:pt x="1186" y="7909"/>
                    </a:cubicBezTo>
                    <a:cubicBezTo>
                      <a:pt x="900" y="7718"/>
                      <a:pt x="517" y="7431"/>
                      <a:pt x="517" y="7431"/>
                    </a:cubicBezTo>
                    <a:cubicBezTo>
                      <a:pt x="517" y="7240"/>
                      <a:pt x="613" y="6953"/>
                      <a:pt x="709" y="6857"/>
                    </a:cubicBezTo>
                    <a:cubicBezTo>
                      <a:pt x="804" y="6857"/>
                      <a:pt x="1186" y="6857"/>
                      <a:pt x="1569" y="6857"/>
                    </a:cubicBezTo>
                    <a:cubicBezTo>
                      <a:pt x="1951" y="6953"/>
                      <a:pt x="2429" y="6953"/>
                      <a:pt x="2429" y="6953"/>
                    </a:cubicBezTo>
                    <a:cubicBezTo>
                      <a:pt x="2525" y="6953"/>
                      <a:pt x="2620" y="6666"/>
                      <a:pt x="2620" y="6666"/>
                    </a:cubicBezTo>
                    <a:cubicBezTo>
                      <a:pt x="2620" y="6666"/>
                      <a:pt x="2620" y="6666"/>
                      <a:pt x="2620" y="6666"/>
                    </a:cubicBezTo>
                    <a:cubicBezTo>
                      <a:pt x="2620" y="6666"/>
                      <a:pt x="2716" y="6475"/>
                      <a:pt x="2716" y="6380"/>
                    </a:cubicBezTo>
                    <a:cubicBezTo>
                      <a:pt x="2716" y="6380"/>
                      <a:pt x="2429" y="6093"/>
                      <a:pt x="2142" y="5806"/>
                    </a:cubicBezTo>
                    <a:cubicBezTo>
                      <a:pt x="1856" y="5519"/>
                      <a:pt x="1569" y="5233"/>
                      <a:pt x="1569" y="5137"/>
                    </a:cubicBezTo>
                    <a:cubicBezTo>
                      <a:pt x="1569" y="5041"/>
                      <a:pt x="1760" y="4659"/>
                      <a:pt x="1951" y="4659"/>
                    </a:cubicBezTo>
                    <a:cubicBezTo>
                      <a:pt x="1951" y="4659"/>
                      <a:pt x="2333" y="4755"/>
                      <a:pt x="2716" y="4850"/>
                    </a:cubicBezTo>
                    <a:cubicBezTo>
                      <a:pt x="3098" y="5041"/>
                      <a:pt x="3480" y="5137"/>
                      <a:pt x="3576" y="5137"/>
                    </a:cubicBezTo>
                    <a:cubicBezTo>
                      <a:pt x="3576" y="5137"/>
                      <a:pt x="3767" y="4946"/>
                      <a:pt x="3767" y="4946"/>
                    </a:cubicBezTo>
                    <a:cubicBezTo>
                      <a:pt x="3767" y="4946"/>
                      <a:pt x="3767" y="4946"/>
                      <a:pt x="3767" y="4946"/>
                    </a:cubicBezTo>
                    <a:cubicBezTo>
                      <a:pt x="3767" y="4946"/>
                      <a:pt x="3958" y="4755"/>
                      <a:pt x="3958" y="4659"/>
                    </a:cubicBezTo>
                    <a:cubicBezTo>
                      <a:pt x="3958" y="4659"/>
                      <a:pt x="3767" y="4277"/>
                      <a:pt x="3576" y="3990"/>
                    </a:cubicBezTo>
                    <a:cubicBezTo>
                      <a:pt x="3289" y="3608"/>
                      <a:pt x="3098" y="3226"/>
                      <a:pt x="3194" y="3226"/>
                    </a:cubicBezTo>
                    <a:cubicBezTo>
                      <a:pt x="3194" y="3034"/>
                      <a:pt x="3480" y="2843"/>
                      <a:pt x="3576" y="2748"/>
                    </a:cubicBezTo>
                    <a:cubicBezTo>
                      <a:pt x="3576" y="2748"/>
                      <a:pt x="3958" y="2939"/>
                      <a:pt x="4340" y="3226"/>
                    </a:cubicBezTo>
                    <a:cubicBezTo>
                      <a:pt x="4627" y="3417"/>
                      <a:pt x="5009" y="3608"/>
                      <a:pt x="5009" y="3608"/>
                    </a:cubicBezTo>
                    <a:cubicBezTo>
                      <a:pt x="5105" y="3703"/>
                      <a:pt x="5296" y="3512"/>
                      <a:pt x="5296" y="3512"/>
                    </a:cubicBezTo>
                    <a:cubicBezTo>
                      <a:pt x="5296" y="3512"/>
                      <a:pt x="5296" y="3512"/>
                      <a:pt x="5296" y="3512"/>
                    </a:cubicBezTo>
                    <a:cubicBezTo>
                      <a:pt x="5296" y="3512"/>
                      <a:pt x="5487" y="3321"/>
                      <a:pt x="5583" y="3226"/>
                    </a:cubicBezTo>
                    <a:cubicBezTo>
                      <a:pt x="5583" y="3226"/>
                      <a:pt x="5392" y="2843"/>
                      <a:pt x="5296" y="2461"/>
                    </a:cubicBezTo>
                    <a:cubicBezTo>
                      <a:pt x="5201" y="2079"/>
                      <a:pt x="5105" y="1696"/>
                      <a:pt x="5105" y="1601"/>
                    </a:cubicBezTo>
                    <a:cubicBezTo>
                      <a:pt x="5105" y="1505"/>
                      <a:pt x="5487" y="1314"/>
                      <a:pt x="5583" y="1314"/>
                    </a:cubicBezTo>
                    <a:cubicBezTo>
                      <a:pt x="5679" y="1314"/>
                      <a:pt x="5965" y="1601"/>
                      <a:pt x="6252" y="1888"/>
                    </a:cubicBezTo>
                    <a:cubicBezTo>
                      <a:pt x="6539" y="2174"/>
                      <a:pt x="6825" y="2461"/>
                      <a:pt x="6825" y="2557"/>
                    </a:cubicBezTo>
                    <a:cubicBezTo>
                      <a:pt x="6921" y="2557"/>
                      <a:pt x="7112" y="2461"/>
                      <a:pt x="7112" y="2461"/>
                    </a:cubicBezTo>
                    <a:cubicBezTo>
                      <a:pt x="7112" y="2461"/>
                      <a:pt x="7112" y="2461"/>
                      <a:pt x="7112" y="2461"/>
                    </a:cubicBezTo>
                    <a:cubicBezTo>
                      <a:pt x="7112" y="2461"/>
                      <a:pt x="7399" y="2365"/>
                      <a:pt x="7399" y="2270"/>
                    </a:cubicBezTo>
                    <a:cubicBezTo>
                      <a:pt x="7399" y="2270"/>
                      <a:pt x="7399" y="1888"/>
                      <a:pt x="7399" y="1410"/>
                    </a:cubicBezTo>
                    <a:cubicBezTo>
                      <a:pt x="7303" y="1027"/>
                      <a:pt x="7303" y="645"/>
                      <a:pt x="7399" y="549"/>
                    </a:cubicBezTo>
                    <a:cubicBezTo>
                      <a:pt x="7399" y="454"/>
                      <a:pt x="7781" y="358"/>
                      <a:pt x="7877" y="454"/>
                    </a:cubicBezTo>
                    <a:cubicBezTo>
                      <a:pt x="7972" y="454"/>
                      <a:pt x="8163" y="741"/>
                      <a:pt x="8355" y="1123"/>
                    </a:cubicBezTo>
                    <a:cubicBezTo>
                      <a:pt x="8641" y="1505"/>
                      <a:pt x="8832" y="1792"/>
                      <a:pt x="8832" y="1888"/>
                    </a:cubicBezTo>
                    <a:cubicBezTo>
                      <a:pt x="8928" y="1888"/>
                      <a:pt x="9119" y="1792"/>
                      <a:pt x="9119" y="1792"/>
                    </a:cubicBezTo>
                    <a:cubicBezTo>
                      <a:pt x="9119" y="1792"/>
                      <a:pt x="9119" y="1792"/>
                      <a:pt x="9119" y="1792"/>
                    </a:cubicBezTo>
                    <a:cubicBezTo>
                      <a:pt x="9119" y="1792"/>
                      <a:pt x="9406" y="1792"/>
                      <a:pt x="9502" y="1696"/>
                    </a:cubicBezTo>
                    <a:cubicBezTo>
                      <a:pt x="9502" y="1696"/>
                      <a:pt x="9502" y="1314"/>
                      <a:pt x="9597" y="932"/>
                    </a:cubicBezTo>
                    <a:cubicBezTo>
                      <a:pt x="9693" y="549"/>
                      <a:pt x="9788" y="167"/>
                      <a:pt x="9788" y="72"/>
                    </a:cubicBezTo>
                    <a:cubicBezTo>
                      <a:pt x="9884" y="-24"/>
                      <a:pt x="10266" y="-24"/>
                      <a:pt x="10362" y="72"/>
                    </a:cubicBezTo>
                    <a:cubicBezTo>
                      <a:pt x="10457" y="72"/>
                      <a:pt x="10553" y="454"/>
                      <a:pt x="10648" y="836"/>
                    </a:cubicBezTo>
                    <a:cubicBezTo>
                      <a:pt x="10840" y="1218"/>
                      <a:pt x="10935" y="1601"/>
                      <a:pt x="10935" y="1601"/>
                    </a:cubicBezTo>
                    <a:cubicBezTo>
                      <a:pt x="11031" y="1696"/>
                      <a:pt x="11222" y="1696"/>
                      <a:pt x="11222" y="1696"/>
                    </a:cubicBezTo>
                    <a:cubicBezTo>
                      <a:pt x="11222" y="1696"/>
                      <a:pt x="11222" y="1696"/>
                      <a:pt x="11222" y="1696"/>
                    </a:cubicBezTo>
                    <a:cubicBezTo>
                      <a:pt x="11222" y="1696"/>
                      <a:pt x="11509" y="1696"/>
                      <a:pt x="11604" y="1696"/>
                    </a:cubicBezTo>
                    <a:cubicBezTo>
                      <a:pt x="11604" y="1696"/>
                      <a:pt x="11795" y="1314"/>
                      <a:pt x="11891" y="932"/>
                    </a:cubicBezTo>
                    <a:cubicBezTo>
                      <a:pt x="12082" y="549"/>
                      <a:pt x="12273" y="167"/>
                      <a:pt x="12273" y="167"/>
                    </a:cubicBezTo>
                    <a:cubicBezTo>
                      <a:pt x="12369" y="72"/>
                      <a:pt x="12751" y="167"/>
                      <a:pt x="12847" y="263"/>
                    </a:cubicBezTo>
                    <a:cubicBezTo>
                      <a:pt x="12942" y="263"/>
                      <a:pt x="12942" y="741"/>
                      <a:pt x="12942" y="1123"/>
                    </a:cubicBezTo>
                    <a:cubicBezTo>
                      <a:pt x="13038" y="1505"/>
                      <a:pt x="13038" y="1888"/>
                      <a:pt x="13038" y="1983"/>
                    </a:cubicBezTo>
                    <a:cubicBezTo>
                      <a:pt x="13133" y="1983"/>
                      <a:pt x="13325" y="2079"/>
                      <a:pt x="13325" y="2079"/>
                    </a:cubicBezTo>
                    <a:cubicBezTo>
                      <a:pt x="13325" y="2079"/>
                      <a:pt x="13325" y="2079"/>
                      <a:pt x="13325" y="2079"/>
                    </a:cubicBezTo>
                    <a:cubicBezTo>
                      <a:pt x="13325" y="2079"/>
                      <a:pt x="13611" y="2174"/>
                      <a:pt x="13707" y="2079"/>
                    </a:cubicBezTo>
                    <a:cubicBezTo>
                      <a:pt x="13707" y="2079"/>
                      <a:pt x="13898" y="1792"/>
                      <a:pt x="14185" y="1505"/>
                    </a:cubicBezTo>
                    <a:cubicBezTo>
                      <a:pt x="14376" y="1123"/>
                      <a:pt x="14663" y="836"/>
                      <a:pt x="14663" y="836"/>
                    </a:cubicBezTo>
                    <a:cubicBezTo>
                      <a:pt x="14854" y="741"/>
                      <a:pt x="15140" y="932"/>
                      <a:pt x="15236" y="1027"/>
                    </a:cubicBezTo>
                    <a:cubicBezTo>
                      <a:pt x="15236" y="1123"/>
                      <a:pt x="15236" y="1505"/>
                      <a:pt x="15140" y="1888"/>
                    </a:cubicBezTo>
                    <a:cubicBezTo>
                      <a:pt x="15140" y="2270"/>
                      <a:pt x="15045" y="2652"/>
                      <a:pt x="15045" y="2748"/>
                    </a:cubicBezTo>
                    <a:cubicBezTo>
                      <a:pt x="15045" y="2843"/>
                      <a:pt x="15236" y="2939"/>
                      <a:pt x="15236" y="2939"/>
                    </a:cubicBezTo>
                    <a:cubicBezTo>
                      <a:pt x="15332" y="2939"/>
                      <a:pt x="15332" y="2939"/>
                      <a:pt x="15332" y="2939"/>
                    </a:cubicBezTo>
                    <a:cubicBezTo>
                      <a:pt x="15332" y="2939"/>
                      <a:pt x="15523" y="3034"/>
                      <a:pt x="15618" y="3034"/>
                    </a:cubicBezTo>
                    <a:cubicBezTo>
                      <a:pt x="15618" y="3034"/>
                      <a:pt x="15905" y="2748"/>
                      <a:pt x="16192" y="2461"/>
                    </a:cubicBezTo>
                    <a:cubicBezTo>
                      <a:pt x="16479" y="2270"/>
                      <a:pt x="16861" y="1983"/>
                      <a:pt x="16861" y="1983"/>
                    </a:cubicBezTo>
                    <a:cubicBezTo>
                      <a:pt x="17052" y="1983"/>
                      <a:pt x="17339" y="2174"/>
                      <a:pt x="17339" y="2365"/>
                    </a:cubicBezTo>
                    <a:cubicBezTo>
                      <a:pt x="17339" y="2365"/>
                      <a:pt x="17243" y="2748"/>
                      <a:pt x="17052" y="3130"/>
                    </a:cubicBezTo>
                    <a:cubicBezTo>
                      <a:pt x="16956" y="3512"/>
                      <a:pt x="16765" y="3895"/>
                      <a:pt x="16765" y="3895"/>
                    </a:cubicBezTo>
                    <a:cubicBezTo>
                      <a:pt x="16765" y="3990"/>
                      <a:pt x="16956" y="4181"/>
                      <a:pt x="16956" y="4181"/>
                    </a:cubicBezTo>
                    <a:cubicBezTo>
                      <a:pt x="16956" y="4181"/>
                      <a:pt x="16956" y="4181"/>
                      <a:pt x="16956" y="4181"/>
                    </a:cubicBezTo>
                    <a:cubicBezTo>
                      <a:pt x="16956" y="4181"/>
                      <a:pt x="17148" y="4372"/>
                      <a:pt x="17243" y="4372"/>
                    </a:cubicBezTo>
                    <a:cubicBezTo>
                      <a:pt x="17243" y="4372"/>
                      <a:pt x="17625" y="4181"/>
                      <a:pt x="18008" y="3990"/>
                    </a:cubicBezTo>
                    <a:cubicBezTo>
                      <a:pt x="18294" y="3799"/>
                      <a:pt x="18677" y="3608"/>
                      <a:pt x="18772" y="3608"/>
                    </a:cubicBezTo>
                    <a:cubicBezTo>
                      <a:pt x="18868" y="3703"/>
                      <a:pt x="19155" y="3990"/>
                      <a:pt x="19155" y="4086"/>
                    </a:cubicBezTo>
                    <a:cubicBezTo>
                      <a:pt x="19155" y="4181"/>
                      <a:pt x="18868" y="4468"/>
                      <a:pt x="18677" y="4850"/>
                    </a:cubicBezTo>
                    <a:cubicBezTo>
                      <a:pt x="18486" y="5137"/>
                      <a:pt x="18199" y="5424"/>
                      <a:pt x="18199" y="5519"/>
                    </a:cubicBezTo>
                    <a:cubicBezTo>
                      <a:pt x="18199" y="5615"/>
                      <a:pt x="18294" y="5806"/>
                      <a:pt x="18294" y="5806"/>
                    </a:cubicBezTo>
                    <a:cubicBezTo>
                      <a:pt x="18390" y="5806"/>
                      <a:pt x="18390" y="5806"/>
                      <a:pt x="18390" y="5806"/>
                    </a:cubicBezTo>
                    <a:cubicBezTo>
                      <a:pt x="18390" y="5806"/>
                      <a:pt x="18486" y="5997"/>
                      <a:pt x="18581" y="5997"/>
                    </a:cubicBezTo>
                    <a:cubicBezTo>
                      <a:pt x="18581" y="6093"/>
                      <a:pt x="18963" y="5902"/>
                      <a:pt x="19346" y="5806"/>
                    </a:cubicBezTo>
                    <a:cubicBezTo>
                      <a:pt x="19728" y="5711"/>
                      <a:pt x="20110" y="5615"/>
                      <a:pt x="20206" y="5711"/>
                    </a:cubicBezTo>
                    <a:cubicBezTo>
                      <a:pt x="20302" y="5711"/>
                      <a:pt x="20493" y="6093"/>
                      <a:pt x="20493" y="6188"/>
                    </a:cubicBezTo>
                    <a:cubicBezTo>
                      <a:pt x="20397" y="6284"/>
                      <a:pt x="20110" y="6571"/>
                      <a:pt x="19824" y="6762"/>
                    </a:cubicBezTo>
                    <a:cubicBezTo>
                      <a:pt x="19537" y="7049"/>
                      <a:pt x="19250" y="7335"/>
                      <a:pt x="19250" y="7335"/>
                    </a:cubicBezTo>
                    <a:cubicBezTo>
                      <a:pt x="19155" y="7431"/>
                      <a:pt x="19250" y="7622"/>
                      <a:pt x="19250" y="7622"/>
                    </a:cubicBezTo>
                    <a:cubicBezTo>
                      <a:pt x="19250" y="7622"/>
                      <a:pt x="19250" y="7622"/>
                      <a:pt x="19250" y="7622"/>
                    </a:cubicBezTo>
                    <a:cubicBezTo>
                      <a:pt x="19250" y="7622"/>
                      <a:pt x="19346" y="7909"/>
                      <a:pt x="19441" y="8004"/>
                    </a:cubicBezTo>
                    <a:cubicBezTo>
                      <a:pt x="19441" y="8004"/>
                      <a:pt x="19824" y="8004"/>
                      <a:pt x="20206" y="7909"/>
                    </a:cubicBezTo>
                    <a:cubicBezTo>
                      <a:pt x="20684" y="7909"/>
                      <a:pt x="21066" y="8004"/>
                      <a:pt x="21066" y="8004"/>
                    </a:cubicBezTo>
                    <a:cubicBezTo>
                      <a:pt x="21257" y="8100"/>
                      <a:pt x="21257" y="8482"/>
                      <a:pt x="21257" y="8578"/>
                    </a:cubicBezTo>
                    <a:cubicBezTo>
                      <a:pt x="21257" y="8578"/>
                      <a:pt x="20875" y="8864"/>
                      <a:pt x="20493" y="9056"/>
                    </a:cubicBezTo>
                    <a:cubicBezTo>
                      <a:pt x="20110" y="9247"/>
                      <a:pt x="19824" y="9342"/>
                      <a:pt x="19728" y="9438"/>
                    </a:cubicBezTo>
                    <a:cubicBezTo>
                      <a:pt x="19728" y="9438"/>
                      <a:pt x="19824" y="9725"/>
                      <a:pt x="19824" y="9725"/>
                    </a:cubicBezTo>
                    <a:cubicBezTo>
                      <a:pt x="19824" y="9725"/>
                      <a:pt x="19824" y="9725"/>
                      <a:pt x="19824" y="9725"/>
                    </a:cubicBezTo>
                    <a:cubicBezTo>
                      <a:pt x="19824" y="9725"/>
                      <a:pt x="19824" y="10011"/>
                      <a:pt x="19824" y="10011"/>
                    </a:cubicBezTo>
                    <a:cubicBezTo>
                      <a:pt x="19824" y="10107"/>
                      <a:pt x="20206" y="10107"/>
                      <a:pt x="20684" y="10203"/>
                    </a:cubicBezTo>
                    <a:cubicBezTo>
                      <a:pt x="21066" y="10298"/>
                      <a:pt x="21448" y="10394"/>
                      <a:pt x="21448" y="10489"/>
                    </a:cubicBezTo>
                    <a:cubicBezTo>
                      <a:pt x="21544" y="10585"/>
                      <a:pt x="21544" y="10967"/>
                      <a:pt x="21448" y="11063"/>
                    </a:cubicBezTo>
                    <a:cubicBezTo>
                      <a:pt x="21448" y="11063"/>
                      <a:pt x="21066" y="11254"/>
                      <a:pt x="20684" y="11349"/>
                    </a:cubicBezTo>
                    <a:cubicBezTo>
                      <a:pt x="20302" y="11445"/>
                      <a:pt x="19919" y="11541"/>
                      <a:pt x="19824" y="11541"/>
                    </a:cubicBezTo>
                    <a:cubicBezTo>
                      <a:pt x="19728" y="11541"/>
                      <a:pt x="19824" y="11827"/>
                      <a:pt x="19824" y="11827"/>
                    </a:cubicBezTo>
                    <a:cubicBezTo>
                      <a:pt x="19824" y="11827"/>
                      <a:pt x="19824" y="11827"/>
                      <a:pt x="19824" y="11827"/>
                    </a:cubicBezTo>
                    <a:cubicBezTo>
                      <a:pt x="19824" y="11827"/>
                      <a:pt x="19728" y="12114"/>
                      <a:pt x="19728" y="12210"/>
                    </a:cubicBezTo>
                    <a:cubicBezTo>
                      <a:pt x="19824" y="12210"/>
                      <a:pt x="20110" y="12305"/>
                      <a:pt x="20493" y="12496"/>
                    </a:cubicBezTo>
                    <a:cubicBezTo>
                      <a:pt x="20875" y="12688"/>
                      <a:pt x="21257" y="12879"/>
                      <a:pt x="21257" y="12974"/>
                    </a:cubicBezTo>
                    <a:cubicBezTo>
                      <a:pt x="21353" y="13070"/>
                      <a:pt x="21257" y="13452"/>
                      <a:pt x="21162" y="13548"/>
                    </a:cubicBezTo>
                    <a:cubicBezTo>
                      <a:pt x="21066" y="13548"/>
                      <a:pt x="20684" y="13548"/>
                      <a:pt x="20302" y="13548"/>
                    </a:cubicBezTo>
                    <a:cubicBezTo>
                      <a:pt x="19824" y="13643"/>
                      <a:pt x="19441" y="13548"/>
                      <a:pt x="19441" y="13643"/>
                    </a:cubicBezTo>
                    <a:cubicBezTo>
                      <a:pt x="19346" y="13643"/>
                      <a:pt x="19250" y="13930"/>
                      <a:pt x="19250" y="13930"/>
                    </a:cubicBezTo>
                    <a:cubicBezTo>
                      <a:pt x="19250" y="13930"/>
                      <a:pt x="19250" y="13930"/>
                      <a:pt x="19250" y="13930"/>
                    </a:cubicBezTo>
                    <a:cubicBezTo>
                      <a:pt x="19250" y="13930"/>
                      <a:pt x="19155" y="14121"/>
                      <a:pt x="19250" y="14217"/>
                    </a:cubicBezTo>
                    <a:cubicBezTo>
                      <a:pt x="19250" y="14217"/>
                      <a:pt x="19537" y="14503"/>
                      <a:pt x="19824" y="14695"/>
                    </a:cubicBezTo>
                    <a:cubicBezTo>
                      <a:pt x="20110" y="14981"/>
                      <a:pt x="20493" y="15268"/>
                      <a:pt x="20493" y="15364"/>
                    </a:cubicBezTo>
                    <a:cubicBezTo>
                      <a:pt x="20493" y="15459"/>
                      <a:pt x="20302" y="15746"/>
                      <a:pt x="20206" y="15841"/>
                    </a:cubicBezTo>
                    <a:cubicBezTo>
                      <a:pt x="20110" y="15841"/>
                      <a:pt x="19728" y="15841"/>
                      <a:pt x="19346" y="15746"/>
                    </a:cubicBezTo>
                    <a:cubicBezTo>
                      <a:pt x="18963" y="15650"/>
                      <a:pt x="18581" y="15555"/>
                      <a:pt x="18581" y="15555"/>
                    </a:cubicBezTo>
                    <a:cubicBezTo>
                      <a:pt x="18486" y="15555"/>
                      <a:pt x="18390" y="15746"/>
                      <a:pt x="18390" y="15746"/>
                    </a:cubicBezTo>
                    <a:cubicBezTo>
                      <a:pt x="18390" y="15746"/>
                      <a:pt x="18390" y="15746"/>
                      <a:pt x="18390" y="15746"/>
                    </a:cubicBezTo>
                    <a:cubicBezTo>
                      <a:pt x="18390" y="15746"/>
                      <a:pt x="18199" y="16033"/>
                      <a:pt x="18199" y="16033"/>
                    </a:cubicBezTo>
                    <a:cubicBezTo>
                      <a:pt x="18199" y="16128"/>
                      <a:pt x="18486" y="16415"/>
                      <a:pt x="18677" y="16702"/>
                    </a:cubicBezTo>
                    <a:cubicBezTo>
                      <a:pt x="18963" y="17084"/>
                      <a:pt x="19155" y="17371"/>
                      <a:pt x="19155" y="17466"/>
                    </a:cubicBezTo>
                    <a:cubicBezTo>
                      <a:pt x="19155" y="17562"/>
                      <a:pt x="18868" y="17849"/>
                      <a:pt x="18772" y="17849"/>
                    </a:cubicBezTo>
                    <a:cubicBezTo>
                      <a:pt x="18677" y="17944"/>
                      <a:pt x="18390" y="17753"/>
                      <a:pt x="18008" y="17562"/>
                    </a:cubicBezTo>
                    <a:cubicBezTo>
                      <a:pt x="17625" y="17371"/>
                      <a:pt x="17243" y="17180"/>
                      <a:pt x="17243" y="17180"/>
                    </a:cubicBezTo>
                    <a:cubicBezTo>
                      <a:pt x="17148" y="17180"/>
                      <a:pt x="16956" y="17371"/>
                      <a:pt x="16956" y="17371"/>
                    </a:cubicBezTo>
                    <a:cubicBezTo>
                      <a:pt x="16956" y="17371"/>
                      <a:pt x="16956" y="17371"/>
                      <a:pt x="16956" y="17371"/>
                    </a:cubicBezTo>
                    <a:cubicBezTo>
                      <a:pt x="16956" y="17371"/>
                      <a:pt x="16765" y="17562"/>
                      <a:pt x="16765" y="17657"/>
                    </a:cubicBezTo>
                    <a:cubicBezTo>
                      <a:pt x="16765" y="17657"/>
                      <a:pt x="16956" y="18040"/>
                      <a:pt x="17052" y="18422"/>
                    </a:cubicBezTo>
                    <a:cubicBezTo>
                      <a:pt x="17243" y="18804"/>
                      <a:pt x="17434" y="19187"/>
                      <a:pt x="17434" y="19187"/>
                    </a:cubicBezTo>
                    <a:cubicBezTo>
                      <a:pt x="17339" y="19378"/>
                      <a:pt x="17052" y="19569"/>
                      <a:pt x="16956" y="19569"/>
                    </a:cubicBezTo>
                    <a:cubicBezTo>
                      <a:pt x="16861" y="19569"/>
                      <a:pt x="16574" y="19282"/>
                      <a:pt x="16192" y="19091"/>
                    </a:cubicBezTo>
                    <a:cubicBezTo>
                      <a:pt x="15905" y="18804"/>
                      <a:pt x="15618" y="18518"/>
                      <a:pt x="15618" y="18518"/>
                    </a:cubicBezTo>
                    <a:cubicBezTo>
                      <a:pt x="15523" y="18518"/>
                      <a:pt x="15332" y="18709"/>
                      <a:pt x="15332" y="18709"/>
                    </a:cubicBezTo>
                    <a:cubicBezTo>
                      <a:pt x="15332" y="18709"/>
                      <a:pt x="15332" y="18709"/>
                      <a:pt x="15332" y="18709"/>
                    </a:cubicBezTo>
                    <a:cubicBezTo>
                      <a:pt x="15332" y="18709"/>
                      <a:pt x="15045" y="18804"/>
                      <a:pt x="15045" y="18900"/>
                    </a:cubicBezTo>
                    <a:cubicBezTo>
                      <a:pt x="15045" y="18900"/>
                      <a:pt x="15140" y="19282"/>
                      <a:pt x="15140" y="19664"/>
                    </a:cubicBezTo>
                    <a:cubicBezTo>
                      <a:pt x="15236" y="20047"/>
                      <a:pt x="15332" y="20429"/>
                      <a:pt x="15236" y="20525"/>
                    </a:cubicBezTo>
                    <a:cubicBezTo>
                      <a:pt x="15236" y="20620"/>
                      <a:pt x="14854" y="20811"/>
                      <a:pt x="14758" y="20716"/>
                    </a:cubicBezTo>
                    <a:cubicBezTo>
                      <a:pt x="14663" y="20716"/>
                      <a:pt x="14376" y="20429"/>
                      <a:pt x="14185" y="20142"/>
                    </a:cubicBezTo>
                    <a:cubicBezTo>
                      <a:pt x="13898" y="19760"/>
                      <a:pt x="13707" y="19473"/>
                      <a:pt x="13707" y="19473"/>
                    </a:cubicBezTo>
                    <a:cubicBezTo>
                      <a:pt x="13611" y="19378"/>
                      <a:pt x="13325" y="19473"/>
                      <a:pt x="13325" y="19473"/>
                    </a:cubicBezTo>
                    <a:cubicBezTo>
                      <a:pt x="13325" y="19473"/>
                      <a:pt x="13325" y="19473"/>
                      <a:pt x="13325" y="19473"/>
                    </a:cubicBezTo>
                    <a:cubicBezTo>
                      <a:pt x="13325" y="19473"/>
                      <a:pt x="13133" y="19569"/>
                      <a:pt x="13038" y="19664"/>
                    </a:cubicBezTo>
                    <a:cubicBezTo>
                      <a:pt x="13038" y="19664"/>
                      <a:pt x="13038" y="20047"/>
                      <a:pt x="13038" y="20429"/>
                    </a:cubicBezTo>
                    <a:cubicBezTo>
                      <a:pt x="12942" y="20811"/>
                      <a:pt x="12942" y="21289"/>
                      <a:pt x="12942" y="21289"/>
                    </a:cubicBezTo>
                    <a:cubicBezTo>
                      <a:pt x="12847" y="21385"/>
                      <a:pt x="12464" y="21480"/>
                      <a:pt x="12369" y="21385"/>
                    </a:cubicBezTo>
                    <a:cubicBezTo>
                      <a:pt x="12273" y="21385"/>
                      <a:pt x="12082" y="21003"/>
                      <a:pt x="11891" y="20620"/>
                    </a:cubicBezTo>
                    <a:cubicBezTo>
                      <a:pt x="11795" y="20238"/>
                      <a:pt x="11604" y="19951"/>
                      <a:pt x="11604" y="19856"/>
                    </a:cubicBezTo>
                    <a:cubicBezTo>
                      <a:pt x="11509" y="19856"/>
                      <a:pt x="11222" y="19856"/>
                      <a:pt x="11222" y="19856"/>
                    </a:cubicBezTo>
                    <a:cubicBezTo>
                      <a:pt x="11222" y="19856"/>
                      <a:pt x="11222" y="19856"/>
                      <a:pt x="11222" y="19856"/>
                    </a:cubicBezTo>
                    <a:cubicBezTo>
                      <a:pt x="11222" y="19856"/>
                      <a:pt x="11031" y="19856"/>
                      <a:pt x="10935" y="19951"/>
                    </a:cubicBezTo>
                    <a:cubicBezTo>
                      <a:pt x="10935" y="19951"/>
                      <a:pt x="10840" y="20334"/>
                      <a:pt x="10744" y="20716"/>
                    </a:cubicBezTo>
                    <a:cubicBezTo>
                      <a:pt x="10648" y="21098"/>
                      <a:pt x="10457" y="21480"/>
                      <a:pt x="10457" y="21480"/>
                    </a:cubicBezTo>
                    <a:cubicBezTo>
                      <a:pt x="10266" y="21576"/>
                      <a:pt x="9979" y="21576"/>
                      <a:pt x="9884" y="21480"/>
                    </a:cubicBezTo>
                    <a:cubicBezTo>
                      <a:pt x="9788" y="21480"/>
                      <a:pt x="9693" y="21003"/>
                      <a:pt x="9597" y="20620"/>
                    </a:cubicBezTo>
                    <a:cubicBezTo>
                      <a:pt x="9502" y="20238"/>
                      <a:pt x="9502" y="19856"/>
                      <a:pt x="9502" y="19856"/>
                    </a:cubicBezTo>
                    <a:cubicBezTo>
                      <a:pt x="9406" y="19760"/>
                      <a:pt x="9119" y="19760"/>
                      <a:pt x="9119" y="19760"/>
                    </a:cubicBezTo>
                    <a:cubicBezTo>
                      <a:pt x="9119" y="19760"/>
                      <a:pt x="9119" y="19760"/>
                      <a:pt x="9119" y="19760"/>
                    </a:cubicBezTo>
                    <a:cubicBezTo>
                      <a:pt x="9119" y="19760"/>
                      <a:pt x="8928" y="19664"/>
                      <a:pt x="8832" y="19760"/>
                    </a:cubicBezTo>
                    <a:cubicBezTo>
                      <a:pt x="8832" y="19760"/>
                      <a:pt x="8641" y="20047"/>
                      <a:pt x="8450" y="20429"/>
                    </a:cubicBezTo>
                    <a:cubicBezTo>
                      <a:pt x="8259" y="20811"/>
                      <a:pt x="7972" y="21098"/>
                      <a:pt x="7972" y="21194"/>
                    </a:cubicBezTo>
                    <a:cubicBezTo>
                      <a:pt x="7781" y="21194"/>
                      <a:pt x="7494" y="21098"/>
                      <a:pt x="7399" y="21003"/>
                    </a:cubicBezTo>
                    <a:cubicBezTo>
                      <a:pt x="7399" y="20907"/>
                      <a:pt x="7399" y="20525"/>
                      <a:pt x="7399" y="20142"/>
                    </a:cubicBezTo>
                    <a:cubicBezTo>
                      <a:pt x="7399" y="19760"/>
                      <a:pt x="7399" y="19378"/>
                      <a:pt x="7399" y="19282"/>
                    </a:cubicBezTo>
                    <a:cubicBezTo>
                      <a:pt x="7399" y="19187"/>
                      <a:pt x="7112" y="19187"/>
                      <a:pt x="7112" y="19187"/>
                    </a:cubicBezTo>
                    <a:cubicBezTo>
                      <a:pt x="7112" y="19187"/>
                      <a:pt x="7112" y="19187"/>
                      <a:pt x="7112" y="19187"/>
                    </a:cubicBezTo>
                    <a:cubicBezTo>
                      <a:pt x="7112" y="19187"/>
                      <a:pt x="6921" y="18995"/>
                      <a:pt x="6825" y="18995"/>
                    </a:cubicBezTo>
                    <a:cubicBezTo>
                      <a:pt x="6825" y="19091"/>
                      <a:pt x="6539" y="19378"/>
                      <a:pt x="6252" y="19664"/>
                    </a:cubicBezTo>
                    <a:cubicBezTo>
                      <a:pt x="5965" y="19951"/>
                      <a:pt x="5679" y="20238"/>
                      <a:pt x="5583" y="20238"/>
                    </a:cubicBezTo>
                    <a:cubicBezTo>
                      <a:pt x="5487" y="20238"/>
                      <a:pt x="5201" y="20047"/>
                      <a:pt x="5105" y="19951"/>
                    </a:cubicBezTo>
                    <a:cubicBezTo>
                      <a:pt x="5105" y="19856"/>
                      <a:pt x="5201" y="19473"/>
                      <a:pt x="5296" y="19091"/>
                    </a:cubicBezTo>
                    <a:cubicBezTo>
                      <a:pt x="5392" y="18709"/>
                      <a:pt x="5583" y="18326"/>
                      <a:pt x="5583" y="18326"/>
                    </a:cubicBezTo>
                    <a:cubicBezTo>
                      <a:pt x="5487" y="18231"/>
                      <a:pt x="5296" y="18135"/>
                      <a:pt x="5296" y="18135"/>
                    </a:cubicBezTo>
                    <a:cubicBezTo>
                      <a:pt x="5296" y="18135"/>
                      <a:pt x="5296" y="18135"/>
                      <a:pt x="5296" y="18135"/>
                    </a:cubicBezTo>
                    <a:cubicBezTo>
                      <a:pt x="5296" y="18135"/>
                      <a:pt x="5105" y="17944"/>
                      <a:pt x="5009" y="17944"/>
                    </a:cubicBezTo>
                    <a:cubicBezTo>
                      <a:pt x="5009" y="17944"/>
                      <a:pt x="4627" y="18135"/>
                      <a:pt x="4340" y="18326"/>
                    </a:cubicBezTo>
                    <a:cubicBezTo>
                      <a:pt x="4054" y="18613"/>
                      <a:pt x="3671" y="18804"/>
                      <a:pt x="3576" y="18804"/>
                    </a:cubicBezTo>
                    <a:cubicBezTo>
                      <a:pt x="3480" y="18804"/>
                      <a:pt x="3194" y="18518"/>
                      <a:pt x="3194" y="18422"/>
                    </a:cubicBezTo>
                    <a:cubicBezTo>
                      <a:pt x="3194" y="18326"/>
                      <a:pt x="3385" y="17944"/>
                      <a:pt x="3576" y="17657"/>
                    </a:cubicBezTo>
                    <a:cubicBezTo>
                      <a:pt x="3767" y="17275"/>
                      <a:pt x="3958" y="16893"/>
                      <a:pt x="3958" y="16893"/>
                    </a:cubicBezTo>
                    <a:cubicBezTo>
                      <a:pt x="3958" y="16797"/>
                      <a:pt x="3767" y="16606"/>
                      <a:pt x="3767" y="16606"/>
                    </a:cubicBezTo>
                    <a:cubicBezTo>
                      <a:pt x="3767" y="16606"/>
                      <a:pt x="3767" y="16606"/>
                      <a:pt x="3767" y="16606"/>
                    </a:cubicBezTo>
                    <a:cubicBezTo>
                      <a:pt x="3767" y="16606"/>
                      <a:pt x="3576" y="16415"/>
                      <a:pt x="3576" y="16415"/>
                    </a:cubicBezTo>
                    <a:cubicBezTo>
                      <a:pt x="3480" y="16415"/>
                      <a:pt x="3098" y="16511"/>
                      <a:pt x="2716" y="16702"/>
                    </a:cubicBezTo>
                    <a:cubicBezTo>
                      <a:pt x="2429" y="16797"/>
                      <a:pt x="1951" y="16988"/>
                      <a:pt x="1951" y="16893"/>
                    </a:cubicBezTo>
                    <a:cubicBezTo>
                      <a:pt x="1760" y="16893"/>
                      <a:pt x="1569" y="16606"/>
                      <a:pt x="1664" y="16415"/>
                    </a:cubicBezTo>
                    <a:cubicBezTo>
                      <a:pt x="1664" y="16415"/>
                      <a:pt x="1856" y="16128"/>
                      <a:pt x="2142" y="15746"/>
                    </a:cubicBezTo>
                    <a:cubicBezTo>
                      <a:pt x="2429" y="15459"/>
                      <a:pt x="2716" y="15172"/>
                      <a:pt x="2716" y="15172"/>
                    </a:cubicBezTo>
                    <a:cubicBezTo>
                      <a:pt x="2716" y="15077"/>
                      <a:pt x="2620" y="14886"/>
                      <a:pt x="2620" y="14886"/>
                    </a:cubicBezTo>
                    <a:cubicBezTo>
                      <a:pt x="2620" y="14886"/>
                      <a:pt x="2620" y="14886"/>
                      <a:pt x="2620" y="14886"/>
                    </a:cubicBezTo>
                    <a:cubicBezTo>
                      <a:pt x="2620" y="14886"/>
                      <a:pt x="2525" y="14599"/>
                      <a:pt x="2429" y="14599"/>
                    </a:cubicBezTo>
                    <a:cubicBezTo>
                      <a:pt x="2429" y="14599"/>
                      <a:pt x="2047" y="14599"/>
                      <a:pt x="1569" y="14695"/>
                    </a:cubicBezTo>
                    <a:cubicBezTo>
                      <a:pt x="1186" y="14790"/>
                      <a:pt x="804" y="14790"/>
                      <a:pt x="709" y="14695"/>
                    </a:cubicBezTo>
                    <a:cubicBezTo>
                      <a:pt x="613" y="14695"/>
                      <a:pt x="517" y="14312"/>
                      <a:pt x="517" y="14217"/>
                    </a:cubicBezTo>
                    <a:cubicBezTo>
                      <a:pt x="613" y="14121"/>
                      <a:pt x="900" y="13930"/>
                      <a:pt x="1186" y="13643"/>
                    </a:cubicBezTo>
                    <a:cubicBezTo>
                      <a:pt x="1569" y="13452"/>
                      <a:pt x="1856" y="13261"/>
                      <a:pt x="1951" y="13165"/>
                    </a:cubicBezTo>
                    <a:cubicBezTo>
                      <a:pt x="1951" y="13165"/>
                      <a:pt x="1856" y="12879"/>
                      <a:pt x="1856" y="12879"/>
                    </a:cubicBezTo>
                    <a:cubicBezTo>
                      <a:pt x="1856" y="12879"/>
                      <a:pt x="1856" y="12879"/>
                      <a:pt x="1856" y="12879"/>
                    </a:cubicBezTo>
                    <a:cubicBezTo>
                      <a:pt x="1856" y="12879"/>
                      <a:pt x="1856" y="12592"/>
                      <a:pt x="1760" y="12592"/>
                    </a:cubicBezTo>
                    <a:cubicBezTo>
                      <a:pt x="1760" y="12592"/>
                      <a:pt x="1378" y="12496"/>
                      <a:pt x="995" y="12496"/>
                    </a:cubicBezTo>
                    <a:cubicBezTo>
                      <a:pt x="517" y="12401"/>
                      <a:pt x="135" y="12401"/>
                      <a:pt x="135" y="12305"/>
                    </a:cubicBezTo>
                    <a:cubicBezTo>
                      <a:pt x="40" y="12210"/>
                      <a:pt x="-56" y="11827"/>
                      <a:pt x="40" y="11732"/>
                    </a:cubicBezTo>
                    <a:cubicBezTo>
                      <a:pt x="40" y="11732"/>
                      <a:pt x="422" y="11541"/>
                      <a:pt x="804" y="11445"/>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25" name="Shape 625"/>
              <p:cNvSpPr/>
              <p:nvPr/>
            </p:nvSpPr>
            <p:spPr>
              <a:xfrm>
                <a:off x="4699000" y="371473"/>
                <a:ext cx="958853" cy="958854"/>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628" name="Shape 628"/>
              <p:cNvSpPr/>
              <p:nvPr/>
            </p:nvSpPr>
            <p:spPr>
              <a:xfrm>
                <a:off x="1364614" y="323849"/>
                <a:ext cx="2992121" cy="688975"/>
              </a:xfrm>
              <a:prstGeom prst="rect">
                <a:avLst/>
              </a:prstGeom>
              <a:noFill/>
              <a:ln w="12700" cap="flat">
                <a:noFill/>
                <a:miter lim="400000"/>
              </a:ln>
              <a:effectLst/>
            </p:spPr>
            <p:txBody>
              <a:bodyPr wrap="square" lIns="91439" tIns="91439" rIns="91439" bIns="91439" numCol="1" anchor="t">
                <a:spAutoFit/>
              </a:bodyPr>
              <a:lstStyle>
                <a:lvl1pPr>
                  <a:defRPr sz="3300" b="1">
                    <a:solidFill>
                      <a:srgbClr val="363031"/>
                    </a:solidFill>
                  </a:defRPr>
                </a:lvl1pPr>
              </a:lstStyle>
              <a:p>
                <a:pPr>
                  <a:defRPr b="0">
                    <a:solidFill>
                      <a:srgbClr val="000000"/>
                    </a:solidFill>
                  </a:defRPr>
                </a:pPr>
                <a:r>
                  <a:rPr lang="zh-CN" b="1">
                    <a:solidFill>
                      <a:srgbClr val="363031"/>
                    </a:solidFill>
                    <a:ea typeface="宋体" panose="02010600030101010101" pitchFamily="2" charset="-122"/>
                  </a:rPr>
                  <a:t>消息重复通知</a:t>
                </a:r>
                <a:endParaRPr lang="zh-CN" b="1">
                  <a:solidFill>
                    <a:srgbClr val="363031"/>
                  </a:solidFill>
                  <a:ea typeface="宋体" panose="02010600030101010101" pitchFamily="2" charset="-122"/>
                </a:endParaRPr>
              </a:p>
            </p:txBody>
          </p:sp>
        </p:grpSp>
        <p:sp>
          <p:nvSpPr>
            <p:cNvPr id="18" name="Shape 1530"/>
            <p:cNvSpPr/>
            <p:nvPr/>
          </p:nvSpPr>
          <p:spPr>
            <a:xfrm>
              <a:off x="20001" y="10573"/>
              <a:ext cx="1440" cy="1594"/>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39A0CA"/>
                  </a:solidFill>
                </a:rPr>
                <a:t>1</a:t>
              </a:r>
              <a:endParaRPr lang="en-US" sz="5400" b="1">
                <a:solidFill>
                  <a:srgbClr val="39A0CA"/>
                </a:solidFill>
              </a:endParaRPr>
            </a:p>
          </p:txBody>
        </p:sp>
      </p:grpSp>
      <p:sp>
        <p:nvSpPr>
          <p:cNvPr id="19" name="Shape 2043"/>
          <p:cNvSpPr/>
          <p:nvPr/>
        </p:nvSpPr>
        <p:spPr>
          <a:xfrm>
            <a:off x="14424660" y="6354445"/>
            <a:ext cx="7315835" cy="920115"/>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因为接收通知方可能没有接收到通知，此时要有一定的机制对消息重复通知。</a:t>
            </a:r>
            <a:endParaRPr sz="2400">
              <a:solidFill>
                <a:srgbClr val="565555"/>
              </a:solidFill>
            </a:endParaRPr>
          </a:p>
        </p:txBody>
      </p:sp>
      <p:grpSp>
        <p:nvGrpSpPr>
          <p:cNvPr id="20" name="组合 19"/>
          <p:cNvGrpSpPr/>
          <p:nvPr/>
        </p:nvGrpSpPr>
        <p:grpSpPr>
          <a:xfrm>
            <a:off x="8883015" y="9255125"/>
            <a:ext cx="5006340" cy="1697990"/>
            <a:chOff x="13989" y="14575"/>
            <a:chExt cx="7884" cy="2674"/>
          </a:xfrm>
        </p:grpSpPr>
        <p:grpSp>
          <p:nvGrpSpPr>
            <p:cNvPr id="638" name="Group 638"/>
            <p:cNvGrpSpPr/>
            <p:nvPr/>
          </p:nvGrpSpPr>
          <p:grpSpPr>
            <a:xfrm>
              <a:off x="13989" y="14575"/>
              <a:ext cx="7885" cy="2675"/>
              <a:chOff x="1012824" y="-6351"/>
              <a:chExt cx="5006976" cy="1698627"/>
            </a:xfrm>
          </p:grpSpPr>
          <p:sp>
            <p:nvSpPr>
              <p:cNvPr id="630" name="Shape 630"/>
              <p:cNvSpPr/>
              <p:nvPr/>
            </p:nvSpPr>
            <p:spPr>
              <a:xfrm>
                <a:off x="1089024" y="-1"/>
                <a:ext cx="4930774" cy="1692273"/>
              </a:xfrm>
              <a:custGeom>
                <a:avLst/>
                <a:gdLst/>
                <a:ahLst/>
                <a:cxnLst>
                  <a:cxn ang="0">
                    <a:pos x="wd2" y="hd2"/>
                  </a:cxn>
                  <a:cxn ang="5400000">
                    <a:pos x="wd2" y="hd2"/>
                  </a:cxn>
                  <a:cxn ang="10800000">
                    <a:pos x="wd2" y="hd2"/>
                  </a:cxn>
                  <a:cxn ang="16200000">
                    <a:pos x="wd2" y="hd2"/>
                  </a:cxn>
                </a:cxnLst>
                <a:rect l="0" t="0" r="r" b="b"/>
                <a:pathLst>
                  <a:path w="21600" h="21600" extrusionOk="0">
                    <a:moveTo>
                      <a:pt x="21371" y="6714"/>
                    </a:moveTo>
                    <a:cubicBezTo>
                      <a:pt x="21205" y="5400"/>
                      <a:pt x="20997" y="4305"/>
                      <a:pt x="20706" y="3284"/>
                    </a:cubicBezTo>
                    <a:cubicBezTo>
                      <a:pt x="20436" y="2335"/>
                      <a:pt x="20103" y="1532"/>
                      <a:pt x="19729" y="1022"/>
                    </a:cubicBezTo>
                    <a:cubicBezTo>
                      <a:pt x="19355" y="438"/>
                      <a:pt x="18960" y="146"/>
                      <a:pt x="18544" y="146"/>
                    </a:cubicBezTo>
                    <a:cubicBezTo>
                      <a:pt x="18253" y="146"/>
                      <a:pt x="6923" y="73"/>
                      <a:pt x="0" y="0"/>
                    </a:cubicBezTo>
                    <a:cubicBezTo>
                      <a:pt x="0" y="17076"/>
                      <a:pt x="0" y="17076"/>
                      <a:pt x="0" y="17076"/>
                    </a:cubicBezTo>
                    <a:cubicBezTo>
                      <a:pt x="16049" y="17076"/>
                      <a:pt x="16049" y="17076"/>
                      <a:pt x="16049" y="17076"/>
                    </a:cubicBezTo>
                    <a:cubicBezTo>
                      <a:pt x="16153" y="17586"/>
                      <a:pt x="16257" y="18024"/>
                      <a:pt x="16382" y="18462"/>
                    </a:cubicBezTo>
                    <a:cubicBezTo>
                      <a:pt x="16673" y="19411"/>
                      <a:pt x="17006" y="20214"/>
                      <a:pt x="17359" y="20724"/>
                    </a:cubicBezTo>
                    <a:cubicBezTo>
                      <a:pt x="17733" y="21308"/>
                      <a:pt x="18128" y="21600"/>
                      <a:pt x="18544" y="21600"/>
                    </a:cubicBezTo>
                    <a:cubicBezTo>
                      <a:pt x="18960" y="21600"/>
                      <a:pt x="19355" y="21308"/>
                      <a:pt x="19729" y="20724"/>
                    </a:cubicBezTo>
                    <a:cubicBezTo>
                      <a:pt x="20103" y="20214"/>
                      <a:pt x="20436" y="19411"/>
                      <a:pt x="20706" y="18462"/>
                    </a:cubicBezTo>
                    <a:cubicBezTo>
                      <a:pt x="20997" y="17441"/>
                      <a:pt x="21205" y="16346"/>
                      <a:pt x="21371" y="15032"/>
                    </a:cubicBezTo>
                    <a:cubicBezTo>
                      <a:pt x="21517" y="13719"/>
                      <a:pt x="21600" y="12332"/>
                      <a:pt x="21600" y="10873"/>
                    </a:cubicBezTo>
                    <a:cubicBezTo>
                      <a:pt x="21600" y="9414"/>
                      <a:pt x="21517" y="8027"/>
                      <a:pt x="21371" y="6714"/>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31" name="Shape 631"/>
              <p:cNvSpPr/>
              <p:nvPr/>
            </p:nvSpPr>
            <p:spPr>
              <a:xfrm>
                <a:off x="1012824" y="-6351"/>
                <a:ext cx="76201" cy="13366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cubicBezTo>
                      <a:pt x="13292" y="0"/>
                      <a:pt x="6646" y="0"/>
                      <a:pt x="0" y="0"/>
                    </a:cubicBezTo>
                    <a:close/>
                  </a:path>
                </a:pathLst>
              </a:custGeom>
              <a:solidFill>
                <a:srgbClr val="6EAA01"/>
              </a:solidFill>
              <a:ln w="12700" cap="flat">
                <a:noFill/>
                <a:miter lim="400000"/>
              </a:ln>
              <a:effectLst/>
            </p:spPr>
            <p:txBody>
              <a:bodyPr wrap="square" lIns="91439" tIns="91439" rIns="91439" bIns="91439" numCol="1" anchor="t">
                <a:noAutofit/>
              </a:bodyPr>
              <a:lstStyle/>
              <a:p/>
            </p:txBody>
          </p:sp>
          <p:sp>
            <p:nvSpPr>
              <p:cNvPr id="632" name="Shape 632"/>
              <p:cNvSpPr/>
              <p:nvPr/>
            </p:nvSpPr>
            <p:spPr>
              <a:xfrm>
                <a:off x="4337050" y="12699"/>
                <a:ext cx="1682750" cy="16795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331" y="21600"/>
                      <a:pt x="7935" y="21306"/>
                      <a:pt x="6612" y="20718"/>
                    </a:cubicBezTo>
                    <a:cubicBezTo>
                      <a:pt x="5363" y="20204"/>
                      <a:pt x="4188" y="19396"/>
                      <a:pt x="3159" y="18441"/>
                    </a:cubicBezTo>
                    <a:cubicBezTo>
                      <a:pt x="2204" y="17412"/>
                      <a:pt x="1396" y="16310"/>
                      <a:pt x="882" y="14988"/>
                    </a:cubicBezTo>
                    <a:cubicBezTo>
                      <a:pt x="294" y="13665"/>
                      <a:pt x="0" y="12269"/>
                      <a:pt x="0" y="10800"/>
                    </a:cubicBezTo>
                    <a:cubicBezTo>
                      <a:pt x="0" y="9331"/>
                      <a:pt x="294" y="7935"/>
                      <a:pt x="882" y="6612"/>
                    </a:cubicBezTo>
                    <a:cubicBezTo>
                      <a:pt x="1396" y="5290"/>
                      <a:pt x="2204" y="4188"/>
                      <a:pt x="3159" y="3159"/>
                    </a:cubicBezTo>
                    <a:cubicBezTo>
                      <a:pt x="4188" y="2204"/>
                      <a:pt x="5363" y="1396"/>
                      <a:pt x="6612" y="882"/>
                    </a:cubicBezTo>
                    <a:cubicBezTo>
                      <a:pt x="7935" y="294"/>
                      <a:pt x="9331" y="0"/>
                      <a:pt x="10800" y="0"/>
                    </a:cubicBezTo>
                    <a:cubicBezTo>
                      <a:pt x="12269" y="0"/>
                      <a:pt x="13665" y="294"/>
                      <a:pt x="14988" y="882"/>
                    </a:cubicBezTo>
                    <a:cubicBezTo>
                      <a:pt x="16310" y="1396"/>
                      <a:pt x="17486" y="2204"/>
                      <a:pt x="18441" y="3159"/>
                    </a:cubicBezTo>
                    <a:cubicBezTo>
                      <a:pt x="19469" y="4188"/>
                      <a:pt x="20204" y="5290"/>
                      <a:pt x="20792" y="6612"/>
                    </a:cubicBezTo>
                    <a:cubicBezTo>
                      <a:pt x="21306" y="7935"/>
                      <a:pt x="21600" y="9331"/>
                      <a:pt x="21600" y="10800"/>
                    </a:cubicBezTo>
                    <a:cubicBezTo>
                      <a:pt x="21600" y="12269"/>
                      <a:pt x="21306" y="13665"/>
                      <a:pt x="20792" y="14988"/>
                    </a:cubicBezTo>
                    <a:cubicBezTo>
                      <a:pt x="20204" y="16310"/>
                      <a:pt x="19469" y="17412"/>
                      <a:pt x="18441" y="18441"/>
                    </a:cubicBezTo>
                    <a:cubicBezTo>
                      <a:pt x="17486" y="19396"/>
                      <a:pt x="16310" y="20204"/>
                      <a:pt x="14988" y="20718"/>
                    </a:cubicBezTo>
                    <a:cubicBezTo>
                      <a:pt x="13665" y="21306"/>
                      <a:pt x="12269" y="21600"/>
                      <a:pt x="10800" y="21600"/>
                    </a:cubicBezTo>
                    <a:close/>
                  </a:path>
                </a:pathLst>
              </a:custGeom>
              <a:solidFill>
                <a:srgbClr val="FFFFFF"/>
              </a:solidFill>
              <a:ln w="12700" cap="flat">
                <a:noFill/>
                <a:miter lim="400000"/>
              </a:ln>
              <a:effectLst>
                <a:outerShdw blurRad="101600" dist="76200" rotWithShape="0">
                  <a:srgbClr val="000000">
                    <a:alpha val="40000"/>
                  </a:srgbClr>
                </a:outerShdw>
              </a:effectLst>
            </p:spPr>
            <p:txBody>
              <a:bodyPr wrap="square" lIns="91439" tIns="91439" rIns="91439" bIns="91439" numCol="1" anchor="t">
                <a:noAutofit/>
              </a:bodyPr>
              <a:lstStyle/>
              <a:p/>
            </p:txBody>
          </p:sp>
          <p:sp>
            <p:nvSpPr>
              <p:cNvPr id="633" name="Shape 633"/>
              <p:cNvSpPr/>
              <p:nvPr/>
            </p:nvSpPr>
            <p:spPr>
              <a:xfrm>
                <a:off x="4435476" y="107949"/>
                <a:ext cx="1485901" cy="1485901"/>
              </a:xfrm>
              <a:prstGeom prst="ellipse">
                <a:avLst/>
              </a:prstGeom>
              <a:solidFill>
                <a:srgbClr val="6EAA01"/>
              </a:solidFill>
              <a:ln w="12700" cap="flat">
                <a:noFill/>
                <a:miter lim="400000"/>
              </a:ln>
              <a:effectLst/>
            </p:spPr>
            <p:txBody>
              <a:bodyPr wrap="square" lIns="91439" tIns="91439" rIns="91439" bIns="91439" numCol="1" anchor="t">
                <a:noAutofit/>
              </a:bodyPr>
              <a:lstStyle/>
              <a:p/>
            </p:txBody>
          </p:sp>
          <p:sp>
            <p:nvSpPr>
              <p:cNvPr id="634" name="Shape 634"/>
              <p:cNvSpPr/>
              <p:nvPr/>
            </p:nvSpPr>
            <p:spPr>
              <a:xfrm>
                <a:off x="4534083" y="207803"/>
                <a:ext cx="1290611" cy="1289368"/>
              </a:xfrm>
              <a:custGeom>
                <a:avLst/>
                <a:gdLst/>
                <a:ahLst/>
                <a:cxnLst>
                  <a:cxn ang="0">
                    <a:pos x="wd2" y="hd2"/>
                  </a:cxn>
                  <a:cxn ang="5400000">
                    <a:pos x="wd2" y="hd2"/>
                  </a:cxn>
                  <a:cxn ang="10800000">
                    <a:pos x="wd2" y="hd2"/>
                  </a:cxn>
                  <a:cxn ang="16200000">
                    <a:pos x="wd2" y="hd2"/>
                  </a:cxn>
                </a:cxnLst>
                <a:rect l="0" t="0" r="r" b="b"/>
                <a:pathLst>
                  <a:path w="21520" h="21552" extrusionOk="0">
                    <a:moveTo>
                      <a:pt x="804" y="11349"/>
                    </a:moveTo>
                    <a:cubicBezTo>
                      <a:pt x="1186" y="11254"/>
                      <a:pt x="1569" y="11158"/>
                      <a:pt x="1569" y="11063"/>
                    </a:cubicBezTo>
                    <a:cubicBezTo>
                      <a:pt x="1664" y="11063"/>
                      <a:pt x="1664" y="10776"/>
                      <a:pt x="1664" y="10776"/>
                    </a:cubicBezTo>
                    <a:cubicBezTo>
                      <a:pt x="1664" y="10776"/>
                      <a:pt x="1664" y="10776"/>
                      <a:pt x="1664" y="10776"/>
                    </a:cubicBezTo>
                    <a:cubicBezTo>
                      <a:pt x="1664" y="10776"/>
                      <a:pt x="1664" y="10489"/>
                      <a:pt x="1569" y="10489"/>
                    </a:cubicBezTo>
                    <a:cubicBezTo>
                      <a:pt x="1569" y="10394"/>
                      <a:pt x="1186" y="10298"/>
                      <a:pt x="804" y="10203"/>
                    </a:cubicBezTo>
                    <a:cubicBezTo>
                      <a:pt x="422" y="10011"/>
                      <a:pt x="40" y="9916"/>
                      <a:pt x="40" y="9820"/>
                    </a:cubicBezTo>
                    <a:cubicBezTo>
                      <a:pt x="-56" y="9725"/>
                      <a:pt x="40" y="9342"/>
                      <a:pt x="135" y="9247"/>
                    </a:cubicBezTo>
                    <a:cubicBezTo>
                      <a:pt x="135" y="9247"/>
                      <a:pt x="517" y="9151"/>
                      <a:pt x="900" y="9056"/>
                    </a:cubicBezTo>
                    <a:cubicBezTo>
                      <a:pt x="1378" y="9056"/>
                      <a:pt x="1760" y="8960"/>
                      <a:pt x="1760" y="8960"/>
                    </a:cubicBezTo>
                    <a:cubicBezTo>
                      <a:pt x="1856" y="8960"/>
                      <a:pt x="1856" y="8673"/>
                      <a:pt x="1856" y="8673"/>
                    </a:cubicBezTo>
                    <a:cubicBezTo>
                      <a:pt x="1856" y="8673"/>
                      <a:pt x="1856" y="8673"/>
                      <a:pt x="1856" y="8673"/>
                    </a:cubicBezTo>
                    <a:cubicBezTo>
                      <a:pt x="1856" y="8673"/>
                      <a:pt x="1951" y="8387"/>
                      <a:pt x="1951" y="8387"/>
                    </a:cubicBezTo>
                    <a:cubicBezTo>
                      <a:pt x="1951" y="8291"/>
                      <a:pt x="1569" y="8100"/>
                      <a:pt x="1186" y="7909"/>
                    </a:cubicBezTo>
                    <a:cubicBezTo>
                      <a:pt x="900" y="7718"/>
                      <a:pt x="517" y="7431"/>
                      <a:pt x="517" y="7431"/>
                    </a:cubicBezTo>
                    <a:cubicBezTo>
                      <a:pt x="517" y="7240"/>
                      <a:pt x="613" y="6953"/>
                      <a:pt x="709" y="6857"/>
                    </a:cubicBezTo>
                    <a:cubicBezTo>
                      <a:pt x="804" y="6857"/>
                      <a:pt x="1186" y="6857"/>
                      <a:pt x="1569" y="6857"/>
                    </a:cubicBezTo>
                    <a:cubicBezTo>
                      <a:pt x="1951" y="6953"/>
                      <a:pt x="2429" y="6953"/>
                      <a:pt x="2429" y="6953"/>
                    </a:cubicBezTo>
                    <a:cubicBezTo>
                      <a:pt x="2525" y="6953"/>
                      <a:pt x="2620" y="6666"/>
                      <a:pt x="2620" y="6666"/>
                    </a:cubicBezTo>
                    <a:cubicBezTo>
                      <a:pt x="2620" y="6666"/>
                      <a:pt x="2620" y="6666"/>
                      <a:pt x="2620" y="6666"/>
                    </a:cubicBezTo>
                    <a:cubicBezTo>
                      <a:pt x="2620" y="6666"/>
                      <a:pt x="2716" y="6475"/>
                      <a:pt x="2716" y="6380"/>
                    </a:cubicBezTo>
                    <a:cubicBezTo>
                      <a:pt x="2716" y="6380"/>
                      <a:pt x="2429" y="6093"/>
                      <a:pt x="2142" y="5806"/>
                    </a:cubicBezTo>
                    <a:cubicBezTo>
                      <a:pt x="1856" y="5519"/>
                      <a:pt x="1569" y="5233"/>
                      <a:pt x="1569" y="5137"/>
                    </a:cubicBezTo>
                    <a:cubicBezTo>
                      <a:pt x="1569" y="5041"/>
                      <a:pt x="1760" y="4659"/>
                      <a:pt x="1951" y="4659"/>
                    </a:cubicBezTo>
                    <a:cubicBezTo>
                      <a:pt x="1951" y="4659"/>
                      <a:pt x="2333" y="4755"/>
                      <a:pt x="2716" y="4850"/>
                    </a:cubicBezTo>
                    <a:cubicBezTo>
                      <a:pt x="3098" y="5041"/>
                      <a:pt x="3480" y="5137"/>
                      <a:pt x="3576" y="5137"/>
                    </a:cubicBezTo>
                    <a:cubicBezTo>
                      <a:pt x="3576" y="5137"/>
                      <a:pt x="3767" y="4946"/>
                      <a:pt x="3767" y="4946"/>
                    </a:cubicBezTo>
                    <a:cubicBezTo>
                      <a:pt x="3767" y="4946"/>
                      <a:pt x="3767" y="4946"/>
                      <a:pt x="3767" y="4946"/>
                    </a:cubicBezTo>
                    <a:cubicBezTo>
                      <a:pt x="3767" y="4946"/>
                      <a:pt x="3958" y="4755"/>
                      <a:pt x="3958" y="4659"/>
                    </a:cubicBezTo>
                    <a:cubicBezTo>
                      <a:pt x="3958" y="4659"/>
                      <a:pt x="3767" y="4277"/>
                      <a:pt x="3576" y="3990"/>
                    </a:cubicBezTo>
                    <a:cubicBezTo>
                      <a:pt x="3289" y="3608"/>
                      <a:pt x="3098" y="3226"/>
                      <a:pt x="3194" y="3226"/>
                    </a:cubicBezTo>
                    <a:cubicBezTo>
                      <a:pt x="3194" y="3034"/>
                      <a:pt x="3480" y="2843"/>
                      <a:pt x="3576" y="2748"/>
                    </a:cubicBezTo>
                    <a:cubicBezTo>
                      <a:pt x="3576" y="2748"/>
                      <a:pt x="3958" y="2939"/>
                      <a:pt x="4340" y="3226"/>
                    </a:cubicBezTo>
                    <a:cubicBezTo>
                      <a:pt x="4627" y="3417"/>
                      <a:pt x="5009" y="3608"/>
                      <a:pt x="5009" y="3608"/>
                    </a:cubicBezTo>
                    <a:cubicBezTo>
                      <a:pt x="5105" y="3608"/>
                      <a:pt x="5296" y="3512"/>
                      <a:pt x="5296" y="3512"/>
                    </a:cubicBezTo>
                    <a:cubicBezTo>
                      <a:pt x="5296" y="3512"/>
                      <a:pt x="5296" y="3512"/>
                      <a:pt x="5296" y="3512"/>
                    </a:cubicBezTo>
                    <a:cubicBezTo>
                      <a:pt x="5296" y="3512"/>
                      <a:pt x="5487" y="3321"/>
                      <a:pt x="5583" y="3226"/>
                    </a:cubicBezTo>
                    <a:cubicBezTo>
                      <a:pt x="5583" y="3226"/>
                      <a:pt x="5392" y="2843"/>
                      <a:pt x="5296" y="2461"/>
                    </a:cubicBezTo>
                    <a:cubicBezTo>
                      <a:pt x="5201" y="2079"/>
                      <a:pt x="5105" y="1696"/>
                      <a:pt x="5105" y="1601"/>
                    </a:cubicBezTo>
                    <a:cubicBezTo>
                      <a:pt x="5105" y="1505"/>
                      <a:pt x="5487" y="1314"/>
                      <a:pt x="5583" y="1314"/>
                    </a:cubicBezTo>
                    <a:cubicBezTo>
                      <a:pt x="5679" y="1314"/>
                      <a:pt x="5965" y="1601"/>
                      <a:pt x="6252" y="1888"/>
                    </a:cubicBezTo>
                    <a:cubicBezTo>
                      <a:pt x="6539" y="2174"/>
                      <a:pt x="6825" y="2461"/>
                      <a:pt x="6825" y="2557"/>
                    </a:cubicBezTo>
                    <a:cubicBezTo>
                      <a:pt x="6921" y="2557"/>
                      <a:pt x="7112" y="2461"/>
                      <a:pt x="7112" y="2461"/>
                    </a:cubicBezTo>
                    <a:cubicBezTo>
                      <a:pt x="7112" y="2365"/>
                      <a:pt x="7112" y="2365"/>
                      <a:pt x="7112" y="2365"/>
                    </a:cubicBezTo>
                    <a:cubicBezTo>
                      <a:pt x="7112" y="2365"/>
                      <a:pt x="7399" y="2365"/>
                      <a:pt x="7399" y="2270"/>
                    </a:cubicBezTo>
                    <a:cubicBezTo>
                      <a:pt x="7399" y="2270"/>
                      <a:pt x="7399" y="1888"/>
                      <a:pt x="7399" y="1410"/>
                    </a:cubicBezTo>
                    <a:cubicBezTo>
                      <a:pt x="7303" y="1027"/>
                      <a:pt x="7303" y="645"/>
                      <a:pt x="7399" y="549"/>
                    </a:cubicBezTo>
                    <a:cubicBezTo>
                      <a:pt x="7399" y="454"/>
                      <a:pt x="7781" y="358"/>
                      <a:pt x="7877" y="454"/>
                    </a:cubicBezTo>
                    <a:cubicBezTo>
                      <a:pt x="7972" y="454"/>
                      <a:pt x="8163" y="741"/>
                      <a:pt x="8355" y="1123"/>
                    </a:cubicBezTo>
                    <a:cubicBezTo>
                      <a:pt x="8641" y="1505"/>
                      <a:pt x="8832" y="1792"/>
                      <a:pt x="8832" y="1888"/>
                    </a:cubicBezTo>
                    <a:cubicBezTo>
                      <a:pt x="8928" y="1888"/>
                      <a:pt x="9119" y="1792"/>
                      <a:pt x="9119" y="1792"/>
                    </a:cubicBezTo>
                    <a:cubicBezTo>
                      <a:pt x="9119" y="1792"/>
                      <a:pt x="9119" y="1792"/>
                      <a:pt x="9119" y="1792"/>
                    </a:cubicBezTo>
                    <a:cubicBezTo>
                      <a:pt x="9119" y="1792"/>
                      <a:pt x="9406" y="1792"/>
                      <a:pt x="9502" y="1696"/>
                    </a:cubicBezTo>
                    <a:cubicBezTo>
                      <a:pt x="9502" y="1696"/>
                      <a:pt x="9502" y="1314"/>
                      <a:pt x="9597" y="932"/>
                    </a:cubicBezTo>
                    <a:cubicBezTo>
                      <a:pt x="9693" y="549"/>
                      <a:pt x="9788" y="167"/>
                      <a:pt x="9788" y="72"/>
                    </a:cubicBezTo>
                    <a:cubicBezTo>
                      <a:pt x="9884" y="-24"/>
                      <a:pt x="10266" y="-24"/>
                      <a:pt x="10362" y="72"/>
                    </a:cubicBezTo>
                    <a:cubicBezTo>
                      <a:pt x="10457" y="72"/>
                      <a:pt x="10553" y="454"/>
                      <a:pt x="10648" y="836"/>
                    </a:cubicBezTo>
                    <a:cubicBezTo>
                      <a:pt x="10840" y="1218"/>
                      <a:pt x="10935" y="1601"/>
                      <a:pt x="10935" y="1601"/>
                    </a:cubicBezTo>
                    <a:cubicBezTo>
                      <a:pt x="11031" y="1696"/>
                      <a:pt x="11222" y="1696"/>
                      <a:pt x="11222" y="1696"/>
                    </a:cubicBezTo>
                    <a:cubicBezTo>
                      <a:pt x="11222" y="1696"/>
                      <a:pt x="11222" y="1696"/>
                      <a:pt x="11222" y="1696"/>
                    </a:cubicBezTo>
                    <a:cubicBezTo>
                      <a:pt x="11222" y="1696"/>
                      <a:pt x="11509" y="1696"/>
                      <a:pt x="11604" y="1696"/>
                    </a:cubicBezTo>
                    <a:cubicBezTo>
                      <a:pt x="11604" y="1696"/>
                      <a:pt x="11795" y="1314"/>
                      <a:pt x="11891" y="932"/>
                    </a:cubicBezTo>
                    <a:cubicBezTo>
                      <a:pt x="12082" y="549"/>
                      <a:pt x="12273" y="167"/>
                      <a:pt x="12273" y="167"/>
                    </a:cubicBezTo>
                    <a:cubicBezTo>
                      <a:pt x="12369" y="72"/>
                      <a:pt x="12751" y="167"/>
                      <a:pt x="12847" y="263"/>
                    </a:cubicBezTo>
                    <a:cubicBezTo>
                      <a:pt x="12942" y="263"/>
                      <a:pt x="12942" y="741"/>
                      <a:pt x="12942" y="1123"/>
                    </a:cubicBezTo>
                    <a:cubicBezTo>
                      <a:pt x="13038" y="1505"/>
                      <a:pt x="13038" y="1888"/>
                      <a:pt x="13038" y="1983"/>
                    </a:cubicBezTo>
                    <a:cubicBezTo>
                      <a:pt x="13133" y="1983"/>
                      <a:pt x="13325" y="2079"/>
                      <a:pt x="13325" y="2079"/>
                    </a:cubicBezTo>
                    <a:cubicBezTo>
                      <a:pt x="13325" y="2079"/>
                      <a:pt x="13325" y="2079"/>
                      <a:pt x="13325" y="2079"/>
                    </a:cubicBezTo>
                    <a:cubicBezTo>
                      <a:pt x="13325" y="2079"/>
                      <a:pt x="13611" y="2174"/>
                      <a:pt x="13707" y="2079"/>
                    </a:cubicBezTo>
                    <a:cubicBezTo>
                      <a:pt x="13707" y="2079"/>
                      <a:pt x="13898" y="1792"/>
                      <a:pt x="14185" y="1505"/>
                    </a:cubicBezTo>
                    <a:cubicBezTo>
                      <a:pt x="14376" y="1123"/>
                      <a:pt x="14663" y="836"/>
                      <a:pt x="14663" y="836"/>
                    </a:cubicBezTo>
                    <a:cubicBezTo>
                      <a:pt x="14854" y="741"/>
                      <a:pt x="15140" y="932"/>
                      <a:pt x="15236" y="1027"/>
                    </a:cubicBezTo>
                    <a:cubicBezTo>
                      <a:pt x="15236" y="1123"/>
                      <a:pt x="15236" y="1505"/>
                      <a:pt x="15140" y="1888"/>
                    </a:cubicBezTo>
                    <a:cubicBezTo>
                      <a:pt x="15140" y="2270"/>
                      <a:pt x="15045" y="2652"/>
                      <a:pt x="15045" y="2748"/>
                    </a:cubicBezTo>
                    <a:cubicBezTo>
                      <a:pt x="15045" y="2748"/>
                      <a:pt x="15236" y="2843"/>
                      <a:pt x="15236" y="2843"/>
                    </a:cubicBezTo>
                    <a:cubicBezTo>
                      <a:pt x="15332" y="2843"/>
                      <a:pt x="15332" y="2843"/>
                      <a:pt x="15332" y="2843"/>
                    </a:cubicBezTo>
                    <a:cubicBezTo>
                      <a:pt x="15332" y="2843"/>
                      <a:pt x="15523" y="3034"/>
                      <a:pt x="15618" y="3034"/>
                    </a:cubicBezTo>
                    <a:cubicBezTo>
                      <a:pt x="15618" y="3034"/>
                      <a:pt x="15905" y="2748"/>
                      <a:pt x="16192" y="2461"/>
                    </a:cubicBezTo>
                    <a:cubicBezTo>
                      <a:pt x="16479" y="2270"/>
                      <a:pt x="16861" y="1983"/>
                      <a:pt x="16861" y="1983"/>
                    </a:cubicBezTo>
                    <a:cubicBezTo>
                      <a:pt x="17052" y="1983"/>
                      <a:pt x="17339" y="2174"/>
                      <a:pt x="17339" y="2365"/>
                    </a:cubicBezTo>
                    <a:cubicBezTo>
                      <a:pt x="17339" y="2365"/>
                      <a:pt x="17243" y="2748"/>
                      <a:pt x="17052" y="3130"/>
                    </a:cubicBezTo>
                    <a:cubicBezTo>
                      <a:pt x="16956" y="3512"/>
                      <a:pt x="16765" y="3895"/>
                      <a:pt x="16765" y="3895"/>
                    </a:cubicBezTo>
                    <a:cubicBezTo>
                      <a:pt x="16765" y="3990"/>
                      <a:pt x="16956" y="4181"/>
                      <a:pt x="16956" y="4181"/>
                    </a:cubicBezTo>
                    <a:cubicBezTo>
                      <a:pt x="16956" y="4181"/>
                      <a:pt x="16956" y="4181"/>
                      <a:pt x="16956" y="4181"/>
                    </a:cubicBezTo>
                    <a:cubicBezTo>
                      <a:pt x="16956" y="4181"/>
                      <a:pt x="17148" y="4372"/>
                      <a:pt x="17243" y="4372"/>
                    </a:cubicBezTo>
                    <a:cubicBezTo>
                      <a:pt x="17243" y="4372"/>
                      <a:pt x="17625" y="4181"/>
                      <a:pt x="18008" y="3990"/>
                    </a:cubicBezTo>
                    <a:cubicBezTo>
                      <a:pt x="18294" y="3799"/>
                      <a:pt x="18677" y="3608"/>
                      <a:pt x="18772" y="3608"/>
                    </a:cubicBezTo>
                    <a:cubicBezTo>
                      <a:pt x="18868" y="3703"/>
                      <a:pt x="19155" y="3990"/>
                      <a:pt x="19155" y="4086"/>
                    </a:cubicBezTo>
                    <a:cubicBezTo>
                      <a:pt x="19155" y="4181"/>
                      <a:pt x="18868" y="4468"/>
                      <a:pt x="18677" y="4850"/>
                    </a:cubicBezTo>
                    <a:cubicBezTo>
                      <a:pt x="18486" y="5137"/>
                      <a:pt x="18199" y="5424"/>
                      <a:pt x="18199" y="5519"/>
                    </a:cubicBezTo>
                    <a:cubicBezTo>
                      <a:pt x="18199" y="5615"/>
                      <a:pt x="18294" y="5806"/>
                      <a:pt x="18294" y="5806"/>
                    </a:cubicBezTo>
                    <a:cubicBezTo>
                      <a:pt x="18390" y="5806"/>
                      <a:pt x="18390" y="5806"/>
                      <a:pt x="18390" y="5806"/>
                    </a:cubicBezTo>
                    <a:cubicBezTo>
                      <a:pt x="18390" y="5806"/>
                      <a:pt x="18486" y="5997"/>
                      <a:pt x="18581" y="5997"/>
                    </a:cubicBezTo>
                    <a:cubicBezTo>
                      <a:pt x="18581" y="6093"/>
                      <a:pt x="18963" y="5902"/>
                      <a:pt x="19346" y="5806"/>
                    </a:cubicBezTo>
                    <a:cubicBezTo>
                      <a:pt x="19728" y="5711"/>
                      <a:pt x="20110" y="5615"/>
                      <a:pt x="20206" y="5711"/>
                    </a:cubicBezTo>
                    <a:cubicBezTo>
                      <a:pt x="20302" y="5711"/>
                      <a:pt x="20493" y="6093"/>
                      <a:pt x="20493" y="6188"/>
                    </a:cubicBezTo>
                    <a:cubicBezTo>
                      <a:pt x="20397" y="6284"/>
                      <a:pt x="20110" y="6571"/>
                      <a:pt x="19824" y="6762"/>
                    </a:cubicBezTo>
                    <a:cubicBezTo>
                      <a:pt x="19537" y="7049"/>
                      <a:pt x="19250" y="7335"/>
                      <a:pt x="19250" y="7335"/>
                    </a:cubicBezTo>
                    <a:cubicBezTo>
                      <a:pt x="19155" y="7431"/>
                      <a:pt x="19250" y="7622"/>
                      <a:pt x="19250" y="7622"/>
                    </a:cubicBezTo>
                    <a:cubicBezTo>
                      <a:pt x="19250" y="7622"/>
                      <a:pt x="19250" y="7622"/>
                      <a:pt x="19250" y="7622"/>
                    </a:cubicBezTo>
                    <a:cubicBezTo>
                      <a:pt x="19250" y="7622"/>
                      <a:pt x="19346" y="7909"/>
                      <a:pt x="19441" y="8004"/>
                    </a:cubicBezTo>
                    <a:cubicBezTo>
                      <a:pt x="19441" y="8004"/>
                      <a:pt x="19824" y="7909"/>
                      <a:pt x="20206" y="7909"/>
                    </a:cubicBezTo>
                    <a:cubicBezTo>
                      <a:pt x="20684" y="7909"/>
                      <a:pt x="21066" y="8004"/>
                      <a:pt x="21066" y="8004"/>
                    </a:cubicBezTo>
                    <a:cubicBezTo>
                      <a:pt x="21257" y="8100"/>
                      <a:pt x="21257" y="8482"/>
                      <a:pt x="21257" y="8578"/>
                    </a:cubicBezTo>
                    <a:cubicBezTo>
                      <a:pt x="21257" y="8578"/>
                      <a:pt x="20875" y="8864"/>
                      <a:pt x="20493" y="9056"/>
                    </a:cubicBezTo>
                    <a:cubicBezTo>
                      <a:pt x="20110" y="9247"/>
                      <a:pt x="19824" y="9342"/>
                      <a:pt x="19728" y="9438"/>
                    </a:cubicBezTo>
                    <a:cubicBezTo>
                      <a:pt x="19728" y="9438"/>
                      <a:pt x="19824" y="9725"/>
                      <a:pt x="19824" y="9725"/>
                    </a:cubicBezTo>
                    <a:cubicBezTo>
                      <a:pt x="19824" y="9725"/>
                      <a:pt x="19824" y="9725"/>
                      <a:pt x="19824" y="9725"/>
                    </a:cubicBezTo>
                    <a:cubicBezTo>
                      <a:pt x="19824" y="9725"/>
                      <a:pt x="19824" y="10011"/>
                      <a:pt x="19824" y="10011"/>
                    </a:cubicBezTo>
                    <a:cubicBezTo>
                      <a:pt x="19824" y="10107"/>
                      <a:pt x="20206" y="10107"/>
                      <a:pt x="20684" y="10203"/>
                    </a:cubicBezTo>
                    <a:cubicBezTo>
                      <a:pt x="21066" y="10298"/>
                      <a:pt x="21448" y="10394"/>
                      <a:pt x="21448" y="10489"/>
                    </a:cubicBezTo>
                    <a:cubicBezTo>
                      <a:pt x="21544" y="10585"/>
                      <a:pt x="21544" y="10967"/>
                      <a:pt x="21448" y="11063"/>
                    </a:cubicBezTo>
                    <a:cubicBezTo>
                      <a:pt x="21448" y="11063"/>
                      <a:pt x="21066" y="11254"/>
                      <a:pt x="20684" y="11349"/>
                    </a:cubicBezTo>
                    <a:cubicBezTo>
                      <a:pt x="20302" y="11445"/>
                      <a:pt x="19919" y="11541"/>
                      <a:pt x="19824" y="11541"/>
                    </a:cubicBezTo>
                    <a:cubicBezTo>
                      <a:pt x="19728" y="11541"/>
                      <a:pt x="19824" y="11827"/>
                      <a:pt x="19824" y="11827"/>
                    </a:cubicBezTo>
                    <a:cubicBezTo>
                      <a:pt x="19824" y="11827"/>
                      <a:pt x="19824" y="11827"/>
                      <a:pt x="19824" y="11827"/>
                    </a:cubicBezTo>
                    <a:cubicBezTo>
                      <a:pt x="19824" y="11827"/>
                      <a:pt x="19728" y="12114"/>
                      <a:pt x="19728" y="12114"/>
                    </a:cubicBezTo>
                    <a:cubicBezTo>
                      <a:pt x="19824" y="12210"/>
                      <a:pt x="20110" y="12305"/>
                      <a:pt x="20493" y="12496"/>
                    </a:cubicBezTo>
                    <a:cubicBezTo>
                      <a:pt x="20875" y="12688"/>
                      <a:pt x="21257" y="12879"/>
                      <a:pt x="21257" y="12974"/>
                    </a:cubicBezTo>
                    <a:cubicBezTo>
                      <a:pt x="21353" y="13070"/>
                      <a:pt x="21257" y="13452"/>
                      <a:pt x="21162" y="13548"/>
                    </a:cubicBezTo>
                    <a:cubicBezTo>
                      <a:pt x="21066" y="13548"/>
                      <a:pt x="20684" y="13548"/>
                      <a:pt x="20302" y="13548"/>
                    </a:cubicBezTo>
                    <a:cubicBezTo>
                      <a:pt x="19824" y="13643"/>
                      <a:pt x="19441" y="13548"/>
                      <a:pt x="19441" y="13643"/>
                    </a:cubicBezTo>
                    <a:cubicBezTo>
                      <a:pt x="19346" y="13643"/>
                      <a:pt x="19250" y="13930"/>
                      <a:pt x="19250" y="13930"/>
                    </a:cubicBezTo>
                    <a:cubicBezTo>
                      <a:pt x="19250" y="13930"/>
                      <a:pt x="19250" y="13930"/>
                      <a:pt x="19250" y="13930"/>
                    </a:cubicBezTo>
                    <a:cubicBezTo>
                      <a:pt x="19250" y="13930"/>
                      <a:pt x="19155" y="14121"/>
                      <a:pt x="19250" y="14217"/>
                    </a:cubicBezTo>
                    <a:cubicBezTo>
                      <a:pt x="19250" y="14217"/>
                      <a:pt x="19537" y="14503"/>
                      <a:pt x="19824" y="14695"/>
                    </a:cubicBezTo>
                    <a:cubicBezTo>
                      <a:pt x="20110" y="14981"/>
                      <a:pt x="20493" y="15268"/>
                      <a:pt x="20493" y="15364"/>
                    </a:cubicBezTo>
                    <a:cubicBezTo>
                      <a:pt x="20493" y="15459"/>
                      <a:pt x="20302" y="15746"/>
                      <a:pt x="20206" y="15841"/>
                    </a:cubicBezTo>
                    <a:cubicBezTo>
                      <a:pt x="20110" y="15841"/>
                      <a:pt x="19728" y="15841"/>
                      <a:pt x="19346" y="15746"/>
                    </a:cubicBezTo>
                    <a:cubicBezTo>
                      <a:pt x="18963" y="15650"/>
                      <a:pt x="18581" y="15555"/>
                      <a:pt x="18581" y="15555"/>
                    </a:cubicBezTo>
                    <a:cubicBezTo>
                      <a:pt x="18486" y="15555"/>
                      <a:pt x="18390" y="15746"/>
                      <a:pt x="18390" y="15746"/>
                    </a:cubicBezTo>
                    <a:cubicBezTo>
                      <a:pt x="18390" y="15746"/>
                      <a:pt x="18390" y="15746"/>
                      <a:pt x="18390" y="15746"/>
                    </a:cubicBezTo>
                    <a:cubicBezTo>
                      <a:pt x="18390" y="15746"/>
                      <a:pt x="18199" y="16033"/>
                      <a:pt x="18199" y="16033"/>
                    </a:cubicBezTo>
                    <a:cubicBezTo>
                      <a:pt x="18199" y="16128"/>
                      <a:pt x="18486" y="16415"/>
                      <a:pt x="18677" y="16702"/>
                    </a:cubicBezTo>
                    <a:cubicBezTo>
                      <a:pt x="18963" y="17084"/>
                      <a:pt x="19155" y="17371"/>
                      <a:pt x="19155" y="17466"/>
                    </a:cubicBezTo>
                    <a:cubicBezTo>
                      <a:pt x="19155" y="17562"/>
                      <a:pt x="18868" y="17849"/>
                      <a:pt x="18772" y="17849"/>
                    </a:cubicBezTo>
                    <a:cubicBezTo>
                      <a:pt x="18677" y="17944"/>
                      <a:pt x="18390" y="17753"/>
                      <a:pt x="18008" y="17562"/>
                    </a:cubicBezTo>
                    <a:cubicBezTo>
                      <a:pt x="17625" y="17371"/>
                      <a:pt x="17243" y="17180"/>
                      <a:pt x="17243" y="17180"/>
                    </a:cubicBezTo>
                    <a:cubicBezTo>
                      <a:pt x="17148" y="17180"/>
                      <a:pt x="16956" y="17371"/>
                      <a:pt x="16956" y="17371"/>
                    </a:cubicBezTo>
                    <a:cubicBezTo>
                      <a:pt x="16956" y="17371"/>
                      <a:pt x="16956" y="17371"/>
                      <a:pt x="16956" y="17371"/>
                    </a:cubicBezTo>
                    <a:cubicBezTo>
                      <a:pt x="16956" y="17371"/>
                      <a:pt x="16765" y="17562"/>
                      <a:pt x="16765" y="17657"/>
                    </a:cubicBezTo>
                    <a:cubicBezTo>
                      <a:pt x="16765" y="17657"/>
                      <a:pt x="16956" y="18040"/>
                      <a:pt x="17052" y="18422"/>
                    </a:cubicBezTo>
                    <a:cubicBezTo>
                      <a:pt x="17243" y="18804"/>
                      <a:pt x="17434" y="19187"/>
                      <a:pt x="17434" y="19187"/>
                    </a:cubicBezTo>
                    <a:cubicBezTo>
                      <a:pt x="17339" y="19378"/>
                      <a:pt x="17052" y="19569"/>
                      <a:pt x="16956" y="19569"/>
                    </a:cubicBezTo>
                    <a:cubicBezTo>
                      <a:pt x="16861" y="19569"/>
                      <a:pt x="16574" y="19282"/>
                      <a:pt x="16192" y="19091"/>
                    </a:cubicBezTo>
                    <a:cubicBezTo>
                      <a:pt x="15905" y="18804"/>
                      <a:pt x="15618" y="18518"/>
                      <a:pt x="15618" y="18518"/>
                    </a:cubicBezTo>
                    <a:cubicBezTo>
                      <a:pt x="15523" y="18518"/>
                      <a:pt x="15332" y="18709"/>
                      <a:pt x="15332" y="18709"/>
                    </a:cubicBezTo>
                    <a:cubicBezTo>
                      <a:pt x="15332" y="18709"/>
                      <a:pt x="15332" y="18709"/>
                      <a:pt x="15332" y="18709"/>
                    </a:cubicBezTo>
                    <a:cubicBezTo>
                      <a:pt x="15332" y="18709"/>
                      <a:pt x="15045" y="18804"/>
                      <a:pt x="15045" y="18804"/>
                    </a:cubicBezTo>
                    <a:cubicBezTo>
                      <a:pt x="15045" y="18900"/>
                      <a:pt x="15140" y="19282"/>
                      <a:pt x="15140" y="19664"/>
                    </a:cubicBezTo>
                    <a:cubicBezTo>
                      <a:pt x="15236" y="20047"/>
                      <a:pt x="15332" y="20429"/>
                      <a:pt x="15236" y="20525"/>
                    </a:cubicBezTo>
                    <a:cubicBezTo>
                      <a:pt x="15236" y="20620"/>
                      <a:pt x="14854" y="20811"/>
                      <a:pt x="14758" y="20716"/>
                    </a:cubicBezTo>
                    <a:cubicBezTo>
                      <a:pt x="14663" y="20716"/>
                      <a:pt x="14376" y="20429"/>
                      <a:pt x="14185" y="20142"/>
                    </a:cubicBezTo>
                    <a:cubicBezTo>
                      <a:pt x="13898" y="19760"/>
                      <a:pt x="13707" y="19473"/>
                      <a:pt x="13707" y="19473"/>
                    </a:cubicBezTo>
                    <a:cubicBezTo>
                      <a:pt x="13611" y="19378"/>
                      <a:pt x="13325" y="19473"/>
                      <a:pt x="13325" y="19473"/>
                    </a:cubicBezTo>
                    <a:cubicBezTo>
                      <a:pt x="13325" y="19473"/>
                      <a:pt x="13325" y="19473"/>
                      <a:pt x="13325" y="19473"/>
                    </a:cubicBezTo>
                    <a:cubicBezTo>
                      <a:pt x="13325" y="19473"/>
                      <a:pt x="13133" y="19569"/>
                      <a:pt x="13038" y="19664"/>
                    </a:cubicBezTo>
                    <a:cubicBezTo>
                      <a:pt x="13038" y="19664"/>
                      <a:pt x="13038" y="20047"/>
                      <a:pt x="13038" y="20429"/>
                    </a:cubicBezTo>
                    <a:cubicBezTo>
                      <a:pt x="12942" y="20811"/>
                      <a:pt x="12942" y="21289"/>
                      <a:pt x="12942" y="21289"/>
                    </a:cubicBezTo>
                    <a:cubicBezTo>
                      <a:pt x="12847" y="21385"/>
                      <a:pt x="12464" y="21480"/>
                      <a:pt x="12369" y="21385"/>
                    </a:cubicBezTo>
                    <a:cubicBezTo>
                      <a:pt x="12273" y="21385"/>
                      <a:pt x="12082" y="21003"/>
                      <a:pt x="11891" y="20620"/>
                    </a:cubicBezTo>
                    <a:cubicBezTo>
                      <a:pt x="11795" y="20238"/>
                      <a:pt x="11604" y="19951"/>
                      <a:pt x="11604" y="19856"/>
                    </a:cubicBezTo>
                    <a:cubicBezTo>
                      <a:pt x="11509" y="19856"/>
                      <a:pt x="11222" y="19856"/>
                      <a:pt x="11222" y="19856"/>
                    </a:cubicBezTo>
                    <a:cubicBezTo>
                      <a:pt x="11222" y="19856"/>
                      <a:pt x="11222" y="19856"/>
                      <a:pt x="11222" y="19856"/>
                    </a:cubicBezTo>
                    <a:cubicBezTo>
                      <a:pt x="11222" y="19856"/>
                      <a:pt x="11031" y="19856"/>
                      <a:pt x="10935" y="19951"/>
                    </a:cubicBezTo>
                    <a:cubicBezTo>
                      <a:pt x="10935" y="19951"/>
                      <a:pt x="10840" y="20334"/>
                      <a:pt x="10744" y="20716"/>
                    </a:cubicBezTo>
                    <a:cubicBezTo>
                      <a:pt x="10648" y="21098"/>
                      <a:pt x="10457" y="21480"/>
                      <a:pt x="10457" y="21480"/>
                    </a:cubicBezTo>
                    <a:cubicBezTo>
                      <a:pt x="10266" y="21576"/>
                      <a:pt x="9979" y="21576"/>
                      <a:pt x="9884" y="21480"/>
                    </a:cubicBezTo>
                    <a:cubicBezTo>
                      <a:pt x="9788" y="21480"/>
                      <a:pt x="9693" y="21003"/>
                      <a:pt x="9597" y="20620"/>
                    </a:cubicBezTo>
                    <a:cubicBezTo>
                      <a:pt x="9502" y="20238"/>
                      <a:pt x="9502" y="19856"/>
                      <a:pt x="9502" y="19856"/>
                    </a:cubicBezTo>
                    <a:cubicBezTo>
                      <a:pt x="9406" y="19760"/>
                      <a:pt x="9119" y="19760"/>
                      <a:pt x="9119" y="19760"/>
                    </a:cubicBezTo>
                    <a:cubicBezTo>
                      <a:pt x="9119" y="19760"/>
                      <a:pt x="9119" y="19760"/>
                      <a:pt x="9119" y="19760"/>
                    </a:cubicBezTo>
                    <a:cubicBezTo>
                      <a:pt x="9119" y="19760"/>
                      <a:pt x="8928" y="19664"/>
                      <a:pt x="8832" y="19760"/>
                    </a:cubicBezTo>
                    <a:cubicBezTo>
                      <a:pt x="8832" y="19760"/>
                      <a:pt x="8641" y="20047"/>
                      <a:pt x="8450" y="20429"/>
                    </a:cubicBezTo>
                    <a:cubicBezTo>
                      <a:pt x="8259" y="20811"/>
                      <a:pt x="7972" y="21098"/>
                      <a:pt x="7972" y="21194"/>
                    </a:cubicBezTo>
                    <a:cubicBezTo>
                      <a:pt x="7781" y="21194"/>
                      <a:pt x="7494" y="21098"/>
                      <a:pt x="7399" y="21003"/>
                    </a:cubicBezTo>
                    <a:cubicBezTo>
                      <a:pt x="7399" y="20907"/>
                      <a:pt x="7399" y="20525"/>
                      <a:pt x="7399" y="20142"/>
                    </a:cubicBezTo>
                    <a:cubicBezTo>
                      <a:pt x="7399" y="19760"/>
                      <a:pt x="7399" y="19378"/>
                      <a:pt x="7399" y="19282"/>
                    </a:cubicBezTo>
                    <a:cubicBezTo>
                      <a:pt x="7399" y="19187"/>
                      <a:pt x="7112" y="19187"/>
                      <a:pt x="7112" y="19187"/>
                    </a:cubicBezTo>
                    <a:cubicBezTo>
                      <a:pt x="7112" y="19187"/>
                      <a:pt x="7112" y="19187"/>
                      <a:pt x="7112" y="19187"/>
                    </a:cubicBezTo>
                    <a:cubicBezTo>
                      <a:pt x="7112" y="19187"/>
                      <a:pt x="6921" y="18995"/>
                      <a:pt x="6825" y="18995"/>
                    </a:cubicBezTo>
                    <a:cubicBezTo>
                      <a:pt x="6825" y="19091"/>
                      <a:pt x="6539" y="19378"/>
                      <a:pt x="6252" y="19664"/>
                    </a:cubicBezTo>
                    <a:cubicBezTo>
                      <a:pt x="5965" y="19951"/>
                      <a:pt x="5679" y="20238"/>
                      <a:pt x="5583" y="20238"/>
                    </a:cubicBezTo>
                    <a:cubicBezTo>
                      <a:pt x="5487" y="20238"/>
                      <a:pt x="5201" y="20047"/>
                      <a:pt x="5105" y="19951"/>
                    </a:cubicBezTo>
                    <a:cubicBezTo>
                      <a:pt x="5105" y="19856"/>
                      <a:pt x="5201" y="19473"/>
                      <a:pt x="5296" y="19091"/>
                    </a:cubicBezTo>
                    <a:cubicBezTo>
                      <a:pt x="5392" y="18709"/>
                      <a:pt x="5583" y="18326"/>
                      <a:pt x="5583" y="18326"/>
                    </a:cubicBezTo>
                    <a:cubicBezTo>
                      <a:pt x="5487" y="18231"/>
                      <a:pt x="5296" y="18040"/>
                      <a:pt x="5296" y="18040"/>
                    </a:cubicBezTo>
                    <a:cubicBezTo>
                      <a:pt x="5296" y="18040"/>
                      <a:pt x="5296" y="18040"/>
                      <a:pt x="5296" y="18040"/>
                    </a:cubicBezTo>
                    <a:cubicBezTo>
                      <a:pt x="5296" y="18040"/>
                      <a:pt x="5105" y="17944"/>
                      <a:pt x="5009" y="17944"/>
                    </a:cubicBezTo>
                    <a:cubicBezTo>
                      <a:pt x="5009" y="17944"/>
                      <a:pt x="4627" y="18135"/>
                      <a:pt x="4340" y="18326"/>
                    </a:cubicBezTo>
                    <a:cubicBezTo>
                      <a:pt x="4054" y="18613"/>
                      <a:pt x="3671" y="18804"/>
                      <a:pt x="3576" y="18804"/>
                    </a:cubicBezTo>
                    <a:cubicBezTo>
                      <a:pt x="3480" y="18804"/>
                      <a:pt x="3194" y="18518"/>
                      <a:pt x="3194" y="18422"/>
                    </a:cubicBezTo>
                    <a:cubicBezTo>
                      <a:pt x="3194" y="18326"/>
                      <a:pt x="3385" y="17944"/>
                      <a:pt x="3576" y="17657"/>
                    </a:cubicBezTo>
                    <a:cubicBezTo>
                      <a:pt x="3767" y="17275"/>
                      <a:pt x="3958" y="16893"/>
                      <a:pt x="3958" y="16893"/>
                    </a:cubicBezTo>
                    <a:cubicBezTo>
                      <a:pt x="3958" y="16797"/>
                      <a:pt x="3767" y="16606"/>
                      <a:pt x="3767" y="16606"/>
                    </a:cubicBezTo>
                    <a:cubicBezTo>
                      <a:pt x="3767" y="16606"/>
                      <a:pt x="3767" y="16606"/>
                      <a:pt x="3767" y="16606"/>
                    </a:cubicBezTo>
                    <a:cubicBezTo>
                      <a:pt x="3767" y="16606"/>
                      <a:pt x="3576" y="16415"/>
                      <a:pt x="3576" y="16415"/>
                    </a:cubicBezTo>
                    <a:cubicBezTo>
                      <a:pt x="3480" y="16415"/>
                      <a:pt x="3098" y="16511"/>
                      <a:pt x="2716" y="16702"/>
                    </a:cubicBezTo>
                    <a:cubicBezTo>
                      <a:pt x="2429" y="16797"/>
                      <a:pt x="1951" y="16988"/>
                      <a:pt x="1951" y="16893"/>
                    </a:cubicBezTo>
                    <a:cubicBezTo>
                      <a:pt x="1760" y="16893"/>
                      <a:pt x="1569" y="16606"/>
                      <a:pt x="1664" y="16415"/>
                    </a:cubicBezTo>
                    <a:cubicBezTo>
                      <a:pt x="1664" y="16415"/>
                      <a:pt x="1856" y="16033"/>
                      <a:pt x="2142" y="15746"/>
                    </a:cubicBezTo>
                    <a:cubicBezTo>
                      <a:pt x="2429" y="15459"/>
                      <a:pt x="2716" y="15172"/>
                      <a:pt x="2716" y="15172"/>
                    </a:cubicBezTo>
                    <a:cubicBezTo>
                      <a:pt x="2716" y="15077"/>
                      <a:pt x="2620" y="14886"/>
                      <a:pt x="2620" y="14886"/>
                    </a:cubicBezTo>
                    <a:cubicBezTo>
                      <a:pt x="2620" y="14886"/>
                      <a:pt x="2620" y="14886"/>
                      <a:pt x="2620" y="14886"/>
                    </a:cubicBezTo>
                    <a:cubicBezTo>
                      <a:pt x="2620" y="14886"/>
                      <a:pt x="2525" y="14599"/>
                      <a:pt x="2429" y="14599"/>
                    </a:cubicBezTo>
                    <a:cubicBezTo>
                      <a:pt x="2429" y="14599"/>
                      <a:pt x="2047" y="14599"/>
                      <a:pt x="1569" y="14695"/>
                    </a:cubicBezTo>
                    <a:cubicBezTo>
                      <a:pt x="1186" y="14695"/>
                      <a:pt x="804" y="14790"/>
                      <a:pt x="709" y="14695"/>
                    </a:cubicBezTo>
                    <a:cubicBezTo>
                      <a:pt x="613" y="14695"/>
                      <a:pt x="517" y="14312"/>
                      <a:pt x="517" y="14217"/>
                    </a:cubicBezTo>
                    <a:cubicBezTo>
                      <a:pt x="613" y="14121"/>
                      <a:pt x="900" y="13930"/>
                      <a:pt x="1186" y="13643"/>
                    </a:cubicBezTo>
                    <a:cubicBezTo>
                      <a:pt x="1569" y="13452"/>
                      <a:pt x="1856" y="13261"/>
                      <a:pt x="1951" y="13165"/>
                    </a:cubicBezTo>
                    <a:cubicBezTo>
                      <a:pt x="1951" y="13165"/>
                      <a:pt x="1856" y="12879"/>
                      <a:pt x="1856" y="12879"/>
                    </a:cubicBezTo>
                    <a:cubicBezTo>
                      <a:pt x="1856" y="12879"/>
                      <a:pt x="1856" y="12879"/>
                      <a:pt x="1856" y="12879"/>
                    </a:cubicBezTo>
                    <a:cubicBezTo>
                      <a:pt x="1856" y="12879"/>
                      <a:pt x="1856" y="12592"/>
                      <a:pt x="1760" y="12592"/>
                    </a:cubicBezTo>
                    <a:cubicBezTo>
                      <a:pt x="1760" y="12592"/>
                      <a:pt x="1378" y="12496"/>
                      <a:pt x="995" y="12496"/>
                    </a:cubicBezTo>
                    <a:cubicBezTo>
                      <a:pt x="517" y="12401"/>
                      <a:pt x="135" y="12401"/>
                      <a:pt x="135" y="12305"/>
                    </a:cubicBezTo>
                    <a:cubicBezTo>
                      <a:pt x="40" y="12210"/>
                      <a:pt x="-56" y="11827"/>
                      <a:pt x="40" y="11732"/>
                    </a:cubicBezTo>
                    <a:cubicBezTo>
                      <a:pt x="40" y="11732"/>
                      <a:pt x="422" y="11541"/>
                      <a:pt x="804" y="11349"/>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635" name="Shape 635"/>
              <p:cNvSpPr/>
              <p:nvPr/>
            </p:nvSpPr>
            <p:spPr>
              <a:xfrm>
                <a:off x="4699000" y="371473"/>
                <a:ext cx="958853" cy="958853"/>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637" name="Shape 637"/>
              <p:cNvSpPr/>
              <p:nvPr/>
            </p:nvSpPr>
            <p:spPr>
              <a:xfrm>
                <a:off x="1363344" y="393699"/>
                <a:ext cx="2891156" cy="688976"/>
              </a:xfrm>
              <a:prstGeom prst="rect">
                <a:avLst/>
              </a:prstGeom>
              <a:noFill/>
              <a:ln w="12700" cap="flat">
                <a:noFill/>
                <a:miter lim="400000"/>
              </a:ln>
              <a:effectLst/>
            </p:spPr>
            <p:txBody>
              <a:bodyPr wrap="square" lIns="91439" tIns="91439" rIns="91439" bIns="91439" numCol="1" anchor="t">
                <a:spAutoFit/>
              </a:bodyPr>
              <a:lstStyle>
                <a:lvl1pPr>
                  <a:defRPr sz="3300" b="1">
                    <a:solidFill>
                      <a:srgbClr val="363031"/>
                    </a:solidFill>
                  </a:defRPr>
                </a:lvl1pPr>
              </a:lstStyle>
              <a:p>
                <a:pPr>
                  <a:defRPr b="0">
                    <a:solidFill>
                      <a:srgbClr val="000000"/>
                    </a:solidFill>
                  </a:defRPr>
                </a:pPr>
                <a:r>
                  <a:rPr lang="zh-CN" b="1">
                    <a:solidFill>
                      <a:srgbClr val="363031"/>
                    </a:solidFill>
                    <a:ea typeface="宋体" panose="02010600030101010101" pitchFamily="2" charset="-122"/>
                  </a:rPr>
                  <a:t>消息校对机制</a:t>
                </a:r>
                <a:endParaRPr lang="zh-CN" b="1">
                  <a:solidFill>
                    <a:srgbClr val="363031"/>
                  </a:solidFill>
                  <a:ea typeface="宋体" panose="02010600030101010101" pitchFamily="2" charset="-122"/>
                </a:endParaRPr>
              </a:p>
            </p:txBody>
          </p:sp>
        </p:grpSp>
        <p:sp>
          <p:nvSpPr>
            <p:cNvPr id="21" name="Shape 1530"/>
            <p:cNvSpPr/>
            <p:nvPr/>
          </p:nvSpPr>
          <p:spPr>
            <a:xfrm>
              <a:off x="20108" y="15128"/>
              <a:ext cx="1440" cy="1594"/>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solidFill>
                    <a:srgbClr val="000000"/>
                  </a:solidFill>
                </a:defRPr>
              </a:pPr>
              <a:r>
                <a:rPr lang="en-US" sz="5400" b="1">
                  <a:solidFill>
                    <a:srgbClr val="6DA901"/>
                  </a:solidFill>
                </a:rPr>
                <a:t>2</a:t>
              </a:r>
              <a:endParaRPr lang="en-US" sz="5400" b="1">
                <a:solidFill>
                  <a:srgbClr val="6DA901"/>
                </a:solidFill>
              </a:endParaRPr>
            </a:p>
          </p:txBody>
        </p:sp>
      </p:grpSp>
      <p:sp>
        <p:nvSpPr>
          <p:cNvPr id="22" name="Shape 2043"/>
          <p:cNvSpPr/>
          <p:nvPr/>
        </p:nvSpPr>
        <p:spPr>
          <a:xfrm>
            <a:off x="14352270" y="9368155"/>
            <a:ext cx="7315835" cy="128905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如果尽最大努力也没有通知到接收方，或者接收方消费消息后要再次消费，此时可由接收方主动向通知方查询消息信息来满足需求。</a:t>
            </a:r>
            <a:endParaRPr sz="2400">
              <a:solidFill>
                <a:srgbClr val="565555"/>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6" nodeType="afterEffect">
                                  <p:stCondLst>
                                    <p:cond delay="0"/>
                                  </p:stCondLst>
                                  <p:iterate type="el">
                                    <p:tmAbs val="0"/>
                                  </p:iterate>
                                  <p:childTnLst>
                                    <p:set>
                                      <p:cBhvr>
                                        <p:cTn id="6" dur="indefinite" fill="hold"/>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1" fill="hold" grpId="6" nodeType="afterEffect">
                                  <p:stCondLst>
                                    <p:cond delay="0"/>
                                  </p:stCondLst>
                                  <p:iterate type="el">
                                    <p:tmAbs val="0"/>
                                  </p:iterate>
                                  <p:childTnLst>
                                    <p:set>
                                      <p:cBhvr>
                                        <p:cTn id="15" dur="indefinite" fill="hold"/>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2" presetClass="entr" presetSubtype="1" fill="hold" grpId="6" nodeType="afterEffect">
                                  <p:stCondLst>
                                    <p:cond delay="0"/>
                                  </p:stCondLst>
                                  <p:iterate type="el">
                                    <p:tmAbs val="0"/>
                                  </p:iterate>
                                  <p:childTnLst>
                                    <p:set>
                                      <p:cBhvr>
                                        <p:cTn id="24" dur="indefinite" fill="hold"/>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8" grpId="6" animBg="1" advAuto="0"/>
      <p:bldP spid="19" grpId="6" animBg="1" advAuto="0"/>
      <p:bldP spid="22" grpId="6"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29" name="Shape 129"/>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30" name="Shape 130"/>
          <p:cNvSpPr/>
          <p:nvPr/>
        </p:nvSpPr>
        <p:spPr>
          <a:xfrm>
            <a:off x="3336290" y="1385570"/>
            <a:ext cx="4064635" cy="735330"/>
          </a:xfrm>
          <a:prstGeom prst="rect">
            <a:avLst/>
          </a:prstGeom>
          <a:ln w="12700">
            <a:miter lim="400000"/>
          </a:ln>
        </p:spPr>
        <p:txBody>
          <a:bodyPr wrap="square" tIns="91439" bIns="91439">
            <a:spAutoFit/>
          </a:bodyPr>
          <a:lstStyle>
            <a:lvl1pPr>
              <a:defRPr b="1"/>
            </a:lvl1pPr>
          </a:lstStyle>
          <a:p>
            <a:pPr>
              <a:defRPr b="0"/>
            </a:pPr>
            <a:r>
              <a:rPr lang="zh-CN" altLang="en-US" b="1">
                <a:ea typeface="宋体" panose="02010600030101010101" pitchFamily="2" charset="-122"/>
                <a:sym typeface="+mn-ea"/>
              </a:rPr>
              <a:t>最大努力通知</a:t>
            </a:r>
            <a:endParaRPr lang="zh-CN" altLang="en-US" b="1">
              <a:ea typeface="宋体" panose="02010600030101010101" pitchFamily="2" charset="-122"/>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grpSp>
        <p:nvGrpSpPr>
          <p:cNvPr id="128" name="Group 128"/>
          <p:cNvGrpSpPr/>
          <p:nvPr/>
        </p:nvGrpSpPr>
        <p:grpSpPr>
          <a:xfrm>
            <a:off x="1562100" y="952498"/>
            <a:ext cx="1524000" cy="1524002"/>
            <a:chOff x="0" y="-1"/>
            <a:chExt cx="1524000" cy="1524001"/>
          </a:xfrm>
        </p:grpSpPr>
        <p:sp>
          <p:nvSpPr>
            <p:cNvPr id="126" name="Shape 126"/>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27" name="Shape 127"/>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3.4</a:t>
              </a:r>
              <a:endParaRPr lang="en-US"/>
            </a:p>
          </p:txBody>
        </p:sp>
      </p:grpSp>
      <p:grpSp>
        <p:nvGrpSpPr>
          <p:cNvPr id="33" name="组合 32"/>
          <p:cNvGrpSpPr/>
          <p:nvPr/>
        </p:nvGrpSpPr>
        <p:grpSpPr>
          <a:xfrm>
            <a:off x="1677670" y="3293745"/>
            <a:ext cx="5086350" cy="2673350"/>
            <a:chOff x="2642" y="5187"/>
            <a:chExt cx="8010" cy="4210"/>
          </a:xfrm>
        </p:grpSpPr>
        <p:grpSp>
          <p:nvGrpSpPr>
            <p:cNvPr id="2195" name="Group 2195"/>
            <p:cNvGrpSpPr/>
            <p:nvPr/>
          </p:nvGrpSpPr>
          <p:grpSpPr>
            <a:xfrm>
              <a:off x="2642" y="5187"/>
              <a:ext cx="8011" cy="4210"/>
              <a:chOff x="-1" y="-1"/>
              <a:chExt cx="5794835" cy="4102395"/>
            </a:xfrm>
          </p:grpSpPr>
          <p:sp>
            <p:nvSpPr>
              <p:cNvPr id="2191" name="Shape 2191"/>
              <p:cNvSpPr/>
              <p:nvPr/>
            </p:nvSpPr>
            <p:spPr>
              <a:xfrm>
                <a:off x="-1" y="-1"/>
                <a:ext cx="5794835" cy="4102395"/>
              </a:xfrm>
              <a:custGeom>
                <a:avLst/>
                <a:gdLst/>
                <a:ahLst/>
                <a:cxnLst>
                  <a:cxn ang="0">
                    <a:pos x="wd2" y="hd2"/>
                  </a:cxn>
                  <a:cxn ang="5400000">
                    <a:pos x="wd2" y="hd2"/>
                  </a:cxn>
                  <a:cxn ang="10800000">
                    <a:pos x="wd2" y="hd2"/>
                  </a:cxn>
                  <a:cxn ang="16200000">
                    <a:pos x="wd2" y="hd2"/>
                  </a:cxn>
                </a:cxnLst>
                <a:rect l="0" t="0" r="r" b="b"/>
                <a:pathLst>
                  <a:path w="21531" h="21240" extrusionOk="0">
                    <a:moveTo>
                      <a:pt x="21531" y="12081"/>
                    </a:moveTo>
                    <a:cubicBezTo>
                      <a:pt x="21226" y="12628"/>
                      <a:pt x="20507" y="13934"/>
                      <a:pt x="19330" y="15453"/>
                    </a:cubicBezTo>
                    <a:cubicBezTo>
                      <a:pt x="18174" y="16942"/>
                      <a:pt x="16540" y="18643"/>
                      <a:pt x="14578" y="19767"/>
                    </a:cubicBezTo>
                    <a:cubicBezTo>
                      <a:pt x="12638" y="20921"/>
                      <a:pt x="10371" y="21529"/>
                      <a:pt x="8214" y="21104"/>
                    </a:cubicBezTo>
                    <a:cubicBezTo>
                      <a:pt x="6056" y="20739"/>
                      <a:pt x="4029" y="19372"/>
                      <a:pt x="2612" y="17306"/>
                    </a:cubicBezTo>
                    <a:cubicBezTo>
                      <a:pt x="2525" y="17185"/>
                      <a:pt x="2459" y="17094"/>
                      <a:pt x="2394" y="16972"/>
                    </a:cubicBezTo>
                    <a:cubicBezTo>
                      <a:pt x="1479" y="15575"/>
                      <a:pt x="803" y="13813"/>
                      <a:pt x="432" y="12020"/>
                    </a:cubicBezTo>
                    <a:cubicBezTo>
                      <a:pt x="40" y="10228"/>
                      <a:pt x="-69" y="8375"/>
                      <a:pt x="40" y="6734"/>
                    </a:cubicBezTo>
                    <a:cubicBezTo>
                      <a:pt x="149" y="5094"/>
                      <a:pt x="476" y="3635"/>
                      <a:pt x="912" y="2542"/>
                    </a:cubicBezTo>
                    <a:cubicBezTo>
                      <a:pt x="1370" y="1448"/>
                      <a:pt x="1936" y="688"/>
                      <a:pt x="2568" y="324"/>
                    </a:cubicBezTo>
                    <a:cubicBezTo>
                      <a:pt x="3200" y="-71"/>
                      <a:pt x="3833" y="-71"/>
                      <a:pt x="4443" y="142"/>
                    </a:cubicBezTo>
                    <a:cubicBezTo>
                      <a:pt x="5053" y="324"/>
                      <a:pt x="5663" y="688"/>
                      <a:pt x="6230" y="1144"/>
                    </a:cubicBezTo>
                    <a:cubicBezTo>
                      <a:pt x="6819" y="1600"/>
                      <a:pt x="7363" y="2147"/>
                      <a:pt x="7887" y="2694"/>
                    </a:cubicBezTo>
                    <a:cubicBezTo>
                      <a:pt x="8410" y="3301"/>
                      <a:pt x="8911" y="3909"/>
                      <a:pt x="9369" y="4638"/>
                    </a:cubicBezTo>
                    <a:cubicBezTo>
                      <a:pt x="9412" y="4699"/>
                      <a:pt x="9434" y="4759"/>
                      <a:pt x="9478" y="4790"/>
                    </a:cubicBezTo>
                    <a:cubicBezTo>
                      <a:pt x="10197" y="5883"/>
                      <a:pt x="10916" y="7190"/>
                      <a:pt x="11875" y="8405"/>
                    </a:cubicBezTo>
                    <a:cubicBezTo>
                      <a:pt x="12791" y="9620"/>
                      <a:pt x="13946" y="10683"/>
                      <a:pt x="15210" y="11382"/>
                    </a:cubicBezTo>
                    <a:cubicBezTo>
                      <a:pt x="16452" y="12111"/>
                      <a:pt x="17826" y="12445"/>
                      <a:pt x="19003" y="12445"/>
                    </a:cubicBezTo>
                    <a:cubicBezTo>
                      <a:pt x="20158" y="12445"/>
                      <a:pt x="21139" y="12142"/>
                      <a:pt x="21531" y="12081"/>
                    </a:cubicBezTo>
                    <a:close/>
                  </a:path>
                </a:pathLst>
              </a:custGeom>
              <a:solidFill>
                <a:srgbClr val="363031"/>
              </a:solidFill>
              <a:ln w="12700" cap="flat">
                <a:noFill/>
                <a:miter lim="400000"/>
              </a:ln>
              <a:effectLst/>
            </p:spPr>
            <p:txBody>
              <a:bodyPr wrap="square" lIns="91439" tIns="91439" rIns="91439" bIns="91439" numCol="1" anchor="t">
                <a:noAutofit/>
              </a:bodyPr>
              <a:p/>
            </p:txBody>
          </p:sp>
          <p:sp>
            <p:nvSpPr>
              <p:cNvPr id="2192" name="Shape 2192"/>
              <p:cNvSpPr/>
              <p:nvPr/>
            </p:nvSpPr>
            <p:spPr>
              <a:xfrm>
                <a:off x="32207" y="40310"/>
                <a:ext cx="5597440" cy="4029077"/>
              </a:xfrm>
              <a:custGeom>
                <a:avLst/>
                <a:gdLst/>
                <a:ahLst/>
                <a:cxnLst>
                  <a:cxn ang="0">
                    <a:pos x="wd2" y="hd2"/>
                  </a:cxn>
                  <a:cxn ang="5400000">
                    <a:pos x="wd2" y="hd2"/>
                  </a:cxn>
                  <a:cxn ang="10800000">
                    <a:pos x="wd2" y="hd2"/>
                  </a:cxn>
                  <a:cxn ang="16200000">
                    <a:pos x="wd2" y="hd2"/>
                  </a:cxn>
                </a:cxnLst>
                <a:rect l="0" t="0" r="r" b="b"/>
                <a:pathLst>
                  <a:path w="21587" h="21600" extrusionOk="0">
                    <a:moveTo>
                      <a:pt x="5525" y="20342"/>
                    </a:moveTo>
                    <a:cubicBezTo>
                      <a:pt x="5525" y="20342"/>
                      <a:pt x="5525" y="20342"/>
                      <a:pt x="5525" y="20342"/>
                    </a:cubicBezTo>
                    <a:cubicBezTo>
                      <a:pt x="5434" y="20279"/>
                      <a:pt x="5343" y="20217"/>
                      <a:pt x="5253" y="20154"/>
                    </a:cubicBezTo>
                    <a:cubicBezTo>
                      <a:pt x="5230" y="20122"/>
                      <a:pt x="5230" y="20091"/>
                      <a:pt x="5230" y="20091"/>
                    </a:cubicBezTo>
                    <a:cubicBezTo>
                      <a:pt x="5253" y="20059"/>
                      <a:pt x="5275" y="20028"/>
                      <a:pt x="5298" y="20059"/>
                    </a:cubicBezTo>
                    <a:cubicBezTo>
                      <a:pt x="5389" y="20122"/>
                      <a:pt x="5479" y="20185"/>
                      <a:pt x="5570" y="20248"/>
                    </a:cubicBezTo>
                    <a:cubicBezTo>
                      <a:pt x="5570" y="20248"/>
                      <a:pt x="5592" y="20279"/>
                      <a:pt x="5570" y="20311"/>
                    </a:cubicBezTo>
                    <a:cubicBezTo>
                      <a:pt x="5570" y="20342"/>
                      <a:pt x="5547" y="20342"/>
                      <a:pt x="5525" y="20342"/>
                    </a:cubicBezTo>
                    <a:close/>
                    <a:moveTo>
                      <a:pt x="5796" y="20500"/>
                    </a:moveTo>
                    <a:cubicBezTo>
                      <a:pt x="5796" y="20468"/>
                      <a:pt x="5774" y="20468"/>
                      <a:pt x="5796" y="20437"/>
                    </a:cubicBezTo>
                    <a:cubicBezTo>
                      <a:pt x="5796" y="20405"/>
                      <a:pt x="5819" y="20374"/>
                      <a:pt x="5842" y="20405"/>
                    </a:cubicBezTo>
                    <a:cubicBezTo>
                      <a:pt x="5932" y="20437"/>
                      <a:pt x="6023" y="20500"/>
                      <a:pt x="6113" y="20562"/>
                    </a:cubicBezTo>
                    <a:cubicBezTo>
                      <a:pt x="6136" y="20562"/>
                      <a:pt x="6136" y="20594"/>
                      <a:pt x="6136" y="20625"/>
                    </a:cubicBezTo>
                    <a:cubicBezTo>
                      <a:pt x="6136" y="20657"/>
                      <a:pt x="6113" y="20657"/>
                      <a:pt x="6091" y="20657"/>
                    </a:cubicBezTo>
                    <a:cubicBezTo>
                      <a:pt x="6000" y="20594"/>
                      <a:pt x="5909" y="20562"/>
                      <a:pt x="5796" y="20500"/>
                    </a:cubicBezTo>
                    <a:cubicBezTo>
                      <a:pt x="5796" y="20500"/>
                      <a:pt x="5796" y="20500"/>
                      <a:pt x="5796" y="20500"/>
                    </a:cubicBezTo>
                    <a:close/>
                    <a:moveTo>
                      <a:pt x="4981" y="19965"/>
                    </a:moveTo>
                    <a:cubicBezTo>
                      <a:pt x="4981" y="19965"/>
                      <a:pt x="4981" y="19965"/>
                      <a:pt x="4981" y="19965"/>
                    </a:cubicBezTo>
                    <a:cubicBezTo>
                      <a:pt x="4891" y="19902"/>
                      <a:pt x="4800" y="19839"/>
                      <a:pt x="4732" y="19745"/>
                    </a:cubicBezTo>
                    <a:cubicBezTo>
                      <a:pt x="4709" y="19745"/>
                      <a:pt x="4709" y="19714"/>
                      <a:pt x="4709" y="19682"/>
                    </a:cubicBezTo>
                    <a:cubicBezTo>
                      <a:pt x="4709" y="19651"/>
                      <a:pt x="4732" y="19651"/>
                      <a:pt x="4755" y="19682"/>
                    </a:cubicBezTo>
                    <a:cubicBezTo>
                      <a:pt x="4845" y="19745"/>
                      <a:pt x="4936" y="19808"/>
                      <a:pt x="5026" y="19871"/>
                    </a:cubicBezTo>
                    <a:cubicBezTo>
                      <a:pt x="5049" y="19871"/>
                      <a:pt x="5049" y="19902"/>
                      <a:pt x="5049" y="19934"/>
                    </a:cubicBezTo>
                    <a:cubicBezTo>
                      <a:pt x="5026" y="19965"/>
                      <a:pt x="5004" y="19965"/>
                      <a:pt x="4981" y="19965"/>
                    </a:cubicBezTo>
                    <a:close/>
                    <a:moveTo>
                      <a:pt x="6362" y="20783"/>
                    </a:moveTo>
                    <a:cubicBezTo>
                      <a:pt x="6340" y="20783"/>
                      <a:pt x="6340" y="20751"/>
                      <a:pt x="6340" y="20720"/>
                    </a:cubicBezTo>
                    <a:cubicBezTo>
                      <a:pt x="6362" y="20688"/>
                      <a:pt x="6385" y="20688"/>
                      <a:pt x="6385" y="20688"/>
                    </a:cubicBezTo>
                    <a:cubicBezTo>
                      <a:pt x="6498" y="20751"/>
                      <a:pt x="6589" y="20783"/>
                      <a:pt x="6679" y="20814"/>
                    </a:cubicBezTo>
                    <a:cubicBezTo>
                      <a:pt x="6702" y="20845"/>
                      <a:pt x="6702" y="20877"/>
                      <a:pt x="6702" y="20877"/>
                    </a:cubicBezTo>
                    <a:cubicBezTo>
                      <a:pt x="6702" y="20908"/>
                      <a:pt x="6679" y="20940"/>
                      <a:pt x="6657" y="20908"/>
                    </a:cubicBezTo>
                    <a:cubicBezTo>
                      <a:pt x="6566" y="20877"/>
                      <a:pt x="6453" y="20845"/>
                      <a:pt x="6362" y="20783"/>
                    </a:cubicBezTo>
                    <a:cubicBezTo>
                      <a:pt x="6362" y="20783"/>
                      <a:pt x="6362" y="20783"/>
                      <a:pt x="6362" y="20783"/>
                    </a:cubicBezTo>
                    <a:close/>
                    <a:moveTo>
                      <a:pt x="4460" y="19556"/>
                    </a:moveTo>
                    <a:cubicBezTo>
                      <a:pt x="4460" y="19556"/>
                      <a:pt x="4460" y="19556"/>
                      <a:pt x="4460" y="19556"/>
                    </a:cubicBezTo>
                    <a:cubicBezTo>
                      <a:pt x="4370" y="19462"/>
                      <a:pt x="4302" y="19399"/>
                      <a:pt x="4211" y="19336"/>
                    </a:cubicBezTo>
                    <a:cubicBezTo>
                      <a:pt x="4189" y="19305"/>
                      <a:pt x="4189" y="19273"/>
                      <a:pt x="4189" y="19242"/>
                    </a:cubicBezTo>
                    <a:cubicBezTo>
                      <a:pt x="4211" y="19242"/>
                      <a:pt x="4234" y="19210"/>
                      <a:pt x="4257" y="19242"/>
                    </a:cubicBezTo>
                    <a:cubicBezTo>
                      <a:pt x="4325" y="19305"/>
                      <a:pt x="4415" y="19399"/>
                      <a:pt x="4506" y="19462"/>
                    </a:cubicBezTo>
                    <a:cubicBezTo>
                      <a:pt x="4528" y="19462"/>
                      <a:pt x="4528" y="19493"/>
                      <a:pt x="4506" y="19525"/>
                    </a:cubicBezTo>
                    <a:cubicBezTo>
                      <a:pt x="4506" y="19556"/>
                      <a:pt x="4483" y="19556"/>
                      <a:pt x="4460" y="19556"/>
                    </a:cubicBezTo>
                    <a:close/>
                    <a:moveTo>
                      <a:pt x="6928" y="21034"/>
                    </a:moveTo>
                    <a:cubicBezTo>
                      <a:pt x="6928" y="21034"/>
                      <a:pt x="6906" y="21003"/>
                      <a:pt x="6928" y="20971"/>
                    </a:cubicBezTo>
                    <a:cubicBezTo>
                      <a:pt x="6928" y="20940"/>
                      <a:pt x="6951" y="20940"/>
                      <a:pt x="6974" y="20940"/>
                    </a:cubicBezTo>
                    <a:cubicBezTo>
                      <a:pt x="7064" y="20971"/>
                      <a:pt x="7155" y="21003"/>
                      <a:pt x="7245" y="21034"/>
                    </a:cubicBezTo>
                    <a:cubicBezTo>
                      <a:pt x="7268" y="21066"/>
                      <a:pt x="7291" y="21097"/>
                      <a:pt x="7291" y="21097"/>
                    </a:cubicBezTo>
                    <a:cubicBezTo>
                      <a:pt x="7268" y="21128"/>
                      <a:pt x="7245" y="21160"/>
                      <a:pt x="7245" y="21160"/>
                    </a:cubicBezTo>
                    <a:cubicBezTo>
                      <a:pt x="7132" y="21128"/>
                      <a:pt x="7042" y="21066"/>
                      <a:pt x="6951" y="21034"/>
                    </a:cubicBezTo>
                    <a:cubicBezTo>
                      <a:pt x="6951" y="21034"/>
                      <a:pt x="6951" y="21034"/>
                      <a:pt x="6928" y="21034"/>
                    </a:cubicBezTo>
                    <a:close/>
                    <a:moveTo>
                      <a:pt x="3962" y="19085"/>
                    </a:moveTo>
                    <a:cubicBezTo>
                      <a:pt x="3962" y="19085"/>
                      <a:pt x="3962" y="19085"/>
                      <a:pt x="3962" y="19085"/>
                    </a:cubicBezTo>
                    <a:cubicBezTo>
                      <a:pt x="3872" y="19022"/>
                      <a:pt x="3804" y="18928"/>
                      <a:pt x="3713" y="18833"/>
                    </a:cubicBezTo>
                    <a:cubicBezTo>
                      <a:pt x="3691" y="18833"/>
                      <a:pt x="3691" y="18802"/>
                      <a:pt x="3713" y="18770"/>
                    </a:cubicBezTo>
                    <a:cubicBezTo>
                      <a:pt x="3713" y="18739"/>
                      <a:pt x="3736" y="18739"/>
                      <a:pt x="3758" y="18770"/>
                    </a:cubicBezTo>
                    <a:cubicBezTo>
                      <a:pt x="3849" y="18833"/>
                      <a:pt x="3917" y="18928"/>
                      <a:pt x="4008" y="18990"/>
                    </a:cubicBezTo>
                    <a:cubicBezTo>
                      <a:pt x="4008" y="19022"/>
                      <a:pt x="4030" y="19053"/>
                      <a:pt x="4008" y="19085"/>
                    </a:cubicBezTo>
                    <a:cubicBezTo>
                      <a:pt x="4008" y="19085"/>
                      <a:pt x="3985" y="19116"/>
                      <a:pt x="3962" y="19085"/>
                    </a:cubicBezTo>
                    <a:close/>
                    <a:moveTo>
                      <a:pt x="7517" y="21254"/>
                    </a:moveTo>
                    <a:cubicBezTo>
                      <a:pt x="7517" y="21223"/>
                      <a:pt x="7494" y="21223"/>
                      <a:pt x="7494" y="21191"/>
                    </a:cubicBezTo>
                    <a:cubicBezTo>
                      <a:pt x="7494" y="21160"/>
                      <a:pt x="7517" y="21128"/>
                      <a:pt x="7540" y="21128"/>
                    </a:cubicBezTo>
                    <a:cubicBezTo>
                      <a:pt x="7653" y="21160"/>
                      <a:pt x="7743" y="21191"/>
                      <a:pt x="7834" y="21223"/>
                    </a:cubicBezTo>
                    <a:cubicBezTo>
                      <a:pt x="7857" y="21223"/>
                      <a:pt x="7879" y="21254"/>
                      <a:pt x="7879" y="21286"/>
                    </a:cubicBezTo>
                    <a:cubicBezTo>
                      <a:pt x="7857" y="21317"/>
                      <a:pt x="7857" y="21348"/>
                      <a:pt x="7834" y="21317"/>
                    </a:cubicBezTo>
                    <a:cubicBezTo>
                      <a:pt x="7721" y="21317"/>
                      <a:pt x="7630" y="21286"/>
                      <a:pt x="7540" y="21254"/>
                    </a:cubicBezTo>
                    <a:cubicBezTo>
                      <a:pt x="7517" y="21254"/>
                      <a:pt x="7517" y="21254"/>
                      <a:pt x="7517" y="21254"/>
                    </a:cubicBezTo>
                    <a:close/>
                    <a:moveTo>
                      <a:pt x="3487" y="18582"/>
                    </a:moveTo>
                    <a:cubicBezTo>
                      <a:pt x="3487" y="18582"/>
                      <a:pt x="3487" y="18582"/>
                      <a:pt x="3487" y="18582"/>
                    </a:cubicBezTo>
                    <a:cubicBezTo>
                      <a:pt x="3396" y="18487"/>
                      <a:pt x="3328" y="18393"/>
                      <a:pt x="3238" y="18330"/>
                    </a:cubicBezTo>
                    <a:cubicBezTo>
                      <a:pt x="3238" y="18299"/>
                      <a:pt x="3238" y="18267"/>
                      <a:pt x="3238" y="18236"/>
                    </a:cubicBezTo>
                    <a:cubicBezTo>
                      <a:pt x="3260" y="18236"/>
                      <a:pt x="3283" y="18204"/>
                      <a:pt x="3283" y="18236"/>
                    </a:cubicBezTo>
                    <a:cubicBezTo>
                      <a:pt x="3374" y="18330"/>
                      <a:pt x="3442" y="18424"/>
                      <a:pt x="3532" y="18519"/>
                    </a:cubicBezTo>
                    <a:cubicBezTo>
                      <a:pt x="3532" y="18519"/>
                      <a:pt x="3532" y="18550"/>
                      <a:pt x="3532" y="18582"/>
                    </a:cubicBezTo>
                    <a:cubicBezTo>
                      <a:pt x="3509" y="18582"/>
                      <a:pt x="3509" y="18613"/>
                      <a:pt x="3487" y="18582"/>
                    </a:cubicBezTo>
                    <a:close/>
                    <a:moveTo>
                      <a:pt x="8106" y="21380"/>
                    </a:moveTo>
                    <a:cubicBezTo>
                      <a:pt x="8106" y="21380"/>
                      <a:pt x="8083" y="21348"/>
                      <a:pt x="8083" y="21348"/>
                    </a:cubicBezTo>
                    <a:cubicBezTo>
                      <a:pt x="8083" y="21317"/>
                      <a:pt x="8106" y="21286"/>
                      <a:pt x="8128" y="21286"/>
                    </a:cubicBezTo>
                    <a:cubicBezTo>
                      <a:pt x="8242" y="21317"/>
                      <a:pt x="8332" y="21348"/>
                      <a:pt x="8423" y="21348"/>
                    </a:cubicBezTo>
                    <a:cubicBezTo>
                      <a:pt x="8423" y="21348"/>
                      <a:pt x="8423" y="21348"/>
                      <a:pt x="8423" y="21348"/>
                    </a:cubicBezTo>
                    <a:cubicBezTo>
                      <a:pt x="8445" y="21348"/>
                      <a:pt x="8468" y="21380"/>
                      <a:pt x="8468" y="21411"/>
                    </a:cubicBezTo>
                    <a:cubicBezTo>
                      <a:pt x="8468" y="21443"/>
                      <a:pt x="8445" y="21474"/>
                      <a:pt x="8423" y="21443"/>
                    </a:cubicBezTo>
                    <a:cubicBezTo>
                      <a:pt x="8423" y="21411"/>
                      <a:pt x="8423" y="21411"/>
                      <a:pt x="8423" y="21411"/>
                    </a:cubicBezTo>
                    <a:cubicBezTo>
                      <a:pt x="8423" y="21443"/>
                      <a:pt x="8423" y="21443"/>
                      <a:pt x="8423" y="21443"/>
                    </a:cubicBezTo>
                    <a:cubicBezTo>
                      <a:pt x="8309" y="21443"/>
                      <a:pt x="8219" y="21411"/>
                      <a:pt x="8128" y="21411"/>
                    </a:cubicBezTo>
                    <a:cubicBezTo>
                      <a:pt x="8128" y="21411"/>
                      <a:pt x="8106" y="21411"/>
                      <a:pt x="8106" y="21380"/>
                    </a:cubicBezTo>
                    <a:close/>
                    <a:moveTo>
                      <a:pt x="3034" y="18047"/>
                    </a:moveTo>
                    <a:cubicBezTo>
                      <a:pt x="3034" y="18047"/>
                      <a:pt x="3034" y="18047"/>
                      <a:pt x="3011" y="18047"/>
                    </a:cubicBezTo>
                    <a:cubicBezTo>
                      <a:pt x="2943" y="17953"/>
                      <a:pt x="2875" y="17859"/>
                      <a:pt x="2808" y="17733"/>
                    </a:cubicBezTo>
                    <a:cubicBezTo>
                      <a:pt x="2785" y="17733"/>
                      <a:pt x="2785" y="17701"/>
                      <a:pt x="2808" y="17670"/>
                    </a:cubicBezTo>
                    <a:cubicBezTo>
                      <a:pt x="2808" y="17638"/>
                      <a:pt x="2830" y="17638"/>
                      <a:pt x="2853" y="17670"/>
                    </a:cubicBezTo>
                    <a:cubicBezTo>
                      <a:pt x="2921" y="17764"/>
                      <a:pt x="2989" y="17859"/>
                      <a:pt x="3079" y="17953"/>
                    </a:cubicBezTo>
                    <a:cubicBezTo>
                      <a:pt x="3079" y="17984"/>
                      <a:pt x="3079" y="18016"/>
                      <a:pt x="3079" y="18047"/>
                    </a:cubicBezTo>
                    <a:cubicBezTo>
                      <a:pt x="3057" y="18047"/>
                      <a:pt x="3034" y="18047"/>
                      <a:pt x="3034" y="18047"/>
                    </a:cubicBezTo>
                    <a:close/>
                    <a:moveTo>
                      <a:pt x="8717" y="21506"/>
                    </a:moveTo>
                    <a:cubicBezTo>
                      <a:pt x="8694" y="21506"/>
                      <a:pt x="8694" y="21474"/>
                      <a:pt x="8694" y="21443"/>
                    </a:cubicBezTo>
                    <a:cubicBezTo>
                      <a:pt x="8694" y="21411"/>
                      <a:pt x="8717" y="21411"/>
                      <a:pt x="8717" y="21411"/>
                    </a:cubicBezTo>
                    <a:cubicBezTo>
                      <a:pt x="8830" y="21411"/>
                      <a:pt x="8921" y="21443"/>
                      <a:pt x="9034" y="21443"/>
                    </a:cubicBezTo>
                    <a:cubicBezTo>
                      <a:pt x="9057" y="21443"/>
                      <a:pt x="9057" y="21474"/>
                      <a:pt x="9057" y="21506"/>
                    </a:cubicBezTo>
                    <a:cubicBezTo>
                      <a:pt x="9057" y="21537"/>
                      <a:pt x="9034" y="21537"/>
                      <a:pt x="9011" y="21537"/>
                    </a:cubicBezTo>
                    <a:cubicBezTo>
                      <a:pt x="8921" y="21537"/>
                      <a:pt x="8808" y="21506"/>
                      <a:pt x="8717" y="21506"/>
                    </a:cubicBezTo>
                    <a:cubicBezTo>
                      <a:pt x="8717" y="21506"/>
                      <a:pt x="8717" y="21506"/>
                      <a:pt x="8717" y="21506"/>
                    </a:cubicBezTo>
                    <a:close/>
                    <a:moveTo>
                      <a:pt x="2604" y="17450"/>
                    </a:moveTo>
                    <a:cubicBezTo>
                      <a:pt x="2604" y="17450"/>
                      <a:pt x="2604" y="17450"/>
                      <a:pt x="2581" y="17450"/>
                    </a:cubicBezTo>
                    <a:cubicBezTo>
                      <a:pt x="2536" y="17387"/>
                      <a:pt x="2491" y="17324"/>
                      <a:pt x="2445" y="17230"/>
                    </a:cubicBezTo>
                    <a:cubicBezTo>
                      <a:pt x="2423" y="17198"/>
                      <a:pt x="2400" y="17167"/>
                      <a:pt x="2377" y="17135"/>
                    </a:cubicBezTo>
                    <a:cubicBezTo>
                      <a:pt x="2377" y="17104"/>
                      <a:pt x="2377" y="17072"/>
                      <a:pt x="2400" y="17072"/>
                    </a:cubicBezTo>
                    <a:cubicBezTo>
                      <a:pt x="2400" y="17041"/>
                      <a:pt x="2423" y="17041"/>
                      <a:pt x="2445" y="17072"/>
                    </a:cubicBezTo>
                    <a:cubicBezTo>
                      <a:pt x="2468" y="17104"/>
                      <a:pt x="2491" y="17135"/>
                      <a:pt x="2513" y="17167"/>
                    </a:cubicBezTo>
                    <a:cubicBezTo>
                      <a:pt x="2558" y="17230"/>
                      <a:pt x="2604" y="17293"/>
                      <a:pt x="2649" y="17387"/>
                    </a:cubicBezTo>
                    <a:cubicBezTo>
                      <a:pt x="2649" y="17387"/>
                      <a:pt x="2649" y="17418"/>
                      <a:pt x="2649" y="17450"/>
                    </a:cubicBezTo>
                    <a:cubicBezTo>
                      <a:pt x="2626" y="17450"/>
                      <a:pt x="2626" y="17481"/>
                      <a:pt x="2604" y="17450"/>
                    </a:cubicBezTo>
                    <a:close/>
                    <a:moveTo>
                      <a:pt x="9306" y="21569"/>
                    </a:moveTo>
                    <a:cubicBezTo>
                      <a:pt x="9283" y="21569"/>
                      <a:pt x="9283" y="21537"/>
                      <a:pt x="9283" y="21506"/>
                    </a:cubicBezTo>
                    <a:cubicBezTo>
                      <a:pt x="9283" y="21474"/>
                      <a:pt x="9306" y="21474"/>
                      <a:pt x="9328" y="21474"/>
                    </a:cubicBezTo>
                    <a:cubicBezTo>
                      <a:pt x="9419" y="21474"/>
                      <a:pt x="9532" y="21474"/>
                      <a:pt x="9623" y="21474"/>
                    </a:cubicBezTo>
                    <a:cubicBezTo>
                      <a:pt x="9645" y="21474"/>
                      <a:pt x="9668" y="21506"/>
                      <a:pt x="9668" y="21537"/>
                    </a:cubicBezTo>
                    <a:cubicBezTo>
                      <a:pt x="9668" y="21569"/>
                      <a:pt x="9645" y="21600"/>
                      <a:pt x="9623" y="21569"/>
                    </a:cubicBezTo>
                    <a:cubicBezTo>
                      <a:pt x="9532" y="21569"/>
                      <a:pt x="9419" y="21569"/>
                      <a:pt x="9328" y="21569"/>
                    </a:cubicBezTo>
                    <a:cubicBezTo>
                      <a:pt x="9306" y="21569"/>
                      <a:pt x="9306" y="21569"/>
                      <a:pt x="9306" y="21569"/>
                    </a:cubicBezTo>
                    <a:close/>
                    <a:moveTo>
                      <a:pt x="2196" y="16821"/>
                    </a:moveTo>
                    <a:cubicBezTo>
                      <a:pt x="2196" y="16821"/>
                      <a:pt x="2196" y="16821"/>
                      <a:pt x="2196" y="16821"/>
                    </a:cubicBezTo>
                    <a:cubicBezTo>
                      <a:pt x="2128" y="16727"/>
                      <a:pt x="2060" y="16601"/>
                      <a:pt x="1992" y="16507"/>
                    </a:cubicBezTo>
                    <a:cubicBezTo>
                      <a:pt x="1992" y="16475"/>
                      <a:pt x="1992" y="16444"/>
                      <a:pt x="2015" y="16412"/>
                    </a:cubicBezTo>
                    <a:cubicBezTo>
                      <a:pt x="2015" y="16412"/>
                      <a:pt x="2060" y="16412"/>
                      <a:pt x="2060" y="16444"/>
                    </a:cubicBezTo>
                    <a:cubicBezTo>
                      <a:pt x="2128" y="16538"/>
                      <a:pt x="2196" y="16664"/>
                      <a:pt x="2242" y="16758"/>
                    </a:cubicBezTo>
                    <a:cubicBezTo>
                      <a:pt x="2264" y="16790"/>
                      <a:pt x="2264" y="16821"/>
                      <a:pt x="2242" y="16821"/>
                    </a:cubicBezTo>
                    <a:cubicBezTo>
                      <a:pt x="2242" y="16852"/>
                      <a:pt x="2219" y="16852"/>
                      <a:pt x="2196" y="16821"/>
                    </a:cubicBezTo>
                    <a:close/>
                    <a:moveTo>
                      <a:pt x="9917" y="21569"/>
                    </a:moveTo>
                    <a:cubicBezTo>
                      <a:pt x="9894" y="21569"/>
                      <a:pt x="9894" y="21569"/>
                      <a:pt x="9894" y="21537"/>
                    </a:cubicBezTo>
                    <a:cubicBezTo>
                      <a:pt x="9894" y="21506"/>
                      <a:pt x="9894" y="21474"/>
                      <a:pt x="9917" y="21474"/>
                    </a:cubicBezTo>
                    <a:cubicBezTo>
                      <a:pt x="10030" y="21474"/>
                      <a:pt x="10121" y="21474"/>
                      <a:pt x="10234" y="21474"/>
                    </a:cubicBezTo>
                    <a:cubicBezTo>
                      <a:pt x="10234" y="21474"/>
                      <a:pt x="10257" y="21506"/>
                      <a:pt x="10257" y="21537"/>
                    </a:cubicBezTo>
                    <a:cubicBezTo>
                      <a:pt x="10257" y="21569"/>
                      <a:pt x="10257" y="21569"/>
                      <a:pt x="10234" y="21569"/>
                    </a:cubicBezTo>
                    <a:cubicBezTo>
                      <a:pt x="10121" y="21569"/>
                      <a:pt x="10030" y="21600"/>
                      <a:pt x="9917" y="21600"/>
                    </a:cubicBezTo>
                    <a:cubicBezTo>
                      <a:pt x="9917" y="21600"/>
                      <a:pt x="9917" y="21600"/>
                      <a:pt x="9917" y="21569"/>
                    </a:cubicBezTo>
                    <a:close/>
                    <a:moveTo>
                      <a:pt x="10506" y="21569"/>
                    </a:moveTo>
                    <a:cubicBezTo>
                      <a:pt x="10506" y="21537"/>
                      <a:pt x="10483" y="21537"/>
                      <a:pt x="10483" y="21506"/>
                    </a:cubicBezTo>
                    <a:cubicBezTo>
                      <a:pt x="10483" y="21474"/>
                      <a:pt x="10506" y="21443"/>
                      <a:pt x="10528" y="21443"/>
                    </a:cubicBezTo>
                    <a:cubicBezTo>
                      <a:pt x="10619" y="21443"/>
                      <a:pt x="10732" y="21443"/>
                      <a:pt x="10823" y="21411"/>
                    </a:cubicBezTo>
                    <a:cubicBezTo>
                      <a:pt x="10845" y="21411"/>
                      <a:pt x="10868" y="21443"/>
                      <a:pt x="10868" y="21474"/>
                    </a:cubicBezTo>
                    <a:cubicBezTo>
                      <a:pt x="10868" y="21506"/>
                      <a:pt x="10845" y="21537"/>
                      <a:pt x="10823" y="21537"/>
                    </a:cubicBezTo>
                    <a:cubicBezTo>
                      <a:pt x="10732" y="21537"/>
                      <a:pt x="10619" y="21537"/>
                      <a:pt x="10528" y="21569"/>
                    </a:cubicBezTo>
                    <a:cubicBezTo>
                      <a:pt x="10528" y="21569"/>
                      <a:pt x="10506" y="21569"/>
                      <a:pt x="10506" y="21569"/>
                    </a:cubicBezTo>
                    <a:close/>
                    <a:moveTo>
                      <a:pt x="1834" y="16161"/>
                    </a:moveTo>
                    <a:cubicBezTo>
                      <a:pt x="1834" y="16161"/>
                      <a:pt x="1834" y="16161"/>
                      <a:pt x="1834" y="16161"/>
                    </a:cubicBezTo>
                    <a:cubicBezTo>
                      <a:pt x="1766" y="16035"/>
                      <a:pt x="1698" y="15941"/>
                      <a:pt x="1653" y="15815"/>
                    </a:cubicBezTo>
                    <a:cubicBezTo>
                      <a:pt x="1630" y="15783"/>
                      <a:pt x="1653" y="15752"/>
                      <a:pt x="1653" y="15752"/>
                    </a:cubicBezTo>
                    <a:cubicBezTo>
                      <a:pt x="1675" y="15721"/>
                      <a:pt x="1698" y="15721"/>
                      <a:pt x="1721" y="15752"/>
                    </a:cubicBezTo>
                    <a:cubicBezTo>
                      <a:pt x="1766" y="15878"/>
                      <a:pt x="1834" y="15972"/>
                      <a:pt x="1879" y="16098"/>
                    </a:cubicBezTo>
                    <a:cubicBezTo>
                      <a:pt x="1902" y="16129"/>
                      <a:pt x="1902" y="16161"/>
                      <a:pt x="1879" y="16161"/>
                    </a:cubicBezTo>
                    <a:cubicBezTo>
                      <a:pt x="1857" y="16192"/>
                      <a:pt x="1857" y="16192"/>
                      <a:pt x="1834" y="16161"/>
                    </a:cubicBezTo>
                    <a:close/>
                    <a:moveTo>
                      <a:pt x="11117" y="21474"/>
                    </a:moveTo>
                    <a:cubicBezTo>
                      <a:pt x="11094" y="21474"/>
                      <a:pt x="11094" y="21474"/>
                      <a:pt x="11094" y="21443"/>
                    </a:cubicBezTo>
                    <a:cubicBezTo>
                      <a:pt x="11094" y="21411"/>
                      <a:pt x="11094" y="21380"/>
                      <a:pt x="11117" y="21380"/>
                    </a:cubicBezTo>
                    <a:cubicBezTo>
                      <a:pt x="11230" y="21380"/>
                      <a:pt x="11321" y="21348"/>
                      <a:pt x="11411" y="21348"/>
                    </a:cubicBezTo>
                    <a:cubicBezTo>
                      <a:pt x="11434" y="21348"/>
                      <a:pt x="11457" y="21348"/>
                      <a:pt x="11457" y="21380"/>
                    </a:cubicBezTo>
                    <a:cubicBezTo>
                      <a:pt x="11457" y="21411"/>
                      <a:pt x="11457" y="21443"/>
                      <a:pt x="11434" y="21443"/>
                    </a:cubicBezTo>
                    <a:cubicBezTo>
                      <a:pt x="11321" y="21443"/>
                      <a:pt x="11230" y="21474"/>
                      <a:pt x="11140" y="21474"/>
                    </a:cubicBezTo>
                    <a:cubicBezTo>
                      <a:pt x="11117" y="21506"/>
                      <a:pt x="11117" y="21474"/>
                      <a:pt x="11117" y="21474"/>
                    </a:cubicBezTo>
                    <a:close/>
                    <a:moveTo>
                      <a:pt x="1494" y="15469"/>
                    </a:moveTo>
                    <a:cubicBezTo>
                      <a:pt x="1494" y="15469"/>
                      <a:pt x="1494" y="15469"/>
                      <a:pt x="1494" y="15469"/>
                    </a:cubicBezTo>
                    <a:cubicBezTo>
                      <a:pt x="1426" y="15343"/>
                      <a:pt x="1381" y="15217"/>
                      <a:pt x="1336" y="15092"/>
                    </a:cubicBezTo>
                    <a:cubicBezTo>
                      <a:pt x="1313" y="15092"/>
                      <a:pt x="1336" y="15060"/>
                      <a:pt x="1358" y="15029"/>
                    </a:cubicBezTo>
                    <a:cubicBezTo>
                      <a:pt x="1358" y="15029"/>
                      <a:pt x="1381" y="15029"/>
                      <a:pt x="1404" y="15060"/>
                    </a:cubicBezTo>
                    <a:cubicBezTo>
                      <a:pt x="1449" y="15155"/>
                      <a:pt x="1494" y="15280"/>
                      <a:pt x="1562" y="15406"/>
                    </a:cubicBezTo>
                    <a:cubicBezTo>
                      <a:pt x="1562" y="15438"/>
                      <a:pt x="1562" y="15469"/>
                      <a:pt x="1540" y="15469"/>
                    </a:cubicBezTo>
                    <a:cubicBezTo>
                      <a:pt x="1540" y="15500"/>
                      <a:pt x="1517" y="15500"/>
                      <a:pt x="1494" y="15469"/>
                    </a:cubicBezTo>
                    <a:close/>
                    <a:moveTo>
                      <a:pt x="11706" y="21380"/>
                    </a:moveTo>
                    <a:cubicBezTo>
                      <a:pt x="11706" y="21380"/>
                      <a:pt x="11683" y="21348"/>
                      <a:pt x="11683" y="21348"/>
                    </a:cubicBezTo>
                    <a:cubicBezTo>
                      <a:pt x="11683" y="21317"/>
                      <a:pt x="11706" y="21286"/>
                      <a:pt x="11706" y="21286"/>
                    </a:cubicBezTo>
                    <a:cubicBezTo>
                      <a:pt x="11819" y="21254"/>
                      <a:pt x="11909" y="21223"/>
                      <a:pt x="12000" y="21223"/>
                    </a:cubicBezTo>
                    <a:cubicBezTo>
                      <a:pt x="12023" y="21191"/>
                      <a:pt x="12045" y="21223"/>
                      <a:pt x="12045" y="21254"/>
                    </a:cubicBezTo>
                    <a:cubicBezTo>
                      <a:pt x="12068" y="21286"/>
                      <a:pt x="12045" y="21317"/>
                      <a:pt x="12023" y="21317"/>
                    </a:cubicBezTo>
                    <a:cubicBezTo>
                      <a:pt x="11932" y="21348"/>
                      <a:pt x="11819" y="21348"/>
                      <a:pt x="11728" y="21380"/>
                    </a:cubicBezTo>
                    <a:cubicBezTo>
                      <a:pt x="11728" y="21380"/>
                      <a:pt x="11706" y="21380"/>
                      <a:pt x="11706" y="21380"/>
                    </a:cubicBezTo>
                    <a:close/>
                    <a:moveTo>
                      <a:pt x="1200" y="14746"/>
                    </a:moveTo>
                    <a:cubicBezTo>
                      <a:pt x="1200" y="14746"/>
                      <a:pt x="1200" y="14746"/>
                      <a:pt x="1177" y="14746"/>
                    </a:cubicBezTo>
                    <a:cubicBezTo>
                      <a:pt x="1132" y="14620"/>
                      <a:pt x="1087" y="14494"/>
                      <a:pt x="1042" y="14369"/>
                    </a:cubicBezTo>
                    <a:cubicBezTo>
                      <a:pt x="1042" y="14337"/>
                      <a:pt x="1042" y="14306"/>
                      <a:pt x="1064" y="14306"/>
                    </a:cubicBezTo>
                    <a:cubicBezTo>
                      <a:pt x="1087" y="14274"/>
                      <a:pt x="1109" y="14306"/>
                      <a:pt x="1109" y="14306"/>
                    </a:cubicBezTo>
                    <a:cubicBezTo>
                      <a:pt x="1155" y="14431"/>
                      <a:pt x="1200" y="14557"/>
                      <a:pt x="1245" y="14683"/>
                    </a:cubicBezTo>
                    <a:cubicBezTo>
                      <a:pt x="1268" y="14714"/>
                      <a:pt x="1268" y="14746"/>
                      <a:pt x="1245" y="14746"/>
                    </a:cubicBezTo>
                    <a:cubicBezTo>
                      <a:pt x="1223" y="14777"/>
                      <a:pt x="1223" y="14777"/>
                      <a:pt x="1200" y="14746"/>
                    </a:cubicBezTo>
                    <a:close/>
                    <a:moveTo>
                      <a:pt x="12294" y="21223"/>
                    </a:moveTo>
                    <a:cubicBezTo>
                      <a:pt x="12294" y="21223"/>
                      <a:pt x="12272" y="21223"/>
                      <a:pt x="12272" y="21191"/>
                    </a:cubicBezTo>
                    <a:cubicBezTo>
                      <a:pt x="12272" y="21160"/>
                      <a:pt x="12294" y="21128"/>
                      <a:pt x="12294" y="21128"/>
                    </a:cubicBezTo>
                    <a:cubicBezTo>
                      <a:pt x="12408" y="21097"/>
                      <a:pt x="12498" y="21066"/>
                      <a:pt x="12589" y="21034"/>
                    </a:cubicBezTo>
                    <a:cubicBezTo>
                      <a:pt x="12611" y="21034"/>
                      <a:pt x="12634" y="21066"/>
                      <a:pt x="12634" y="21097"/>
                    </a:cubicBezTo>
                    <a:cubicBezTo>
                      <a:pt x="12657" y="21097"/>
                      <a:pt x="12634" y="21128"/>
                      <a:pt x="12611" y="21160"/>
                    </a:cubicBezTo>
                    <a:cubicBezTo>
                      <a:pt x="12521" y="21160"/>
                      <a:pt x="12408" y="21191"/>
                      <a:pt x="12317" y="21223"/>
                    </a:cubicBezTo>
                    <a:cubicBezTo>
                      <a:pt x="12317" y="21223"/>
                      <a:pt x="12294" y="21223"/>
                      <a:pt x="12294" y="21223"/>
                    </a:cubicBezTo>
                    <a:close/>
                    <a:moveTo>
                      <a:pt x="951" y="14023"/>
                    </a:moveTo>
                    <a:cubicBezTo>
                      <a:pt x="928" y="13991"/>
                      <a:pt x="928" y="13991"/>
                      <a:pt x="928" y="13991"/>
                    </a:cubicBezTo>
                    <a:cubicBezTo>
                      <a:pt x="883" y="13866"/>
                      <a:pt x="838" y="13740"/>
                      <a:pt x="792" y="13614"/>
                    </a:cubicBezTo>
                    <a:cubicBezTo>
                      <a:pt x="792" y="13583"/>
                      <a:pt x="792" y="13551"/>
                      <a:pt x="815" y="13520"/>
                    </a:cubicBezTo>
                    <a:cubicBezTo>
                      <a:pt x="838" y="13520"/>
                      <a:pt x="860" y="13520"/>
                      <a:pt x="860" y="13551"/>
                    </a:cubicBezTo>
                    <a:cubicBezTo>
                      <a:pt x="906" y="13677"/>
                      <a:pt x="951" y="13803"/>
                      <a:pt x="996" y="13928"/>
                    </a:cubicBezTo>
                    <a:cubicBezTo>
                      <a:pt x="996" y="13960"/>
                      <a:pt x="996" y="13991"/>
                      <a:pt x="974" y="14023"/>
                    </a:cubicBezTo>
                    <a:cubicBezTo>
                      <a:pt x="951" y="14023"/>
                      <a:pt x="951" y="14023"/>
                      <a:pt x="951" y="14023"/>
                    </a:cubicBezTo>
                    <a:close/>
                    <a:moveTo>
                      <a:pt x="12883" y="21034"/>
                    </a:moveTo>
                    <a:cubicBezTo>
                      <a:pt x="12883" y="21034"/>
                      <a:pt x="12860" y="21034"/>
                      <a:pt x="12860" y="21003"/>
                    </a:cubicBezTo>
                    <a:cubicBezTo>
                      <a:pt x="12860" y="20971"/>
                      <a:pt x="12860" y="20940"/>
                      <a:pt x="12883" y="20940"/>
                    </a:cubicBezTo>
                    <a:cubicBezTo>
                      <a:pt x="12996" y="20908"/>
                      <a:pt x="13087" y="20877"/>
                      <a:pt x="13177" y="20845"/>
                    </a:cubicBezTo>
                    <a:cubicBezTo>
                      <a:pt x="13200" y="20845"/>
                      <a:pt x="13223" y="20845"/>
                      <a:pt x="13223" y="20877"/>
                    </a:cubicBezTo>
                    <a:cubicBezTo>
                      <a:pt x="13223" y="20908"/>
                      <a:pt x="13223" y="20940"/>
                      <a:pt x="13200" y="20940"/>
                    </a:cubicBezTo>
                    <a:cubicBezTo>
                      <a:pt x="13109" y="20971"/>
                      <a:pt x="12996" y="21003"/>
                      <a:pt x="12906" y="21034"/>
                    </a:cubicBezTo>
                    <a:cubicBezTo>
                      <a:pt x="12906" y="21066"/>
                      <a:pt x="12883" y="21034"/>
                      <a:pt x="12883" y="21034"/>
                    </a:cubicBezTo>
                    <a:close/>
                    <a:moveTo>
                      <a:pt x="702" y="13237"/>
                    </a:moveTo>
                    <a:cubicBezTo>
                      <a:pt x="702" y="13237"/>
                      <a:pt x="702" y="13237"/>
                      <a:pt x="679" y="13205"/>
                    </a:cubicBezTo>
                    <a:cubicBezTo>
                      <a:pt x="657" y="13079"/>
                      <a:pt x="611" y="12954"/>
                      <a:pt x="589" y="12828"/>
                    </a:cubicBezTo>
                    <a:cubicBezTo>
                      <a:pt x="589" y="12797"/>
                      <a:pt x="589" y="12765"/>
                      <a:pt x="611" y="12765"/>
                    </a:cubicBezTo>
                    <a:cubicBezTo>
                      <a:pt x="634" y="12734"/>
                      <a:pt x="657" y="12765"/>
                      <a:pt x="657" y="12797"/>
                    </a:cubicBezTo>
                    <a:cubicBezTo>
                      <a:pt x="679" y="12922"/>
                      <a:pt x="725" y="13048"/>
                      <a:pt x="770" y="13174"/>
                    </a:cubicBezTo>
                    <a:cubicBezTo>
                      <a:pt x="770" y="13205"/>
                      <a:pt x="747" y="13237"/>
                      <a:pt x="747" y="13237"/>
                    </a:cubicBezTo>
                    <a:cubicBezTo>
                      <a:pt x="725" y="13237"/>
                      <a:pt x="725" y="13237"/>
                      <a:pt x="702" y="13237"/>
                    </a:cubicBezTo>
                    <a:close/>
                    <a:moveTo>
                      <a:pt x="13472" y="20814"/>
                    </a:moveTo>
                    <a:cubicBezTo>
                      <a:pt x="13449" y="20814"/>
                      <a:pt x="13449" y="20814"/>
                      <a:pt x="13449" y="20783"/>
                    </a:cubicBezTo>
                    <a:cubicBezTo>
                      <a:pt x="13426" y="20751"/>
                      <a:pt x="13449" y="20720"/>
                      <a:pt x="13472" y="20720"/>
                    </a:cubicBezTo>
                    <a:cubicBezTo>
                      <a:pt x="13562" y="20688"/>
                      <a:pt x="13653" y="20657"/>
                      <a:pt x="13766" y="20594"/>
                    </a:cubicBezTo>
                    <a:cubicBezTo>
                      <a:pt x="13766" y="20594"/>
                      <a:pt x="13789" y="20594"/>
                      <a:pt x="13811" y="20625"/>
                    </a:cubicBezTo>
                    <a:cubicBezTo>
                      <a:pt x="13811" y="20657"/>
                      <a:pt x="13789" y="20688"/>
                      <a:pt x="13789" y="20688"/>
                    </a:cubicBezTo>
                    <a:cubicBezTo>
                      <a:pt x="13675" y="20751"/>
                      <a:pt x="13585" y="20783"/>
                      <a:pt x="13494" y="20814"/>
                    </a:cubicBezTo>
                    <a:cubicBezTo>
                      <a:pt x="13472" y="20814"/>
                      <a:pt x="13472" y="20814"/>
                      <a:pt x="13472" y="20814"/>
                    </a:cubicBezTo>
                    <a:close/>
                    <a:moveTo>
                      <a:pt x="521" y="12451"/>
                    </a:moveTo>
                    <a:cubicBezTo>
                      <a:pt x="498" y="12451"/>
                      <a:pt x="498" y="12451"/>
                      <a:pt x="498" y="12419"/>
                    </a:cubicBezTo>
                    <a:cubicBezTo>
                      <a:pt x="475" y="12356"/>
                      <a:pt x="453" y="12262"/>
                      <a:pt x="430" y="12168"/>
                    </a:cubicBezTo>
                    <a:cubicBezTo>
                      <a:pt x="430" y="12136"/>
                      <a:pt x="408" y="12073"/>
                      <a:pt x="408" y="12010"/>
                    </a:cubicBezTo>
                    <a:cubicBezTo>
                      <a:pt x="408" y="11979"/>
                      <a:pt x="408" y="11979"/>
                      <a:pt x="430" y="11948"/>
                    </a:cubicBezTo>
                    <a:cubicBezTo>
                      <a:pt x="453" y="11948"/>
                      <a:pt x="475" y="11979"/>
                      <a:pt x="475" y="11979"/>
                    </a:cubicBezTo>
                    <a:cubicBezTo>
                      <a:pt x="498" y="12042"/>
                      <a:pt x="498" y="12105"/>
                      <a:pt x="521" y="12168"/>
                    </a:cubicBezTo>
                    <a:cubicBezTo>
                      <a:pt x="521" y="12231"/>
                      <a:pt x="543" y="12325"/>
                      <a:pt x="566" y="12388"/>
                    </a:cubicBezTo>
                    <a:cubicBezTo>
                      <a:pt x="566" y="12419"/>
                      <a:pt x="566" y="12451"/>
                      <a:pt x="543" y="12451"/>
                    </a:cubicBezTo>
                    <a:cubicBezTo>
                      <a:pt x="521" y="12451"/>
                      <a:pt x="521" y="12451"/>
                      <a:pt x="521" y="12451"/>
                    </a:cubicBezTo>
                    <a:close/>
                    <a:moveTo>
                      <a:pt x="14038" y="20562"/>
                    </a:moveTo>
                    <a:cubicBezTo>
                      <a:pt x="14038" y="20562"/>
                      <a:pt x="14015" y="20562"/>
                      <a:pt x="14015" y="20531"/>
                    </a:cubicBezTo>
                    <a:cubicBezTo>
                      <a:pt x="14015" y="20500"/>
                      <a:pt x="14015" y="20468"/>
                      <a:pt x="14038" y="20468"/>
                    </a:cubicBezTo>
                    <a:cubicBezTo>
                      <a:pt x="14128" y="20437"/>
                      <a:pt x="14219" y="20374"/>
                      <a:pt x="14332" y="20342"/>
                    </a:cubicBezTo>
                    <a:cubicBezTo>
                      <a:pt x="14332" y="20311"/>
                      <a:pt x="14355" y="20342"/>
                      <a:pt x="14377" y="20374"/>
                    </a:cubicBezTo>
                    <a:cubicBezTo>
                      <a:pt x="14377" y="20374"/>
                      <a:pt x="14377" y="20405"/>
                      <a:pt x="14355" y="20437"/>
                    </a:cubicBezTo>
                    <a:cubicBezTo>
                      <a:pt x="14264" y="20468"/>
                      <a:pt x="14151" y="20531"/>
                      <a:pt x="14060" y="20562"/>
                    </a:cubicBezTo>
                    <a:cubicBezTo>
                      <a:pt x="14060" y="20562"/>
                      <a:pt x="14038" y="20562"/>
                      <a:pt x="14038" y="20562"/>
                    </a:cubicBezTo>
                    <a:close/>
                    <a:moveTo>
                      <a:pt x="340" y="11665"/>
                    </a:moveTo>
                    <a:cubicBezTo>
                      <a:pt x="340" y="11633"/>
                      <a:pt x="340" y="11633"/>
                      <a:pt x="317" y="11602"/>
                    </a:cubicBezTo>
                    <a:cubicBezTo>
                      <a:pt x="294" y="11476"/>
                      <a:pt x="272" y="11350"/>
                      <a:pt x="249" y="11224"/>
                    </a:cubicBezTo>
                    <a:cubicBezTo>
                      <a:pt x="249" y="11193"/>
                      <a:pt x="272" y="11162"/>
                      <a:pt x="294" y="11162"/>
                    </a:cubicBezTo>
                    <a:cubicBezTo>
                      <a:pt x="294" y="11130"/>
                      <a:pt x="317" y="11162"/>
                      <a:pt x="340" y="11193"/>
                    </a:cubicBezTo>
                    <a:cubicBezTo>
                      <a:pt x="362" y="11319"/>
                      <a:pt x="385" y="11445"/>
                      <a:pt x="408" y="11602"/>
                    </a:cubicBezTo>
                    <a:cubicBezTo>
                      <a:pt x="408" y="11633"/>
                      <a:pt x="385" y="11633"/>
                      <a:pt x="362" y="11665"/>
                    </a:cubicBezTo>
                    <a:cubicBezTo>
                      <a:pt x="362" y="11665"/>
                      <a:pt x="362" y="11665"/>
                      <a:pt x="340" y="11665"/>
                    </a:cubicBezTo>
                    <a:close/>
                    <a:moveTo>
                      <a:pt x="14604" y="20279"/>
                    </a:moveTo>
                    <a:cubicBezTo>
                      <a:pt x="14581" y="20279"/>
                      <a:pt x="14581" y="20248"/>
                      <a:pt x="14581" y="20248"/>
                    </a:cubicBezTo>
                    <a:cubicBezTo>
                      <a:pt x="14581" y="20217"/>
                      <a:pt x="14581" y="20185"/>
                      <a:pt x="14604" y="20185"/>
                    </a:cubicBezTo>
                    <a:cubicBezTo>
                      <a:pt x="14694" y="20122"/>
                      <a:pt x="14785" y="20091"/>
                      <a:pt x="14875" y="20028"/>
                    </a:cubicBezTo>
                    <a:cubicBezTo>
                      <a:pt x="14898" y="20028"/>
                      <a:pt x="14921" y="20028"/>
                      <a:pt x="14921" y="20059"/>
                    </a:cubicBezTo>
                    <a:cubicBezTo>
                      <a:pt x="14943" y="20091"/>
                      <a:pt x="14921" y="20122"/>
                      <a:pt x="14898" y="20122"/>
                    </a:cubicBezTo>
                    <a:cubicBezTo>
                      <a:pt x="14808" y="20185"/>
                      <a:pt x="14717" y="20217"/>
                      <a:pt x="14626" y="20279"/>
                    </a:cubicBezTo>
                    <a:cubicBezTo>
                      <a:pt x="14626" y="20279"/>
                      <a:pt x="14604" y="20279"/>
                      <a:pt x="14604" y="20279"/>
                    </a:cubicBezTo>
                    <a:close/>
                    <a:moveTo>
                      <a:pt x="226" y="10847"/>
                    </a:moveTo>
                    <a:cubicBezTo>
                      <a:pt x="204" y="10816"/>
                      <a:pt x="204" y="10816"/>
                      <a:pt x="204" y="10784"/>
                    </a:cubicBezTo>
                    <a:cubicBezTo>
                      <a:pt x="181" y="10659"/>
                      <a:pt x="158" y="10533"/>
                      <a:pt x="136" y="10376"/>
                    </a:cubicBezTo>
                    <a:cubicBezTo>
                      <a:pt x="136" y="10344"/>
                      <a:pt x="158" y="10344"/>
                      <a:pt x="181" y="10313"/>
                    </a:cubicBezTo>
                    <a:cubicBezTo>
                      <a:pt x="204" y="10313"/>
                      <a:pt x="204" y="10344"/>
                      <a:pt x="226" y="10376"/>
                    </a:cubicBezTo>
                    <a:cubicBezTo>
                      <a:pt x="226" y="10501"/>
                      <a:pt x="249" y="10659"/>
                      <a:pt x="272" y="10784"/>
                    </a:cubicBezTo>
                    <a:cubicBezTo>
                      <a:pt x="272" y="10816"/>
                      <a:pt x="249" y="10847"/>
                      <a:pt x="249" y="10847"/>
                    </a:cubicBezTo>
                    <a:cubicBezTo>
                      <a:pt x="226" y="10847"/>
                      <a:pt x="226" y="10847"/>
                      <a:pt x="226" y="10847"/>
                    </a:cubicBezTo>
                    <a:close/>
                    <a:moveTo>
                      <a:pt x="15147" y="19965"/>
                    </a:moveTo>
                    <a:cubicBezTo>
                      <a:pt x="15147" y="19965"/>
                      <a:pt x="15147" y="19934"/>
                      <a:pt x="15125" y="19934"/>
                    </a:cubicBezTo>
                    <a:cubicBezTo>
                      <a:pt x="15125" y="19902"/>
                      <a:pt x="15147" y="19871"/>
                      <a:pt x="15147" y="19871"/>
                    </a:cubicBezTo>
                    <a:cubicBezTo>
                      <a:pt x="15238" y="19808"/>
                      <a:pt x="15328" y="19745"/>
                      <a:pt x="15419" y="19682"/>
                    </a:cubicBezTo>
                    <a:cubicBezTo>
                      <a:pt x="15442" y="19682"/>
                      <a:pt x="15464" y="19682"/>
                      <a:pt x="15487" y="19714"/>
                    </a:cubicBezTo>
                    <a:cubicBezTo>
                      <a:pt x="15487" y="19745"/>
                      <a:pt x="15487" y="19776"/>
                      <a:pt x="15464" y="19776"/>
                    </a:cubicBezTo>
                    <a:cubicBezTo>
                      <a:pt x="15374" y="19839"/>
                      <a:pt x="15283" y="19902"/>
                      <a:pt x="15192" y="19965"/>
                    </a:cubicBezTo>
                    <a:cubicBezTo>
                      <a:pt x="15170" y="19965"/>
                      <a:pt x="15170" y="19965"/>
                      <a:pt x="15147" y="19965"/>
                    </a:cubicBezTo>
                    <a:close/>
                    <a:moveTo>
                      <a:pt x="113" y="9998"/>
                    </a:moveTo>
                    <a:cubicBezTo>
                      <a:pt x="113" y="9998"/>
                      <a:pt x="91" y="9998"/>
                      <a:pt x="91" y="9967"/>
                    </a:cubicBezTo>
                    <a:cubicBezTo>
                      <a:pt x="91" y="9841"/>
                      <a:pt x="68" y="9684"/>
                      <a:pt x="68" y="9558"/>
                    </a:cubicBezTo>
                    <a:cubicBezTo>
                      <a:pt x="68" y="9527"/>
                      <a:pt x="68" y="9495"/>
                      <a:pt x="91" y="9495"/>
                    </a:cubicBezTo>
                    <a:cubicBezTo>
                      <a:pt x="113" y="9495"/>
                      <a:pt x="136" y="9527"/>
                      <a:pt x="136" y="9558"/>
                    </a:cubicBezTo>
                    <a:cubicBezTo>
                      <a:pt x="158" y="9684"/>
                      <a:pt x="158" y="9810"/>
                      <a:pt x="181" y="9967"/>
                    </a:cubicBezTo>
                    <a:cubicBezTo>
                      <a:pt x="181" y="9998"/>
                      <a:pt x="158" y="9998"/>
                      <a:pt x="136" y="10030"/>
                    </a:cubicBezTo>
                    <a:cubicBezTo>
                      <a:pt x="136" y="10030"/>
                      <a:pt x="136" y="10030"/>
                      <a:pt x="113" y="9998"/>
                    </a:cubicBezTo>
                    <a:close/>
                    <a:moveTo>
                      <a:pt x="15691" y="19619"/>
                    </a:moveTo>
                    <a:cubicBezTo>
                      <a:pt x="15691" y="19588"/>
                      <a:pt x="15691" y="19588"/>
                      <a:pt x="15691" y="19588"/>
                    </a:cubicBezTo>
                    <a:cubicBezTo>
                      <a:pt x="15668" y="19556"/>
                      <a:pt x="15691" y="19525"/>
                      <a:pt x="15691" y="19525"/>
                    </a:cubicBezTo>
                    <a:cubicBezTo>
                      <a:pt x="15781" y="19462"/>
                      <a:pt x="15872" y="19399"/>
                      <a:pt x="15962" y="19336"/>
                    </a:cubicBezTo>
                    <a:cubicBezTo>
                      <a:pt x="15985" y="19305"/>
                      <a:pt x="16008" y="19336"/>
                      <a:pt x="16008" y="19336"/>
                    </a:cubicBezTo>
                    <a:cubicBezTo>
                      <a:pt x="16030" y="19368"/>
                      <a:pt x="16030" y="19399"/>
                      <a:pt x="16008" y="19431"/>
                    </a:cubicBezTo>
                    <a:cubicBezTo>
                      <a:pt x="15917" y="19493"/>
                      <a:pt x="15826" y="19556"/>
                      <a:pt x="15736" y="19619"/>
                    </a:cubicBezTo>
                    <a:cubicBezTo>
                      <a:pt x="15713" y="19619"/>
                      <a:pt x="15713" y="19619"/>
                      <a:pt x="15691" y="19619"/>
                    </a:cubicBezTo>
                    <a:close/>
                    <a:moveTo>
                      <a:pt x="16234" y="19242"/>
                    </a:moveTo>
                    <a:cubicBezTo>
                      <a:pt x="16234" y="19210"/>
                      <a:pt x="16211" y="19210"/>
                      <a:pt x="16211" y="19210"/>
                    </a:cubicBezTo>
                    <a:cubicBezTo>
                      <a:pt x="16211" y="19179"/>
                      <a:pt x="16211" y="19148"/>
                      <a:pt x="16234" y="19148"/>
                    </a:cubicBezTo>
                    <a:cubicBezTo>
                      <a:pt x="16325" y="19085"/>
                      <a:pt x="16415" y="18990"/>
                      <a:pt x="16506" y="18928"/>
                    </a:cubicBezTo>
                    <a:cubicBezTo>
                      <a:pt x="16506" y="18928"/>
                      <a:pt x="16528" y="18928"/>
                      <a:pt x="16551" y="18959"/>
                    </a:cubicBezTo>
                    <a:cubicBezTo>
                      <a:pt x="16551" y="18990"/>
                      <a:pt x="16551" y="19022"/>
                      <a:pt x="16528" y="19022"/>
                    </a:cubicBezTo>
                    <a:cubicBezTo>
                      <a:pt x="16438" y="19085"/>
                      <a:pt x="16347" y="19148"/>
                      <a:pt x="16279" y="19242"/>
                    </a:cubicBezTo>
                    <a:cubicBezTo>
                      <a:pt x="16257" y="19242"/>
                      <a:pt x="16257" y="19242"/>
                      <a:pt x="16234" y="19242"/>
                    </a:cubicBezTo>
                    <a:close/>
                    <a:moveTo>
                      <a:pt x="68" y="9181"/>
                    </a:moveTo>
                    <a:cubicBezTo>
                      <a:pt x="45" y="9181"/>
                      <a:pt x="45" y="9149"/>
                      <a:pt x="45" y="9149"/>
                    </a:cubicBezTo>
                    <a:cubicBezTo>
                      <a:pt x="23" y="8992"/>
                      <a:pt x="23" y="8866"/>
                      <a:pt x="23" y="8709"/>
                    </a:cubicBezTo>
                    <a:cubicBezTo>
                      <a:pt x="23" y="8709"/>
                      <a:pt x="23" y="8678"/>
                      <a:pt x="45" y="8678"/>
                    </a:cubicBezTo>
                    <a:cubicBezTo>
                      <a:pt x="68" y="8678"/>
                      <a:pt x="91" y="8678"/>
                      <a:pt x="91" y="8709"/>
                    </a:cubicBezTo>
                    <a:cubicBezTo>
                      <a:pt x="91" y="8866"/>
                      <a:pt x="113" y="8992"/>
                      <a:pt x="113" y="9118"/>
                    </a:cubicBezTo>
                    <a:cubicBezTo>
                      <a:pt x="113" y="9149"/>
                      <a:pt x="91" y="9181"/>
                      <a:pt x="68" y="9181"/>
                    </a:cubicBezTo>
                    <a:cubicBezTo>
                      <a:pt x="68" y="9181"/>
                      <a:pt x="68" y="9181"/>
                      <a:pt x="68" y="9181"/>
                    </a:cubicBezTo>
                    <a:close/>
                    <a:moveTo>
                      <a:pt x="16755" y="18833"/>
                    </a:moveTo>
                    <a:cubicBezTo>
                      <a:pt x="16755" y="18802"/>
                      <a:pt x="16755" y="18802"/>
                      <a:pt x="16732" y="18802"/>
                    </a:cubicBezTo>
                    <a:cubicBezTo>
                      <a:pt x="16732" y="18770"/>
                      <a:pt x="16732" y="18739"/>
                      <a:pt x="16755" y="18739"/>
                    </a:cubicBezTo>
                    <a:cubicBezTo>
                      <a:pt x="16845" y="18645"/>
                      <a:pt x="16936" y="18582"/>
                      <a:pt x="17004" y="18519"/>
                    </a:cubicBezTo>
                    <a:cubicBezTo>
                      <a:pt x="17026" y="18487"/>
                      <a:pt x="17049" y="18519"/>
                      <a:pt x="17072" y="18519"/>
                    </a:cubicBezTo>
                    <a:cubicBezTo>
                      <a:pt x="17072" y="18550"/>
                      <a:pt x="17072" y="18582"/>
                      <a:pt x="17049" y="18613"/>
                    </a:cubicBezTo>
                    <a:cubicBezTo>
                      <a:pt x="16958" y="18676"/>
                      <a:pt x="16891" y="18739"/>
                      <a:pt x="16800" y="18802"/>
                    </a:cubicBezTo>
                    <a:cubicBezTo>
                      <a:pt x="16777" y="18833"/>
                      <a:pt x="16777" y="18833"/>
                      <a:pt x="16755" y="18833"/>
                    </a:cubicBezTo>
                    <a:close/>
                    <a:moveTo>
                      <a:pt x="23" y="8363"/>
                    </a:moveTo>
                    <a:cubicBezTo>
                      <a:pt x="23" y="8332"/>
                      <a:pt x="0" y="8332"/>
                      <a:pt x="0" y="8300"/>
                    </a:cubicBezTo>
                    <a:cubicBezTo>
                      <a:pt x="0" y="8175"/>
                      <a:pt x="0" y="8017"/>
                      <a:pt x="0" y="7892"/>
                    </a:cubicBezTo>
                    <a:cubicBezTo>
                      <a:pt x="0" y="7860"/>
                      <a:pt x="23" y="7829"/>
                      <a:pt x="45" y="7829"/>
                    </a:cubicBezTo>
                    <a:cubicBezTo>
                      <a:pt x="68" y="7829"/>
                      <a:pt x="91" y="7860"/>
                      <a:pt x="91" y="7892"/>
                    </a:cubicBezTo>
                    <a:cubicBezTo>
                      <a:pt x="91" y="8017"/>
                      <a:pt x="91" y="8175"/>
                      <a:pt x="91" y="8300"/>
                    </a:cubicBezTo>
                    <a:cubicBezTo>
                      <a:pt x="91" y="8332"/>
                      <a:pt x="68" y="8363"/>
                      <a:pt x="45" y="8363"/>
                    </a:cubicBezTo>
                    <a:cubicBezTo>
                      <a:pt x="45" y="8363"/>
                      <a:pt x="45" y="8363"/>
                      <a:pt x="23" y="8363"/>
                    </a:cubicBezTo>
                    <a:close/>
                    <a:moveTo>
                      <a:pt x="17275" y="18393"/>
                    </a:moveTo>
                    <a:cubicBezTo>
                      <a:pt x="17275" y="18393"/>
                      <a:pt x="17253" y="18362"/>
                      <a:pt x="17253" y="18362"/>
                    </a:cubicBezTo>
                    <a:cubicBezTo>
                      <a:pt x="17253" y="18330"/>
                      <a:pt x="17253" y="18299"/>
                      <a:pt x="17275" y="18299"/>
                    </a:cubicBezTo>
                    <a:cubicBezTo>
                      <a:pt x="17343" y="18204"/>
                      <a:pt x="17434" y="18141"/>
                      <a:pt x="17525" y="18079"/>
                    </a:cubicBezTo>
                    <a:cubicBezTo>
                      <a:pt x="17547" y="18047"/>
                      <a:pt x="17570" y="18047"/>
                      <a:pt x="17570" y="18079"/>
                    </a:cubicBezTo>
                    <a:cubicBezTo>
                      <a:pt x="17592" y="18110"/>
                      <a:pt x="17570" y="18141"/>
                      <a:pt x="17570" y="18141"/>
                    </a:cubicBezTo>
                    <a:cubicBezTo>
                      <a:pt x="17479" y="18236"/>
                      <a:pt x="17389" y="18299"/>
                      <a:pt x="17298" y="18393"/>
                    </a:cubicBezTo>
                    <a:cubicBezTo>
                      <a:pt x="17298" y="18393"/>
                      <a:pt x="17275" y="18393"/>
                      <a:pt x="17275" y="18393"/>
                    </a:cubicBezTo>
                    <a:close/>
                    <a:moveTo>
                      <a:pt x="45" y="7514"/>
                    </a:moveTo>
                    <a:cubicBezTo>
                      <a:pt x="23" y="7514"/>
                      <a:pt x="23" y="7483"/>
                      <a:pt x="23" y="7452"/>
                    </a:cubicBezTo>
                    <a:cubicBezTo>
                      <a:pt x="23" y="7326"/>
                      <a:pt x="23" y="7200"/>
                      <a:pt x="23" y="7043"/>
                    </a:cubicBezTo>
                    <a:cubicBezTo>
                      <a:pt x="23" y="7011"/>
                      <a:pt x="45" y="7011"/>
                      <a:pt x="68" y="7011"/>
                    </a:cubicBezTo>
                    <a:cubicBezTo>
                      <a:pt x="91" y="7011"/>
                      <a:pt x="113" y="7043"/>
                      <a:pt x="113" y="7043"/>
                    </a:cubicBezTo>
                    <a:cubicBezTo>
                      <a:pt x="91" y="7200"/>
                      <a:pt x="91" y="7326"/>
                      <a:pt x="91" y="7483"/>
                    </a:cubicBezTo>
                    <a:cubicBezTo>
                      <a:pt x="91" y="7514"/>
                      <a:pt x="68" y="7514"/>
                      <a:pt x="45" y="7514"/>
                    </a:cubicBezTo>
                    <a:cubicBezTo>
                      <a:pt x="45" y="7514"/>
                      <a:pt x="45" y="7514"/>
                      <a:pt x="45" y="7514"/>
                    </a:cubicBezTo>
                    <a:close/>
                    <a:moveTo>
                      <a:pt x="17774" y="17921"/>
                    </a:moveTo>
                    <a:cubicBezTo>
                      <a:pt x="17774" y="17921"/>
                      <a:pt x="17774" y="17921"/>
                      <a:pt x="17751" y="17921"/>
                    </a:cubicBezTo>
                    <a:cubicBezTo>
                      <a:pt x="17751" y="17890"/>
                      <a:pt x="17751" y="17859"/>
                      <a:pt x="17774" y="17827"/>
                    </a:cubicBezTo>
                    <a:cubicBezTo>
                      <a:pt x="17842" y="17764"/>
                      <a:pt x="17932" y="17670"/>
                      <a:pt x="18023" y="17607"/>
                    </a:cubicBezTo>
                    <a:cubicBezTo>
                      <a:pt x="18023" y="17576"/>
                      <a:pt x="18045" y="17576"/>
                      <a:pt x="18068" y="17607"/>
                    </a:cubicBezTo>
                    <a:cubicBezTo>
                      <a:pt x="18068" y="17638"/>
                      <a:pt x="18068" y="17670"/>
                      <a:pt x="18068" y="17670"/>
                    </a:cubicBezTo>
                    <a:cubicBezTo>
                      <a:pt x="17977" y="17764"/>
                      <a:pt x="17887" y="17827"/>
                      <a:pt x="17819" y="17921"/>
                    </a:cubicBezTo>
                    <a:cubicBezTo>
                      <a:pt x="17796" y="17921"/>
                      <a:pt x="17796" y="17921"/>
                      <a:pt x="17774" y="17921"/>
                    </a:cubicBezTo>
                    <a:close/>
                    <a:moveTo>
                      <a:pt x="91" y="6697"/>
                    </a:moveTo>
                    <a:cubicBezTo>
                      <a:pt x="68" y="6666"/>
                      <a:pt x="45" y="6666"/>
                      <a:pt x="68" y="6634"/>
                    </a:cubicBezTo>
                    <a:cubicBezTo>
                      <a:pt x="68" y="6477"/>
                      <a:pt x="91" y="6351"/>
                      <a:pt x="91" y="6225"/>
                    </a:cubicBezTo>
                    <a:cubicBezTo>
                      <a:pt x="91" y="6194"/>
                      <a:pt x="113" y="6162"/>
                      <a:pt x="136" y="6162"/>
                    </a:cubicBezTo>
                    <a:cubicBezTo>
                      <a:pt x="158" y="6162"/>
                      <a:pt x="181" y="6194"/>
                      <a:pt x="158" y="6225"/>
                    </a:cubicBezTo>
                    <a:cubicBezTo>
                      <a:pt x="158" y="6351"/>
                      <a:pt x="136" y="6508"/>
                      <a:pt x="136" y="6634"/>
                    </a:cubicBezTo>
                    <a:cubicBezTo>
                      <a:pt x="136" y="6666"/>
                      <a:pt x="113" y="6697"/>
                      <a:pt x="91" y="6697"/>
                    </a:cubicBezTo>
                    <a:cubicBezTo>
                      <a:pt x="91" y="6697"/>
                      <a:pt x="91" y="6697"/>
                      <a:pt x="91" y="6697"/>
                    </a:cubicBezTo>
                    <a:close/>
                    <a:moveTo>
                      <a:pt x="18272" y="17450"/>
                    </a:moveTo>
                    <a:cubicBezTo>
                      <a:pt x="18249" y="17450"/>
                      <a:pt x="18249" y="17418"/>
                      <a:pt x="18249" y="17418"/>
                    </a:cubicBezTo>
                    <a:cubicBezTo>
                      <a:pt x="18226" y="17387"/>
                      <a:pt x="18249" y="17355"/>
                      <a:pt x="18249" y="17355"/>
                    </a:cubicBezTo>
                    <a:cubicBezTo>
                      <a:pt x="18340" y="17261"/>
                      <a:pt x="18408" y="17198"/>
                      <a:pt x="18498" y="17104"/>
                    </a:cubicBezTo>
                    <a:cubicBezTo>
                      <a:pt x="18521" y="17072"/>
                      <a:pt x="18543" y="17104"/>
                      <a:pt x="18543" y="17104"/>
                    </a:cubicBezTo>
                    <a:cubicBezTo>
                      <a:pt x="18566" y="17135"/>
                      <a:pt x="18566" y="17167"/>
                      <a:pt x="18543" y="17198"/>
                    </a:cubicBezTo>
                    <a:cubicBezTo>
                      <a:pt x="18453" y="17261"/>
                      <a:pt x="18385" y="17355"/>
                      <a:pt x="18294" y="17450"/>
                    </a:cubicBezTo>
                    <a:cubicBezTo>
                      <a:pt x="18294" y="17450"/>
                      <a:pt x="18272" y="17450"/>
                      <a:pt x="18272" y="17450"/>
                    </a:cubicBezTo>
                    <a:close/>
                    <a:moveTo>
                      <a:pt x="158" y="5848"/>
                    </a:moveTo>
                    <a:cubicBezTo>
                      <a:pt x="136" y="5848"/>
                      <a:pt x="136" y="5817"/>
                      <a:pt x="136" y="5817"/>
                    </a:cubicBezTo>
                    <a:cubicBezTo>
                      <a:pt x="158" y="5659"/>
                      <a:pt x="181" y="5534"/>
                      <a:pt x="204" y="5376"/>
                    </a:cubicBezTo>
                    <a:cubicBezTo>
                      <a:pt x="204" y="5376"/>
                      <a:pt x="226" y="5345"/>
                      <a:pt x="226" y="5345"/>
                    </a:cubicBezTo>
                    <a:cubicBezTo>
                      <a:pt x="249" y="5345"/>
                      <a:pt x="272" y="5376"/>
                      <a:pt x="272" y="5408"/>
                    </a:cubicBezTo>
                    <a:cubicBezTo>
                      <a:pt x="249" y="5534"/>
                      <a:pt x="226" y="5691"/>
                      <a:pt x="204" y="5817"/>
                    </a:cubicBezTo>
                    <a:cubicBezTo>
                      <a:pt x="204" y="5848"/>
                      <a:pt x="181" y="5879"/>
                      <a:pt x="158" y="5848"/>
                    </a:cubicBezTo>
                    <a:cubicBezTo>
                      <a:pt x="158" y="5848"/>
                      <a:pt x="158" y="5848"/>
                      <a:pt x="158" y="5848"/>
                    </a:cubicBezTo>
                    <a:close/>
                    <a:moveTo>
                      <a:pt x="18747" y="16947"/>
                    </a:moveTo>
                    <a:cubicBezTo>
                      <a:pt x="18725" y="16915"/>
                      <a:pt x="18725" y="16915"/>
                      <a:pt x="18725" y="16915"/>
                    </a:cubicBezTo>
                    <a:cubicBezTo>
                      <a:pt x="18725" y="16884"/>
                      <a:pt x="18725" y="16852"/>
                      <a:pt x="18725" y="16852"/>
                    </a:cubicBezTo>
                    <a:cubicBezTo>
                      <a:pt x="18815" y="16758"/>
                      <a:pt x="18883" y="16664"/>
                      <a:pt x="18974" y="16601"/>
                    </a:cubicBezTo>
                    <a:cubicBezTo>
                      <a:pt x="18974" y="16569"/>
                      <a:pt x="18996" y="16569"/>
                      <a:pt x="19019" y="16601"/>
                    </a:cubicBezTo>
                    <a:cubicBezTo>
                      <a:pt x="19042" y="16601"/>
                      <a:pt x="19019" y="16632"/>
                      <a:pt x="19019" y="16664"/>
                    </a:cubicBezTo>
                    <a:cubicBezTo>
                      <a:pt x="18928" y="16758"/>
                      <a:pt x="18860" y="16852"/>
                      <a:pt x="18770" y="16915"/>
                    </a:cubicBezTo>
                    <a:cubicBezTo>
                      <a:pt x="18770" y="16947"/>
                      <a:pt x="18747" y="16947"/>
                      <a:pt x="18747" y="16947"/>
                    </a:cubicBezTo>
                    <a:close/>
                    <a:moveTo>
                      <a:pt x="272" y="5031"/>
                    </a:moveTo>
                    <a:cubicBezTo>
                      <a:pt x="272" y="5031"/>
                      <a:pt x="249" y="4999"/>
                      <a:pt x="249" y="4968"/>
                    </a:cubicBezTo>
                    <a:cubicBezTo>
                      <a:pt x="272" y="4842"/>
                      <a:pt x="317" y="4716"/>
                      <a:pt x="340" y="4590"/>
                    </a:cubicBezTo>
                    <a:cubicBezTo>
                      <a:pt x="340" y="4559"/>
                      <a:pt x="362" y="4528"/>
                      <a:pt x="385" y="4528"/>
                    </a:cubicBezTo>
                    <a:cubicBezTo>
                      <a:pt x="408" y="4559"/>
                      <a:pt x="408" y="4590"/>
                      <a:pt x="408" y="4590"/>
                    </a:cubicBezTo>
                    <a:cubicBezTo>
                      <a:pt x="385" y="4748"/>
                      <a:pt x="362" y="4873"/>
                      <a:pt x="340" y="4999"/>
                    </a:cubicBezTo>
                    <a:cubicBezTo>
                      <a:pt x="317" y="5031"/>
                      <a:pt x="317" y="5062"/>
                      <a:pt x="294" y="5031"/>
                    </a:cubicBezTo>
                    <a:cubicBezTo>
                      <a:pt x="294" y="5031"/>
                      <a:pt x="272" y="5031"/>
                      <a:pt x="272" y="5031"/>
                    </a:cubicBezTo>
                    <a:close/>
                    <a:moveTo>
                      <a:pt x="19200" y="16412"/>
                    </a:moveTo>
                    <a:cubicBezTo>
                      <a:pt x="19200" y="16412"/>
                      <a:pt x="19200" y="16412"/>
                      <a:pt x="19200" y="16381"/>
                    </a:cubicBezTo>
                    <a:cubicBezTo>
                      <a:pt x="19177" y="16381"/>
                      <a:pt x="19177" y="16349"/>
                      <a:pt x="19200" y="16318"/>
                    </a:cubicBezTo>
                    <a:cubicBezTo>
                      <a:pt x="19268" y="16224"/>
                      <a:pt x="19358" y="16129"/>
                      <a:pt x="19426" y="16035"/>
                    </a:cubicBezTo>
                    <a:cubicBezTo>
                      <a:pt x="19449" y="16035"/>
                      <a:pt x="19472" y="16035"/>
                      <a:pt x="19472" y="16066"/>
                    </a:cubicBezTo>
                    <a:cubicBezTo>
                      <a:pt x="19494" y="16066"/>
                      <a:pt x="19494" y="16098"/>
                      <a:pt x="19472" y="16129"/>
                    </a:cubicBezTo>
                    <a:cubicBezTo>
                      <a:pt x="19404" y="16224"/>
                      <a:pt x="19313" y="16318"/>
                      <a:pt x="19245" y="16412"/>
                    </a:cubicBezTo>
                    <a:cubicBezTo>
                      <a:pt x="19245" y="16412"/>
                      <a:pt x="19223" y="16412"/>
                      <a:pt x="19200" y="16412"/>
                    </a:cubicBezTo>
                    <a:close/>
                    <a:moveTo>
                      <a:pt x="453" y="4245"/>
                    </a:moveTo>
                    <a:cubicBezTo>
                      <a:pt x="430" y="4213"/>
                      <a:pt x="408" y="4213"/>
                      <a:pt x="430" y="4182"/>
                    </a:cubicBezTo>
                    <a:cubicBezTo>
                      <a:pt x="453" y="4024"/>
                      <a:pt x="475" y="3899"/>
                      <a:pt x="521" y="3773"/>
                    </a:cubicBezTo>
                    <a:cubicBezTo>
                      <a:pt x="521" y="3741"/>
                      <a:pt x="543" y="3741"/>
                      <a:pt x="566" y="3741"/>
                    </a:cubicBezTo>
                    <a:cubicBezTo>
                      <a:pt x="589" y="3741"/>
                      <a:pt x="589" y="3773"/>
                      <a:pt x="589" y="3804"/>
                    </a:cubicBezTo>
                    <a:cubicBezTo>
                      <a:pt x="566" y="3930"/>
                      <a:pt x="521" y="4087"/>
                      <a:pt x="498" y="4213"/>
                    </a:cubicBezTo>
                    <a:cubicBezTo>
                      <a:pt x="498" y="4245"/>
                      <a:pt x="475" y="4245"/>
                      <a:pt x="453" y="4245"/>
                    </a:cubicBezTo>
                    <a:cubicBezTo>
                      <a:pt x="453" y="4245"/>
                      <a:pt x="453" y="4245"/>
                      <a:pt x="453" y="4245"/>
                    </a:cubicBezTo>
                    <a:close/>
                    <a:moveTo>
                      <a:pt x="19653" y="15846"/>
                    </a:moveTo>
                    <a:cubicBezTo>
                      <a:pt x="19653" y="15846"/>
                      <a:pt x="19653" y="15846"/>
                      <a:pt x="19653" y="15846"/>
                    </a:cubicBezTo>
                    <a:cubicBezTo>
                      <a:pt x="19630" y="15815"/>
                      <a:pt x="19630" y="15783"/>
                      <a:pt x="19653" y="15783"/>
                    </a:cubicBezTo>
                    <a:cubicBezTo>
                      <a:pt x="19698" y="15689"/>
                      <a:pt x="19766" y="15626"/>
                      <a:pt x="19811" y="15563"/>
                    </a:cubicBezTo>
                    <a:cubicBezTo>
                      <a:pt x="19834" y="15532"/>
                      <a:pt x="19857" y="15500"/>
                      <a:pt x="19879" y="15500"/>
                    </a:cubicBezTo>
                    <a:cubicBezTo>
                      <a:pt x="19879" y="15469"/>
                      <a:pt x="19902" y="15469"/>
                      <a:pt x="19925" y="15500"/>
                    </a:cubicBezTo>
                    <a:cubicBezTo>
                      <a:pt x="19947" y="15500"/>
                      <a:pt x="19947" y="15563"/>
                      <a:pt x="19925" y="15563"/>
                    </a:cubicBezTo>
                    <a:cubicBezTo>
                      <a:pt x="19902" y="15595"/>
                      <a:pt x="19879" y="15626"/>
                      <a:pt x="19857" y="15658"/>
                    </a:cubicBezTo>
                    <a:cubicBezTo>
                      <a:pt x="19811" y="15721"/>
                      <a:pt x="19743" y="15783"/>
                      <a:pt x="19698" y="15846"/>
                    </a:cubicBezTo>
                    <a:cubicBezTo>
                      <a:pt x="19698" y="15878"/>
                      <a:pt x="19675" y="15878"/>
                      <a:pt x="19653" y="15846"/>
                    </a:cubicBezTo>
                    <a:close/>
                    <a:moveTo>
                      <a:pt x="657" y="3459"/>
                    </a:moveTo>
                    <a:cubicBezTo>
                      <a:pt x="634" y="3459"/>
                      <a:pt x="634" y="3427"/>
                      <a:pt x="634" y="3396"/>
                    </a:cubicBezTo>
                    <a:cubicBezTo>
                      <a:pt x="657" y="3333"/>
                      <a:pt x="657" y="3270"/>
                      <a:pt x="679" y="3207"/>
                    </a:cubicBezTo>
                    <a:cubicBezTo>
                      <a:pt x="702" y="3144"/>
                      <a:pt x="725" y="3081"/>
                      <a:pt x="747" y="3018"/>
                    </a:cubicBezTo>
                    <a:cubicBezTo>
                      <a:pt x="770" y="2987"/>
                      <a:pt x="792" y="2955"/>
                      <a:pt x="815" y="2987"/>
                    </a:cubicBezTo>
                    <a:cubicBezTo>
                      <a:pt x="815" y="2987"/>
                      <a:pt x="838" y="3018"/>
                      <a:pt x="815" y="3050"/>
                    </a:cubicBezTo>
                    <a:cubicBezTo>
                      <a:pt x="792" y="3113"/>
                      <a:pt x="770" y="3176"/>
                      <a:pt x="747" y="3270"/>
                    </a:cubicBezTo>
                    <a:cubicBezTo>
                      <a:pt x="725" y="3301"/>
                      <a:pt x="725" y="3364"/>
                      <a:pt x="702" y="3427"/>
                    </a:cubicBezTo>
                    <a:cubicBezTo>
                      <a:pt x="702" y="3459"/>
                      <a:pt x="679" y="3459"/>
                      <a:pt x="657" y="3459"/>
                    </a:cubicBezTo>
                    <a:cubicBezTo>
                      <a:pt x="657" y="3459"/>
                      <a:pt x="657" y="3459"/>
                      <a:pt x="657" y="3459"/>
                    </a:cubicBezTo>
                    <a:close/>
                    <a:moveTo>
                      <a:pt x="20106" y="15280"/>
                    </a:moveTo>
                    <a:cubicBezTo>
                      <a:pt x="20106" y="15280"/>
                      <a:pt x="20083" y="15280"/>
                      <a:pt x="20083" y="15280"/>
                    </a:cubicBezTo>
                    <a:cubicBezTo>
                      <a:pt x="20083" y="15249"/>
                      <a:pt x="20083" y="15217"/>
                      <a:pt x="20083" y="15217"/>
                    </a:cubicBezTo>
                    <a:cubicBezTo>
                      <a:pt x="20151" y="15123"/>
                      <a:pt x="20242" y="14997"/>
                      <a:pt x="20309" y="14903"/>
                    </a:cubicBezTo>
                    <a:cubicBezTo>
                      <a:pt x="20309" y="14903"/>
                      <a:pt x="20332" y="14903"/>
                      <a:pt x="20355" y="14903"/>
                    </a:cubicBezTo>
                    <a:cubicBezTo>
                      <a:pt x="20377" y="14934"/>
                      <a:pt x="20377" y="14966"/>
                      <a:pt x="20355" y="14997"/>
                    </a:cubicBezTo>
                    <a:cubicBezTo>
                      <a:pt x="20287" y="15092"/>
                      <a:pt x="20219" y="15186"/>
                      <a:pt x="20151" y="15280"/>
                    </a:cubicBezTo>
                    <a:cubicBezTo>
                      <a:pt x="20128" y="15280"/>
                      <a:pt x="20106" y="15312"/>
                      <a:pt x="20106" y="15280"/>
                    </a:cubicBezTo>
                    <a:close/>
                    <a:moveTo>
                      <a:pt x="15238" y="11633"/>
                    </a:moveTo>
                    <a:cubicBezTo>
                      <a:pt x="15215" y="11633"/>
                      <a:pt x="15215" y="11633"/>
                      <a:pt x="15215" y="11633"/>
                    </a:cubicBezTo>
                    <a:cubicBezTo>
                      <a:pt x="15192" y="11633"/>
                      <a:pt x="15170" y="11602"/>
                      <a:pt x="15192" y="11570"/>
                    </a:cubicBezTo>
                    <a:cubicBezTo>
                      <a:pt x="15192" y="11539"/>
                      <a:pt x="15215" y="11539"/>
                      <a:pt x="15238" y="11539"/>
                    </a:cubicBezTo>
                    <a:cubicBezTo>
                      <a:pt x="15238" y="11539"/>
                      <a:pt x="15238" y="11539"/>
                      <a:pt x="15238" y="11539"/>
                    </a:cubicBezTo>
                    <a:cubicBezTo>
                      <a:pt x="15260" y="11539"/>
                      <a:pt x="15260" y="11539"/>
                      <a:pt x="15260" y="11539"/>
                    </a:cubicBezTo>
                    <a:cubicBezTo>
                      <a:pt x="15351" y="11602"/>
                      <a:pt x="15419" y="11665"/>
                      <a:pt x="15509" y="11696"/>
                    </a:cubicBezTo>
                    <a:cubicBezTo>
                      <a:pt x="15532" y="11696"/>
                      <a:pt x="15532" y="11728"/>
                      <a:pt x="15532" y="11759"/>
                    </a:cubicBezTo>
                    <a:cubicBezTo>
                      <a:pt x="15532" y="11790"/>
                      <a:pt x="15509" y="11790"/>
                      <a:pt x="15487" y="11790"/>
                    </a:cubicBezTo>
                    <a:cubicBezTo>
                      <a:pt x="15396" y="11759"/>
                      <a:pt x="15306" y="11696"/>
                      <a:pt x="15238" y="11633"/>
                    </a:cubicBezTo>
                    <a:close/>
                    <a:moveTo>
                      <a:pt x="14943" y="11445"/>
                    </a:moveTo>
                    <a:cubicBezTo>
                      <a:pt x="14943" y="11445"/>
                      <a:pt x="14943" y="11445"/>
                      <a:pt x="14943" y="11445"/>
                    </a:cubicBezTo>
                    <a:cubicBezTo>
                      <a:pt x="14853" y="11382"/>
                      <a:pt x="14762" y="11319"/>
                      <a:pt x="14672" y="11256"/>
                    </a:cubicBezTo>
                    <a:cubicBezTo>
                      <a:pt x="14649" y="11256"/>
                      <a:pt x="14649" y="11224"/>
                      <a:pt x="14649" y="11193"/>
                    </a:cubicBezTo>
                    <a:cubicBezTo>
                      <a:pt x="14649" y="11162"/>
                      <a:pt x="14672" y="11162"/>
                      <a:pt x="14694" y="11162"/>
                    </a:cubicBezTo>
                    <a:cubicBezTo>
                      <a:pt x="14785" y="11224"/>
                      <a:pt x="14875" y="11287"/>
                      <a:pt x="14966" y="11350"/>
                    </a:cubicBezTo>
                    <a:cubicBezTo>
                      <a:pt x="14989" y="11382"/>
                      <a:pt x="14989" y="11413"/>
                      <a:pt x="14989" y="11445"/>
                    </a:cubicBezTo>
                    <a:cubicBezTo>
                      <a:pt x="14966" y="11445"/>
                      <a:pt x="14943" y="11476"/>
                      <a:pt x="14943" y="11445"/>
                    </a:cubicBezTo>
                    <a:close/>
                    <a:moveTo>
                      <a:pt x="15758" y="11948"/>
                    </a:moveTo>
                    <a:cubicBezTo>
                      <a:pt x="15736" y="11948"/>
                      <a:pt x="15736" y="11916"/>
                      <a:pt x="15736" y="11885"/>
                    </a:cubicBezTo>
                    <a:cubicBezTo>
                      <a:pt x="15758" y="11853"/>
                      <a:pt x="15781" y="11853"/>
                      <a:pt x="15781" y="11853"/>
                    </a:cubicBezTo>
                    <a:cubicBezTo>
                      <a:pt x="15894" y="11916"/>
                      <a:pt x="15985" y="11948"/>
                      <a:pt x="16075" y="12010"/>
                    </a:cubicBezTo>
                    <a:cubicBezTo>
                      <a:pt x="16098" y="12010"/>
                      <a:pt x="16098" y="12042"/>
                      <a:pt x="16098" y="12073"/>
                    </a:cubicBezTo>
                    <a:cubicBezTo>
                      <a:pt x="16098" y="12105"/>
                      <a:pt x="16075" y="12105"/>
                      <a:pt x="16053" y="12105"/>
                    </a:cubicBezTo>
                    <a:cubicBezTo>
                      <a:pt x="15962" y="12042"/>
                      <a:pt x="15849" y="12010"/>
                      <a:pt x="15758" y="11948"/>
                    </a:cubicBezTo>
                    <a:cubicBezTo>
                      <a:pt x="15758" y="11948"/>
                      <a:pt x="15758" y="11948"/>
                      <a:pt x="15758" y="11948"/>
                    </a:cubicBezTo>
                    <a:close/>
                    <a:moveTo>
                      <a:pt x="14400" y="11067"/>
                    </a:moveTo>
                    <a:cubicBezTo>
                      <a:pt x="14400" y="11067"/>
                      <a:pt x="14400" y="11067"/>
                      <a:pt x="14400" y="11067"/>
                    </a:cubicBezTo>
                    <a:cubicBezTo>
                      <a:pt x="14309" y="11004"/>
                      <a:pt x="14219" y="10941"/>
                      <a:pt x="14128" y="10847"/>
                    </a:cubicBezTo>
                    <a:cubicBezTo>
                      <a:pt x="14128" y="10847"/>
                      <a:pt x="14106" y="10816"/>
                      <a:pt x="14128" y="10784"/>
                    </a:cubicBezTo>
                    <a:cubicBezTo>
                      <a:pt x="14128" y="10753"/>
                      <a:pt x="14151" y="10753"/>
                      <a:pt x="14174" y="10784"/>
                    </a:cubicBezTo>
                    <a:cubicBezTo>
                      <a:pt x="14264" y="10847"/>
                      <a:pt x="14355" y="10910"/>
                      <a:pt x="14445" y="10973"/>
                    </a:cubicBezTo>
                    <a:cubicBezTo>
                      <a:pt x="14445" y="11004"/>
                      <a:pt x="14468" y="11036"/>
                      <a:pt x="14445" y="11036"/>
                    </a:cubicBezTo>
                    <a:cubicBezTo>
                      <a:pt x="14445" y="11067"/>
                      <a:pt x="14423" y="11067"/>
                      <a:pt x="14400" y="11067"/>
                    </a:cubicBezTo>
                    <a:close/>
                    <a:moveTo>
                      <a:pt x="16325" y="12231"/>
                    </a:moveTo>
                    <a:cubicBezTo>
                      <a:pt x="16302" y="12231"/>
                      <a:pt x="16302" y="12199"/>
                      <a:pt x="16302" y="12168"/>
                    </a:cubicBezTo>
                    <a:cubicBezTo>
                      <a:pt x="16325" y="12136"/>
                      <a:pt x="16347" y="12136"/>
                      <a:pt x="16347" y="12136"/>
                    </a:cubicBezTo>
                    <a:cubicBezTo>
                      <a:pt x="16460" y="12168"/>
                      <a:pt x="16551" y="12199"/>
                      <a:pt x="16642" y="12262"/>
                    </a:cubicBezTo>
                    <a:cubicBezTo>
                      <a:pt x="16664" y="12262"/>
                      <a:pt x="16664" y="12293"/>
                      <a:pt x="16664" y="12325"/>
                    </a:cubicBezTo>
                    <a:cubicBezTo>
                      <a:pt x="16664" y="12356"/>
                      <a:pt x="16642" y="12356"/>
                      <a:pt x="16619" y="12356"/>
                    </a:cubicBezTo>
                    <a:cubicBezTo>
                      <a:pt x="16528" y="12325"/>
                      <a:pt x="16438" y="12262"/>
                      <a:pt x="16325" y="12231"/>
                    </a:cubicBezTo>
                    <a:cubicBezTo>
                      <a:pt x="16325" y="12231"/>
                      <a:pt x="16325" y="12231"/>
                      <a:pt x="16325" y="12231"/>
                    </a:cubicBezTo>
                    <a:close/>
                    <a:moveTo>
                      <a:pt x="906" y="2704"/>
                    </a:moveTo>
                    <a:cubicBezTo>
                      <a:pt x="906" y="2704"/>
                      <a:pt x="906" y="2704"/>
                      <a:pt x="906" y="2704"/>
                    </a:cubicBezTo>
                    <a:cubicBezTo>
                      <a:pt x="883" y="2672"/>
                      <a:pt x="883" y="2641"/>
                      <a:pt x="883" y="2641"/>
                    </a:cubicBezTo>
                    <a:cubicBezTo>
                      <a:pt x="906" y="2578"/>
                      <a:pt x="928" y="2547"/>
                      <a:pt x="951" y="2515"/>
                    </a:cubicBezTo>
                    <a:cubicBezTo>
                      <a:pt x="974" y="2421"/>
                      <a:pt x="1019" y="2358"/>
                      <a:pt x="1042" y="2264"/>
                    </a:cubicBezTo>
                    <a:cubicBezTo>
                      <a:pt x="1064" y="2232"/>
                      <a:pt x="1087" y="2232"/>
                      <a:pt x="1087" y="2264"/>
                    </a:cubicBezTo>
                    <a:cubicBezTo>
                      <a:pt x="1109" y="2264"/>
                      <a:pt x="1109" y="2295"/>
                      <a:pt x="1109" y="2327"/>
                    </a:cubicBezTo>
                    <a:cubicBezTo>
                      <a:pt x="1064" y="2390"/>
                      <a:pt x="1042" y="2484"/>
                      <a:pt x="996" y="2578"/>
                    </a:cubicBezTo>
                    <a:cubicBezTo>
                      <a:pt x="996" y="2610"/>
                      <a:pt x="974" y="2641"/>
                      <a:pt x="951" y="2672"/>
                    </a:cubicBezTo>
                    <a:cubicBezTo>
                      <a:pt x="951" y="2704"/>
                      <a:pt x="928" y="2704"/>
                      <a:pt x="906" y="2704"/>
                    </a:cubicBezTo>
                    <a:close/>
                    <a:moveTo>
                      <a:pt x="13879" y="10659"/>
                    </a:moveTo>
                    <a:cubicBezTo>
                      <a:pt x="13879" y="10659"/>
                      <a:pt x="13879" y="10659"/>
                      <a:pt x="13879" y="10659"/>
                    </a:cubicBezTo>
                    <a:cubicBezTo>
                      <a:pt x="13789" y="10564"/>
                      <a:pt x="13721" y="10501"/>
                      <a:pt x="13630" y="10407"/>
                    </a:cubicBezTo>
                    <a:cubicBezTo>
                      <a:pt x="13608" y="10407"/>
                      <a:pt x="13608" y="10376"/>
                      <a:pt x="13608" y="10344"/>
                    </a:cubicBezTo>
                    <a:cubicBezTo>
                      <a:pt x="13630" y="10313"/>
                      <a:pt x="13653" y="10313"/>
                      <a:pt x="13675" y="10344"/>
                    </a:cubicBezTo>
                    <a:cubicBezTo>
                      <a:pt x="13743" y="10407"/>
                      <a:pt x="13834" y="10470"/>
                      <a:pt x="13925" y="10564"/>
                    </a:cubicBezTo>
                    <a:cubicBezTo>
                      <a:pt x="13947" y="10564"/>
                      <a:pt x="13947" y="10596"/>
                      <a:pt x="13925" y="10627"/>
                    </a:cubicBezTo>
                    <a:cubicBezTo>
                      <a:pt x="13925" y="10659"/>
                      <a:pt x="13902" y="10659"/>
                      <a:pt x="13879" y="10659"/>
                    </a:cubicBezTo>
                    <a:close/>
                    <a:moveTo>
                      <a:pt x="20536" y="14714"/>
                    </a:moveTo>
                    <a:cubicBezTo>
                      <a:pt x="20513" y="14714"/>
                      <a:pt x="20513" y="14683"/>
                      <a:pt x="20513" y="14683"/>
                    </a:cubicBezTo>
                    <a:cubicBezTo>
                      <a:pt x="20491" y="14683"/>
                      <a:pt x="20491" y="14652"/>
                      <a:pt x="20513" y="14620"/>
                    </a:cubicBezTo>
                    <a:cubicBezTo>
                      <a:pt x="20581" y="14526"/>
                      <a:pt x="20649" y="14431"/>
                      <a:pt x="20717" y="14306"/>
                    </a:cubicBezTo>
                    <a:cubicBezTo>
                      <a:pt x="20740" y="14306"/>
                      <a:pt x="20762" y="14306"/>
                      <a:pt x="20785" y="14306"/>
                    </a:cubicBezTo>
                    <a:cubicBezTo>
                      <a:pt x="20785" y="14337"/>
                      <a:pt x="20785" y="14369"/>
                      <a:pt x="20785" y="14400"/>
                    </a:cubicBezTo>
                    <a:cubicBezTo>
                      <a:pt x="20717" y="14494"/>
                      <a:pt x="20649" y="14589"/>
                      <a:pt x="20558" y="14683"/>
                    </a:cubicBezTo>
                    <a:cubicBezTo>
                      <a:pt x="20558" y="14714"/>
                      <a:pt x="20536" y="14714"/>
                      <a:pt x="20536" y="14714"/>
                    </a:cubicBezTo>
                    <a:close/>
                    <a:moveTo>
                      <a:pt x="16913" y="12451"/>
                    </a:moveTo>
                    <a:cubicBezTo>
                      <a:pt x="16891" y="12451"/>
                      <a:pt x="16891" y="12419"/>
                      <a:pt x="16891" y="12388"/>
                    </a:cubicBezTo>
                    <a:cubicBezTo>
                      <a:pt x="16891" y="12356"/>
                      <a:pt x="16913" y="12356"/>
                      <a:pt x="16936" y="12356"/>
                    </a:cubicBezTo>
                    <a:cubicBezTo>
                      <a:pt x="17026" y="12388"/>
                      <a:pt x="17117" y="12419"/>
                      <a:pt x="17230" y="12451"/>
                    </a:cubicBezTo>
                    <a:cubicBezTo>
                      <a:pt x="17230" y="12482"/>
                      <a:pt x="17253" y="12482"/>
                      <a:pt x="17253" y="12514"/>
                    </a:cubicBezTo>
                    <a:cubicBezTo>
                      <a:pt x="17253" y="12545"/>
                      <a:pt x="17230" y="12576"/>
                      <a:pt x="17208" y="12576"/>
                    </a:cubicBezTo>
                    <a:cubicBezTo>
                      <a:pt x="17117" y="12545"/>
                      <a:pt x="17004" y="12482"/>
                      <a:pt x="16913" y="12451"/>
                    </a:cubicBezTo>
                    <a:cubicBezTo>
                      <a:pt x="16913" y="12451"/>
                      <a:pt x="16913" y="12451"/>
                      <a:pt x="16913" y="12451"/>
                    </a:cubicBezTo>
                    <a:close/>
                    <a:moveTo>
                      <a:pt x="13381" y="10187"/>
                    </a:moveTo>
                    <a:cubicBezTo>
                      <a:pt x="13381" y="10187"/>
                      <a:pt x="13381" y="10187"/>
                      <a:pt x="13381" y="10187"/>
                    </a:cubicBezTo>
                    <a:cubicBezTo>
                      <a:pt x="13291" y="10093"/>
                      <a:pt x="13223" y="10030"/>
                      <a:pt x="13132" y="9935"/>
                    </a:cubicBezTo>
                    <a:cubicBezTo>
                      <a:pt x="13109" y="9935"/>
                      <a:pt x="13109" y="9872"/>
                      <a:pt x="13132" y="9872"/>
                    </a:cubicBezTo>
                    <a:cubicBezTo>
                      <a:pt x="13132" y="9841"/>
                      <a:pt x="13155" y="9841"/>
                      <a:pt x="13177" y="9841"/>
                    </a:cubicBezTo>
                    <a:cubicBezTo>
                      <a:pt x="13245" y="9935"/>
                      <a:pt x="13336" y="10030"/>
                      <a:pt x="13426" y="10093"/>
                    </a:cubicBezTo>
                    <a:cubicBezTo>
                      <a:pt x="13426" y="10124"/>
                      <a:pt x="13449" y="10155"/>
                      <a:pt x="13426" y="10155"/>
                    </a:cubicBezTo>
                    <a:cubicBezTo>
                      <a:pt x="13426" y="10187"/>
                      <a:pt x="13404" y="10187"/>
                      <a:pt x="13381" y="10187"/>
                    </a:cubicBezTo>
                    <a:close/>
                    <a:moveTo>
                      <a:pt x="17502" y="12639"/>
                    </a:moveTo>
                    <a:cubicBezTo>
                      <a:pt x="17479" y="12639"/>
                      <a:pt x="17457" y="12608"/>
                      <a:pt x="17479" y="12576"/>
                    </a:cubicBezTo>
                    <a:cubicBezTo>
                      <a:pt x="17479" y="12576"/>
                      <a:pt x="17502" y="12545"/>
                      <a:pt x="17525" y="12545"/>
                    </a:cubicBezTo>
                    <a:cubicBezTo>
                      <a:pt x="17615" y="12576"/>
                      <a:pt x="17706" y="12608"/>
                      <a:pt x="17819" y="12639"/>
                    </a:cubicBezTo>
                    <a:cubicBezTo>
                      <a:pt x="17819" y="12639"/>
                      <a:pt x="17842" y="12671"/>
                      <a:pt x="17842" y="12671"/>
                    </a:cubicBezTo>
                    <a:cubicBezTo>
                      <a:pt x="17842" y="12702"/>
                      <a:pt x="17819" y="12734"/>
                      <a:pt x="17796" y="12734"/>
                    </a:cubicBezTo>
                    <a:cubicBezTo>
                      <a:pt x="17706" y="12702"/>
                      <a:pt x="17592" y="12671"/>
                      <a:pt x="17502" y="12639"/>
                    </a:cubicBezTo>
                    <a:cubicBezTo>
                      <a:pt x="17502" y="12639"/>
                      <a:pt x="17502" y="12639"/>
                      <a:pt x="17502" y="12639"/>
                    </a:cubicBezTo>
                    <a:close/>
                    <a:moveTo>
                      <a:pt x="12906" y="9684"/>
                    </a:moveTo>
                    <a:cubicBezTo>
                      <a:pt x="12906" y="9684"/>
                      <a:pt x="12883" y="9684"/>
                      <a:pt x="12883" y="9684"/>
                    </a:cubicBezTo>
                    <a:cubicBezTo>
                      <a:pt x="12815" y="9590"/>
                      <a:pt x="12725" y="9527"/>
                      <a:pt x="12657" y="9432"/>
                    </a:cubicBezTo>
                    <a:cubicBezTo>
                      <a:pt x="12634" y="9401"/>
                      <a:pt x="12634" y="9369"/>
                      <a:pt x="12657" y="9338"/>
                    </a:cubicBezTo>
                    <a:cubicBezTo>
                      <a:pt x="12657" y="9338"/>
                      <a:pt x="12679" y="9338"/>
                      <a:pt x="12702" y="9338"/>
                    </a:cubicBezTo>
                    <a:cubicBezTo>
                      <a:pt x="12770" y="9432"/>
                      <a:pt x="12860" y="9527"/>
                      <a:pt x="12928" y="9590"/>
                    </a:cubicBezTo>
                    <a:cubicBezTo>
                      <a:pt x="12951" y="9621"/>
                      <a:pt x="12951" y="9652"/>
                      <a:pt x="12951" y="9684"/>
                    </a:cubicBezTo>
                    <a:cubicBezTo>
                      <a:pt x="12928" y="9684"/>
                      <a:pt x="12906" y="9715"/>
                      <a:pt x="12906" y="9684"/>
                    </a:cubicBezTo>
                    <a:close/>
                    <a:moveTo>
                      <a:pt x="18091" y="12797"/>
                    </a:moveTo>
                    <a:cubicBezTo>
                      <a:pt x="18068" y="12797"/>
                      <a:pt x="18068" y="12765"/>
                      <a:pt x="18068" y="12734"/>
                    </a:cubicBezTo>
                    <a:cubicBezTo>
                      <a:pt x="18068" y="12702"/>
                      <a:pt x="18091" y="12702"/>
                      <a:pt x="18113" y="12702"/>
                    </a:cubicBezTo>
                    <a:cubicBezTo>
                      <a:pt x="18204" y="12702"/>
                      <a:pt x="18294" y="12734"/>
                      <a:pt x="18408" y="12734"/>
                    </a:cubicBezTo>
                    <a:cubicBezTo>
                      <a:pt x="18430" y="12765"/>
                      <a:pt x="18430" y="12765"/>
                      <a:pt x="18430" y="12797"/>
                    </a:cubicBezTo>
                    <a:cubicBezTo>
                      <a:pt x="18430" y="12828"/>
                      <a:pt x="18408" y="12859"/>
                      <a:pt x="18385" y="12859"/>
                    </a:cubicBezTo>
                    <a:cubicBezTo>
                      <a:pt x="18294" y="12828"/>
                      <a:pt x="18181" y="12828"/>
                      <a:pt x="18091" y="12797"/>
                    </a:cubicBezTo>
                    <a:cubicBezTo>
                      <a:pt x="18091" y="12797"/>
                      <a:pt x="18091" y="12797"/>
                      <a:pt x="18091" y="12797"/>
                    </a:cubicBezTo>
                    <a:close/>
                    <a:moveTo>
                      <a:pt x="12430" y="9149"/>
                    </a:moveTo>
                    <a:cubicBezTo>
                      <a:pt x="12430" y="9149"/>
                      <a:pt x="12430" y="9149"/>
                      <a:pt x="12430" y="9149"/>
                    </a:cubicBezTo>
                    <a:cubicBezTo>
                      <a:pt x="12340" y="9055"/>
                      <a:pt x="12272" y="8961"/>
                      <a:pt x="12204" y="8866"/>
                    </a:cubicBezTo>
                    <a:cubicBezTo>
                      <a:pt x="12181" y="8866"/>
                      <a:pt x="12181" y="8835"/>
                      <a:pt x="12204" y="8803"/>
                    </a:cubicBezTo>
                    <a:cubicBezTo>
                      <a:pt x="12204" y="8772"/>
                      <a:pt x="12226" y="8772"/>
                      <a:pt x="12249" y="8803"/>
                    </a:cubicBezTo>
                    <a:cubicBezTo>
                      <a:pt x="12317" y="8898"/>
                      <a:pt x="12408" y="8992"/>
                      <a:pt x="12475" y="9086"/>
                    </a:cubicBezTo>
                    <a:cubicBezTo>
                      <a:pt x="12498" y="9086"/>
                      <a:pt x="12498" y="9118"/>
                      <a:pt x="12475" y="9149"/>
                    </a:cubicBezTo>
                    <a:cubicBezTo>
                      <a:pt x="12475" y="9181"/>
                      <a:pt x="12453" y="9181"/>
                      <a:pt x="12430" y="9149"/>
                    </a:cubicBezTo>
                    <a:close/>
                    <a:moveTo>
                      <a:pt x="18679" y="12891"/>
                    </a:moveTo>
                    <a:cubicBezTo>
                      <a:pt x="18657" y="12891"/>
                      <a:pt x="18657" y="12859"/>
                      <a:pt x="18657" y="12828"/>
                    </a:cubicBezTo>
                    <a:cubicBezTo>
                      <a:pt x="18657" y="12797"/>
                      <a:pt x="18679" y="12797"/>
                      <a:pt x="18702" y="12797"/>
                    </a:cubicBezTo>
                    <a:cubicBezTo>
                      <a:pt x="18792" y="12797"/>
                      <a:pt x="18906" y="12828"/>
                      <a:pt x="18996" y="12828"/>
                    </a:cubicBezTo>
                    <a:cubicBezTo>
                      <a:pt x="19019" y="12828"/>
                      <a:pt x="19042" y="12859"/>
                      <a:pt x="19042" y="12891"/>
                    </a:cubicBezTo>
                    <a:cubicBezTo>
                      <a:pt x="19042" y="12891"/>
                      <a:pt x="19019" y="12922"/>
                      <a:pt x="18996" y="12922"/>
                    </a:cubicBezTo>
                    <a:cubicBezTo>
                      <a:pt x="18883" y="12922"/>
                      <a:pt x="18792" y="12891"/>
                      <a:pt x="18702" y="12891"/>
                    </a:cubicBezTo>
                    <a:cubicBezTo>
                      <a:pt x="18679" y="12891"/>
                      <a:pt x="18679" y="12891"/>
                      <a:pt x="18679" y="12891"/>
                    </a:cubicBezTo>
                    <a:close/>
                    <a:moveTo>
                      <a:pt x="1223" y="1981"/>
                    </a:moveTo>
                    <a:cubicBezTo>
                      <a:pt x="1223" y="1981"/>
                      <a:pt x="1223" y="1981"/>
                      <a:pt x="1223" y="1981"/>
                    </a:cubicBezTo>
                    <a:cubicBezTo>
                      <a:pt x="1200" y="1981"/>
                      <a:pt x="1200" y="1949"/>
                      <a:pt x="1223" y="1918"/>
                    </a:cubicBezTo>
                    <a:cubicBezTo>
                      <a:pt x="1268" y="1792"/>
                      <a:pt x="1336" y="1698"/>
                      <a:pt x="1404" y="1572"/>
                    </a:cubicBezTo>
                    <a:cubicBezTo>
                      <a:pt x="1404" y="1572"/>
                      <a:pt x="1426" y="1572"/>
                      <a:pt x="1449" y="1572"/>
                    </a:cubicBezTo>
                    <a:cubicBezTo>
                      <a:pt x="1472" y="1603"/>
                      <a:pt x="1472" y="1635"/>
                      <a:pt x="1449" y="1635"/>
                    </a:cubicBezTo>
                    <a:cubicBezTo>
                      <a:pt x="1381" y="1761"/>
                      <a:pt x="1336" y="1855"/>
                      <a:pt x="1268" y="1981"/>
                    </a:cubicBezTo>
                    <a:cubicBezTo>
                      <a:pt x="1268" y="2012"/>
                      <a:pt x="1245" y="2012"/>
                      <a:pt x="1223" y="1981"/>
                    </a:cubicBezTo>
                    <a:close/>
                    <a:moveTo>
                      <a:pt x="11977" y="8615"/>
                    </a:moveTo>
                    <a:cubicBezTo>
                      <a:pt x="11977" y="8615"/>
                      <a:pt x="11977" y="8615"/>
                      <a:pt x="11977" y="8583"/>
                    </a:cubicBezTo>
                    <a:cubicBezTo>
                      <a:pt x="11909" y="8489"/>
                      <a:pt x="11842" y="8395"/>
                      <a:pt x="11751" y="8300"/>
                    </a:cubicBezTo>
                    <a:cubicBezTo>
                      <a:pt x="11751" y="8300"/>
                      <a:pt x="11751" y="8269"/>
                      <a:pt x="11751" y="8238"/>
                    </a:cubicBezTo>
                    <a:cubicBezTo>
                      <a:pt x="11774" y="8206"/>
                      <a:pt x="11796" y="8206"/>
                      <a:pt x="11819" y="8238"/>
                    </a:cubicBezTo>
                    <a:cubicBezTo>
                      <a:pt x="11887" y="8332"/>
                      <a:pt x="11955" y="8426"/>
                      <a:pt x="12023" y="8521"/>
                    </a:cubicBezTo>
                    <a:cubicBezTo>
                      <a:pt x="12045" y="8552"/>
                      <a:pt x="12045" y="8583"/>
                      <a:pt x="12023" y="8583"/>
                    </a:cubicBezTo>
                    <a:cubicBezTo>
                      <a:pt x="12023" y="8615"/>
                      <a:pt x="12000" y="8615"/>
                      <a:pt x="11977" y="8615"/>
                    </a:cubicBezTo>
                    <a:close/>
                    <a:moveTo>
                      <a:pt x="20943" y="14086"/>
                    </a:moveTo>
                    <a:cubicBezTo>
                      <a:pt x="20943" y="14086"/>
                      <a:pt x="20943" y="14086"/>
                      <a:pt x="20921" y="14086"/>
                    </a:cubicBezTo>
                    <a:cubicBezTo>
                      <a:pt x="20921" y="14054"/>
                      <a:pt x="20921" y="14023"/>
                      <a:pt x="20921" y="14023"/>
                    </a:cubicBezTo>
                    <a:cubicBezTo>
                      <a:pt x="20989" y="13928"/>
                      <a:pt x="21057" y="13803"/>
                      <a:pt x="21125" y="13708"/>
                    </a:cubicBezTo>
                    <a:cubicBezTo>
                      <a:pt x="21147" y="13677"/>
                      <a:pt x="21170" y="13677"/>
                      <a:pt x="21170" y="13708"/>
                    </a:cubicBezTo>
                    <a:cubicBezTo>
                      <a:pt x="21192" y="13708"/>
                      <a:pt x="21192" y="13740"/>
                      <a:pt x="21192" y="13771"/>
                    </a:cubicBezTo>
                    <a:cubicBezTo>
                      <a:pt x="21125" y="13866"/>
                      <a:pt x="21057" y="13991"/>
                      <a:pt x="20989" y="14086"/>
                    </a:cubicBezTo>
                    <a:cubicBezTo>
                      <a:pt x="20966" y="14117"/>
                      <a:pt x="20943" y="14117"/>
                      <a:pt x="20943" y="14086"/>
                    </a:cubicBezTo>
                    <a:close/>
                    <a:moveTo>
                      <a:pt x="19291" y="12954"/>
                    </a:moveTo>
                    <a:cubicBezTo>
                      <a:pt x="19268" y="12922"/>
                      <a:pt x="19268" y="12922"/>
                      <a:pt x="19268" y="12891"/>
                    </a:cubicBezTo>
                    <a:cubicBezTo>
                      <a:pt x="19268" y="12859"/>
                      <a:pt x="19268" y="12828"/>
                      <a:pt x="19291" y="12828"/>
                    </a:cubicBezTo>
                    <a:cubicBezTo>
                      <a:pt x="19404" y="12859"/>
                      <a:pt x="19494" y="12859"/>
                      <a:pt x="19585" y="12859"/>
                    </a:cubicBezTo>
                    <a:cubicBezTo>
                      <a:pt x="19608" y="12859"/>
                      <a:pt x="19630" y="12859"/>
                      <a:pt x="19630" y="12891"/>
                    </a:cubicBezTo>
                    <a:cubicBezTo>
                      <a:pt x="19630" y="12922"/>
                      <a:pt x="19608" y="12954"/>
                      <a:pt x="19585" y="12954"/>
                    </a:cubicBezTo>
                    <a:cubicBezTo>
                      <a:pt x="19494" y="12954"/>
                      <a:pt x="19404" y="12954"/>
                      <a:pt x="19291" y="12954"/>
                    </a:cubicBezTo>
                    <a:cubicBezTo>
                      <a:pt x="19291" y="12954"/>
                      <a:pt x="19291" y="12954"/>
                      <a:pt x="19291" y="12954"/>
                    </a:cubicBezTo>
                    <a:close/>
                    <a:moveTo>
                      <a:pt x="11547" y="8017"/>
                    </a:moveTo>
                    <a:cubicBezTo>
                      <a:pt x="11547" y="8017"/>
                      <a:pt x="11547" y="8017"/>
                      <a:pt x="11547" y="8017"/>
                    </a:cubicBezTo>
                    <a:cubicBezTo>
                      <a:pt x="11479" y="7923"/>
                      <a:pt x="11411" y="7829"/>
                      <a:pt x="11343" y="7703"/>
                    </a:cubicBezTo>
                    <a:cubicBezTo>
                      <a:pt x="11321" y="7703"/>
                      <a:pt x="11321" y="7672"/>
                      <a:pt x="11343" y="7640"/>
                    </a:cubicBezTo>
                    <a:cubicBezTo>
                      <a:pt x="11343" y="7609"/>
                      <a:pt x="11366" y="7609"/>
                      <a:pt x="11389" y="7640"/>
                    </a:cubicBezTo>
                    <a:cubicBezTo>
                      <a:pt x="11457" y="7734"/>
                      <a:pt x="11525" y="7829"/>
                      <a:pt x="11592" y="7955"/>
                    </a:cubicBezTo>
                    <a:cubicBezTo>
                      <a:pt x="11615" y="7955"/>
                      <a:pt x="11615" y="7986"/>
                      <a:pt x="11592" y="8017"/>
                    </a:cubicBezTo>
                    <a:cubicBezTo>
                      <a:pt x="11592" y="8017"/>
                      <a:pt x="11570" y="8049"/>
                      <a:pt x="11547" y="8017"/>
                    </a:cubicBezTo>
                    <a:close/>
                    <a:moveTo>
                      <a:pt x="19879" y="12954"/>
                    </a:moveTo>
                    <a:cubicBezTo>
                      <a:pt x="19857" y="12954"/>
                      <a:pt x="19857" y="12922"/>
                      <a:pt x="19857" y="12891"/>
                    </a:cubicBezTo>
                    <a:cubicBezTo>
                      <a:pt x="19857" y="12859"/>
                      <a:pt x="19879" y="12859"/>
                      <a:pt x="19902" y="12859"/>
                    </a:cubicBezTo>
                    <a:cubicBezTo>
                      <a:pt x="19992" y="12859"/>
                      <a:pt x="20083" y="12828"/>
                      <a:pt x="20196" y="12828"/>
                    </a:cubicBezTo>
                    <a:cubicBezTo>
                      <a:pt x="20219" y="12828"/>
                      <a:pt x="20242" y="12859"/>
                      <a:pt x="20242" y="12891"/>
                    </a:cubicBezTo>
                    <a:cubicBezTo>
                      <a:pt x="20242" y="12922"/>
                      <a:pt x="20219" y="12922"/>
                      <a:pt x="20196" y="12922"/>
                    </a:cubicBezTo>
                    <a:cubicBezTo>
                      <a:pt x="20106" y="12954"/>
                      <a:pt x="19992" y="12954"/>
                      <a:pt x="19902" y="12954"/>
                    </a:cubicBezTo>
                    <a:cubicBezTo>
                      <a:pt x="19879" y="12954"/>
                      <a:pt x="19879" y="12954"/>
                      <a:pt x="19879" y="12954"/>
                    </a:cubicBezTo>
                    <a:close/>
                    <a:moveTo>
                      <a:pt x="11140" y="7420"/>
                    </a:moveTo>
                    <a:cubicBezTo>
                      <a:pt x="11140" y="7420"/>
                      <a:pt x="11140" y="7420"/>
                      <a:pt x="11140" y="7420"/>
                    </a:cubicBezTo>
                    <a:cubicBezTo>
                      <a:pt x="11072" y="7326"/>
                      <a:pt x="11004" y="7200"/>
                      <a:pt x="10936" y="7106"/>
                    </a:cubicBezTo>
                    <a:cubicBezTo>
                      <a:pt x="10913" y="7074"/>
                      <a:pt x="10913" y="7043"/>
                      <a:pt x="10936" y="7011"/>
                    </a:cubicBezTo>
                    <a:cubicBezTo>
                      <a:pt x="10936" y="7011"/>
                      <a:pt x="10958" y="7011"/>
                      <a:pt x="10981" y="7043"/>
                    </a:cubicBezTo>
                    <a:cubicBezTo>
                      <a:pt x="11049" y="7137"/>
                      <a:pt x="11117" y="7231"/>
                      <a:pt x="11185" y="7326"/>
                    </a:cubicBezTo>
                    <a:cubicBezTo>
                      <a:pt x="11208" y="7357"/>
                      <a:pt x="11208" y="7389"/>
                      <a:pt x="11185" y="7420"/>
                    </a:cubicBezTo>
                    <a:cubicBezTo>
                      <a:pt x="11162" y="7420"/>
                      <a:pt x="11162" y="7420"/>
                      <a:pt x="11140" y="7420"/>
                    </a:cubicBezTo>
                    <a:close/>
                    <a:moveTo>
                      <a:pt x="1608" y="1352"/>
                    </a:moveTo>
                    <a:cubicBezTo>
                      <a:pt x="1608" y="1352"/>
                      <a:pt x="1608" y="1352"/>
                      <a:pt x="1608" y="1352"/>
                    </a:cubicBezTo>
                    <a:cubicBezTo>
                      <a:pt x="1585" y="1321"/>
                      <a:pt x="1585" y="1289"/>
                      <a:pt x="1608" y="1258"/>
                    </a:cubicBezTo>
                    <a:cubicBezTo>
                      <a:pt x="1630" y="1226"/>
                      <a:pt x="1653" y="1163"/>
                      <a:pt x="1698" y="1132"/>
                    </a:cubicBezTo>
                    <a:cubicBezTo>
                      <a:pt x="1743" y="1069"/>
                      <a:pt x="1766" y="1038"/>
                      <a:pt x="1811" y="975"/>
                    </a:cubicBezTo>
                    <a:cubicBezTo>
                      <a:pt x="1834" y="943"/>
                      <a:pt x="1857" y="975"/>
                      <a:pt x="1879" y="975"/>
                    </a:cubicBezTo>
                    <a:cubicBezTo>
                      <a:pt x="1879" y="1006"/>
                      <a:pt x="1879" y="1038"/>
                      <a:pt x="1857" y="1069"/>
                    </a:cubicBezTo>
                    <a:cubicBezTo>
                      <a:pt x="1834" y="1100"/>
                      <a:pt x="1789" y="1163"/>
                      <a:pt x="1743" y="1195"/>
                    </a:cubicBezTo>
                    <a:cubicBezTo>
                      <a:pt x="1721" y="1258"/>
                      <a:pt x="1675" y="1289"/>
                      <a:pt x="1653" y="1352"/>
                    </a:cubicBezTo>
                    <a:cubicBezTo>
                      <a:pt x="1630" y="1352"/>
                      <a:pt x="1630" y="1352"/>
                      <a:pt x="1608" y="1352"/>
                    </a:cubicBezTo>
                    <a:close/>
                    <a:moveTo>
                      <a:pt x="21328" y="13488"/>
                    </a:moveTo>
                    <a:cubicBezTo>
                      <a:pt x="21328" y="13488"/>
                      <a:pt x="21328" y="13457"/>
                      <a:pt x="21328" y="13457"/>
                    </a:cubicBezTo>
                    <a:cubicBezTo>
                      <a:pt x="21306" y="13457"/>
                      <a:pt x="21306" y="13425"/>
                      <a:pt x="21328" y="13394"/>
                    </a:cubicBezTo>
                    <a:cubicBezTo>
                      <a:pt x="21396" y="13300"/>
                      <a:pt x="21464" y="13174"/>
                      <a:pt x="21509" y="13079"/>
                    </a:cubicBezTo>
                    <a:cubicBezTo>
                      <a:pt x="21532" y="13048"/>
                      <a:pt x="21555" y="13048"/>
                      <a:pt x="21577" y="13079"/>
                    </a:cubicBezTo>
                    <a:cubicBezTo>
                      <a:pt x="21577" y="13079"/>
                      <a:pt x="21600" y="13111"/>
                      <a:pt x="21577" y="13142"/>
                    </a:cubicBezTo>
                    <a:cubicBezTo>
                      <a:pt x="21509" y="13237"/>
                      <a:pt x="21442" y="13362"/>
                      <a:pt x="21374" y="13457"/>
                    </a:cubicBezTo>
                    <a:cubicBezTo>
                      <a:pt x="21374" y="13488"/>
                      <a:pt x="21351" y="13488"/>
                      <a:pt x="21328" y="13488"/>
                    </a:cubicBezTo>
                    <a:close/>
                    <a:moveTo>
                      <a:pt x="20491" y="12922"/>
                    </a:moveTo>
                    <a:cubicBezTo>
                      <a:pt x="20468" y="12891"/>
                      <a:pt x="20468" y="12891"/>
                      <a:pt x="20468" y="12859"/>
                    </a:cubicBezTo>
                    <a:cubicBezTo>
                      <a:pt x="20468" y="12828"/>
                      <a:pt x="20468" y="12797"/>
                      <a:pt x="20491" y="12797"/>
                    </a:cubicBezTo>
                    <a:cubicBezTo>
                      <a:pt x="20581" y="12797"/>
                      <a:pt x="20694" y="12797"/>
                      <a:pt x="20785" y="12765"/>
                    </a:cubicBezTo>
                    <a:cubicBezTo>
                      <a:pt x="20808" y="12765"/>
                      <a:pt x="20830" y="12797"/>
                      <a:pt x="20830" y="12828"/>
                    </a:cubicBezTo>
                    <a:cubicBezTo>
                      <a:pt x="20830" y="12859"/>
                      <a:pt x="20830" y="12859"/>
                      <a:pt x="20808" y="12859"/>
                    </a:cubicBezTo>
                    <a:cubicBezTo>
                      <a:pt x="20694" y="12891"/>
                      <a:pt x="20604" y="12891"/>
                      <a:pt x="20491" y="12922"/>
                    </a:cubicBezTo>
                    <a:cubicBezTo>
                      <a:pt x="20491" y="12922"/>
                      <a:pt x="20491" y="12922"/>
                      <a:pt x="20491" y="12922"/>
                    </a:cubicBezTo>
                    <a:close/>
                    <a:moveTo>
                      <a:pt x="10732" y="6791"/>
                    </a:moveTo>
                    <a:cubicBezTo>
                      <a:pt x="10732" y="6791"/>
                      <a:pt x="10732" y="6791"/>
                      <a:pt x="10732" y="6791"/>
                    </a:cubicBezTo>
                    <a:cubicBezTo>
                      <a:pt x="10664" y="6697"/>
                      <a:pt x="10596" y="6571"/>
                      <a:pt x="10528" y="6477"/>
                    </a:cubicBezTo>
                    <a:cubicBezTo>
                      <a:pt x="10506" y="6445"/>
                      <a:pt x="10528" y="6414"/>
                      <a:pt x="10528" y="6414"/>
                    </a:cubicBezTo>
                    <a:cubicBezTo>
                      <a:pt x="10551" y="6383"/>
                      <a:pt x="10574" y="6383"/>
                      <a:pt x="10596" y="6414"/>
                    </a:cubicBezTo>
                    <a:cubicBezTo>
                      <a:pt x="10642" y="6508"/>
                      <a:pt x="10709" y="6603"/>
                      <a:pt x="10777" y="6728"/>
                    </a:cubicBezTo>
                    <a:cubicBezTo>
                      <a:pt x="10800" y="6728"/>
                      <a:pt x="10800" y="6760"/>
                      <a:pt x="10777" y="6791"/>
                    </a:cubicBezTo>
                    <a:cubicBezTo>
                      <a:pt x="10777" y="6791"/>
                      <a:pt x="10755" y="6823"/>
                      <a:pt x="10732" y="6791"/>
                    </a:cubicBezTo>
                    <a:close/>
                    <a:moveTo>
                      <a:pt x="21079" y="12828"/>
                    </a:moveTo>
                    <a:cubicBezTo>
                      <a:pt x="21057" y="12828"/>
                      <a:pt x="21057" y="12797"/>
                      <a:pt x="21057" y="12797"/>
                    </a:cubicBezTo>
                    <a:cubicBezTo>
                      <a:pt x="21057" y="12765"/>
                      <a:pt x="21079" y="12734"/>
                      <a:pt x="21079" y="12734"/>
                    </a:cubicBezTo>
                    <a:cubicBezTo>
                      <a:pt x="21192" y="12702"/>
                      <a:pt x="21283" y="12702"/>
                      <a:pt x="21396" y="12671"/>
                    </a:cubicBezTo>
                    <a:cubicBezTo>
                      <a:pt x="21396" y="12671"/>
                      <a:pt x="21419" y="12671"/>
                      <a:pt x="21419" y="12702"/>
                    </a:cubicBezTo>
                    <a:cubicBezTo>
                      <a:pt x="21442" y="12734"/>
                      <a:pt x="21419" y="12765"/>
                      <a:pt x="21396" y="12765"/>
                    </a:cubicBezTo>
                    <a:cubicBezTo>
                      <a:pt x="21306" y="12797"/>
                      <a:pt x="21192" y="12797"/>
                      <a:pt x="21102" y="12828"/>
                    </a:cubicBezTo>
                    <a:cubicBezTo>
                      <a:pt x="21102" y="12828"/>
                      <a:pt x="21079" y="12828"/>
                      <a:pt x="21079" y="12828"/>
                    </a:cubicBezTo>
                    <a:close/>
                    <a:moveTo>
                      <a:pt x="10347" y="6162"/>
                    </a:moveTo>
                    <a:cubicBezTo>
                      <a:pt x="10347" y="6162"/>
                      <a:pt x="10325" y="6162"/>
                      <a:pt x="10325" y="6162"/>
                    </a:cubicBezTo>
                    <a:cubicBezTo>
                      <a:pt x="10325" y="6162"/>
                      <a:pt x="10325" y="6162"/>
                      <a:pt x="10325" y="6162"/>
                    </a:cubicBezTo>
                    <a:cubicBezTo>
                      <a:pt x="10257" y="6037"/>
                      <a:pt x="10189" y="5942"/>
                      <a:pt x="10143" y="5848"/>
                    </a:cubicBezTo>
                    <a:cubicBezTo>
                      <a:pt x="10121" y="5817"/>
                      <a:pt x="10121" y="5785"/>
                      <a:pt x="10143" y="5785"/>
                    </a:cubicBezTo>
                    <a:cubicBezTo>
                      <a:pt x="10143" y="5754"/>
                      <a:pt x="10166" y="5754"/>
                      <a:pt x="10189" y="5785"/>
                    </a:cubicBezTo>
                    <a:cubicBezTo>
                      <a:pt x="10257" y="5879"/>
                      <a:pt x="10325" y="5974"/>
                      <a:pt x="10392" y="6100"/>
                    </a:cubicBezTo>
                    <a:cubicBezTo>
                      <a:pt x="10392" y="6100"/>
                      <a:pt x="10392" y="6100"/>
                      <a:pt x="10392" y="6100"/>
                    </a:cubicBezTo>
                    <a:cubicBezTo>
                      <a:pt x="10392" y="6100"/>
                      <a:pt x="10392" y="6131"/>
                      <a:pt x="10392" y="6162"/>
                    </a:cubicBezTo>
                    <a:cubicBezTo>
                      <a:pt x="10370" y="6194"/>
                      <a:pt x="10347" y="6194"/>
                      <a:pt x="10347" y="6162"/>
                    </a:cubicBezTo>
                    <a:close/>
                    <a:moveTo>
                      <a:pt x="2060" y="817"/>
                    </a:moveTo>
                    <a:cubicBezTo>
                      <a:pt x="2060" y="786"/>
                      <a:pt x="2060" y="786"/>
                      <a:pt x="2038" y="786"/>
                    </a:cubicBezTo>
                    <a:cubicBezTo>
                      <a:pt x="2038" y="755"/>
                      <a:pt x="2038" y="723"/>
                      <a:pt x="2060" y="723"/>
                    </a:cubicBezTo>
                    <a:cubicBezTo>
                      <a:pt x="2128" y="629"/>
                      <a:pt x="2219" y="566"/>
                      <a:pt x="2309" y="472"/>
                    </a:cubicBezTo>
                    <a:cubicBezTo>
                      <a:pt x="2332" y="472"/>
                      <a:pt x="2355" y="472"/>
                      <a:pt x="2355" y="503"/>
                    </a:cubicBezTo>
                    <a:cubicBezTo>
                      <a:pt x="2377" y="534"/>
                      <a:pt x="2355" y="566"/>
                      <a:pt x="2355" y="566"/>
                    </a:cubicBezTo>
                    <a:cubicBezTo>
                      <a:pt x="2264" y="629"/>
                      <a:pt x="2174" y="723"/>
                      <a:pt x="2106" y="786"/>
                    </a:cubicBezTo>
                    <a:cubicBezTo>
                      <a:pt x="2083" y="817"/>
                      <a:pt x="2083" y="817"/>
                      <a:pt x="2060" y="817"/>
                    </a:cubicBezTo>
                    <a:close/>
                    <a:moveTo>
                      <a:pt x="9940" y="5534"/>
                    </a:moveTo>
                    <a:cubicBezTo>
                      <a:pt x="9940" y="5534"/>
                      <a:pt x="9940" y="5534"/>
                      <a:pt x="9940" y="5534"/>
                    </a:cubicBezTo>
                    <a:cubicBezTo>
                      <a:pt x="9872" y="5408"/>
                      <a:pt x="9804" y="5314"/>
                      <a:pt x="9736" y="5219"/>
                    </a:cubicBezTo>
                    <a:cubicBezTo>
                      <a:pt x="9713" y="5188"/>
                      <a:pt x="9713" y="5156"/>
                      <a:pt x="9736" y="5156"/>
                    </a:cubicBezTo>
                    <a:cubicBezTo>
                      <a:pt x="9758" y="5125"/>
                      <a:pt x="9781" y="5125"/>
                      <a:pt x="9781" y="5156"/>
                    </a:cubicBezTo>
                    <a:cubicBezTo>
                      <a:pt x="9849" y="5251"/>
                      <a:pt x="9917" y="5345"/>
                      <a:pt x="9985" y="5471"/>
                    </a:cubicBezTo>
                    <a:cubicBezTo>
                      <a:pt x="10008" y="5471"/>
                      <a:pt x="10008" y="5502"/>
                      <a:pt x="9985" y="5534"/>
                    </a:cubicBezTo>
                    <a:cubicBezTo>
                      <a:pt x="9985" y="5565"/>
                      <a:pt x="9962" y="5565"/>
                      <a:pt x="9940" y="5534"/>
                    </a:cubicBezTo>
                    <a:close/>
                    <a:moveTo>
                      <a:pt x="9555" y="4936"/>
                    </a:moveTo>
                    <a:cubicBezTo>
                      <a:pt x="9532" y="4936"/>
                      <a:pt x="9532" y="4905"/>
                      <a:pt x="9532" y="4905"/>
                    </a:cubicBezTo>
                    <a:cubicBezTo>
                      <a:pt x="9509" y="4873"/>
                      <a:pt x="9487" y="4842"/>
                      <a:pt x="9442" y="4779"/>
                    </a:cubicBezTo>
                    <a:cubicBezTo>
                      <a:pt x="9419" y="4716"/>
                      <a:pt x="9374" y="4653"/>
                      <a:pt x="9328" y="4590"/>
                    </a:cubicBezTo>
                    <a:cubicBezTo>
                      <a:pt x="9328" y="4590"/>
                      <a:pt x="9328" y="4559"/>
                      <a:pt x="9328" y="4528"/>
                    </a:cubicBezTo>
                    <a:cubicBezTo>
                      <a:pt x="9351" y="4528"/>
                      <a:pt x="9374" y="4528"/>
                      <a:pt x="9396" y="4528"/>
                    </a:cubicBezTo>
                    <a:cubicBezTo>
                      <a:pt x="9419" y="4590"/>
                      <a:pt x="9464" y="4653"/>
                      <a:pt x="9509" y="4716"/>
                    </a:cubicBezTo>
                    <a:cubicBezTo>
                      <a:pt x="9532" y="4748"/>
                      <a:pt x="9555" y="4810"/>
                      <a:pt x="9600" y="4842"/>
                    </a:cubicBezTo>
                    <a:cubicBezTo>
                      <a:pt x="9600" y="4873"/>
                      <a:pt x="9600" y="4905"/>
                      <a:pt x="9577" y="4905"/>
                    </a:cubicBezTo>
                    <a:cubicBezTo>
                      <a:pt x="9577" y="4936"/>
                      <a:pt x="9555" y="4936"/>
                      <a:pt x="9555" y="4936"/>
                    </a:cubicBezTo>
                    <a:close/>
                    <a:moveTo>
                      <a:pt x="2581" y="377"/>
                    </a:moveTo>
                    <a:cubicBezTo>
                      <a:pt x="2581" y="377"/>
                      <a:pt x="2558" y="377"/>
                      <a:pt x="2558" y="346"/>
                    </a:cubicBezTo>
                    <a:cubicBezTo>
                      <a:pt x="2558" y="346"/>
                      <a:pt x="2558" y="314"/>
                      <a:pt x="2581" y="283"/>
                    </a:cubicBezTo>
                    <a:cubicBezTo>
                      <a:pt x="2581" y="283"/>
                      <a:pt x="2581" y="283"/>
                      <a:pt x="2581" y="283"/>
                    </a:cubicBezTo>
                    <a:cubicBezTo>
                      <a:pt x="2672" y="252"/>
                      <a:pt x="2762" y="189"/>
                      <a:pt x="2875" y="157"/>
                    </a:cubicBezTo>
                    <a:cubicBezTo>
                      <a:pt x="2898" y="126"/>
                      <a:pt x="2898" y="157"/>
                      <a:pt x="2921" y="189"/>
                    </a:cubicBezTo>
                    <a:cubicBezTo>
                      <a:pt x="2921" y="220"/>
                      <a:pt x="2898" y="252"/>
                      <a:pt x="2898" y="252"/>
                    </a:cubicBezTo>
                    <a:cubicBezTo>
                      <a:pt x="2785" y="283"/>
                      <a:pt x="2694" y="346"/>
                      <a:pt x="2604" y="377"/>
                    </a:cubicBezTo>
                    <a:cubicBezTo>
                      <a:pt x="2604" y="377"/>
                      <a:pt x="2604" y="377"/>
                      <a:pt x="2604" y="377"/>
                    </a:cubicBezTo>
                    <a:cubicBezTo>
                      <a:pt x="2604" y="409"/>
                      <a:pt x="2581" y="409"/>
                      <a:pt x="2581" y="377"/>
                    </a:cubicBezTo>
                    <a:close/>
                    <a:moveTo>
                      <a:pt x="9147" y="4307"/>
                    </a:moveTo>
                    <a:cubicBezTo>
                      <a:pt x="9125" y="4307"/>
                      <a:pt x="9125" y="4307"/>
                      <a:pt x="9125" y="4307"/>
                    </a:cubicBezTo>
                    <a:cubicBezTo>
                      <a:pt x="9057" y="4213"/>
                      <a:pt x="8989" y="4119"/>
                      <a:pt x="8921" y="4024"/>
                    </a:cubicBezTo>
                    <a:cubicBezTo>
                      <a:pt x="8898" y="3993"/>
                      <a:pt x="8898" y="3962"/>
                      <a:pt x="8921" y="3930"/>
                    </a:cubicBezTo>
                    <a:cubicBezTo>
                      <a:pt x="8921" y="3930"/>
                      <a:pt x="8943" y="3930"/>
                      <a:pt x="8966" y="3930"/>
                    </a:cubicBezTo>
                    <a:cubicBezTo>
                      <a:pt x="9034" y="4024"/>
                      <a:pt x="9102" y="4119"/>
                      <a:pt x="9170" y="4245"/>
                    </a:cubicBezTo>
                    <a:cubicBezTo>
                      <a:pt x="9192" y="4245"/>
                      <a:pt x="9192" y="4276"/>
                      <a:pt x="9170" y="4307"/>
                    </a:cubicBezTo>
                    <a:cubicBezTo>
                      <a:pt x="9170" y="4307"/>
                      <a:pt x="9147" y="4339"/>
                      <a:pt x="9147" y="4307"/>
                    </a:cubicBezTo>
                    <a:close/>
                    <a:moveTo>
                      <a:pt x="8717" y="3741"/>
                    </a:moveTo>
                    <a:cubicBezTo>
                      <a:pt x="8694" y="3741"/>
                      <a:pt x="8694" y="3741"/>
                      <a:pt x="8694" y="3741"/>
                    </a:cubicBezTo>
                    <a:cubicBezTo>
                      <a:pt x="8626" y="3647"/>
                      <a:pt x="8558" y="3553"/>
                      <a:pt x="8468" y="3459"/>
                    </a:cubicBezTo>
                    <a:cubicBezTo>
                      <a:pt x="8468" y="3427"/>
                      <a:pt x="8445" y="3396"/>
                      <a:pt x="8468" y="3364"/>
                    </a:cubicBezTo>
                    <a:cubicBezTo>
                      <a:pt x="8491" y="3364"/>
                      <a:pt x="8513" y="3364"/>
                      <a:pt x="8513" y="3364"/>
                    </a:cubicBezTo>
                    <a:cubicBezTo>
                      <a:pt x="8604" y="3459"/>
                      <a:pt x="8672" y="3553"/>
                      <a:pt x="8740" y="3647"/>
                    </a:cubicBezTo>
                    <a:cubicBezTo>
                      <a:pt x="8762" y="3679"/>
                      <a:pt x="8762" y="3710"/>
                      <a:pt x="8740" y="3710"/>
                    </a:cubicBezTo>
                    <a:cubicBezTo>
                      <a:pt x="8740" y="3741"/>
                      <a:pt x="8717" y="3741"/>
                      <a:pt x="8717" y="3741"/>
                    </a:cubicBezTo>
                    <a:close/>
                    <a:moveTo>
                      <a:pt x="3147" y="157"/>
                    </a:moveTo>
                    <a:cubicBezTo>
                      <a:pt x="3147" y="126"/>
                      <a:pt x="3125" y="126"/>
                      <a:pt x="3125" y="94"/>
                    </a:cubicBezTo>
                    <a:cubicBezTo>
                      <a:pt x="3125" y="94"/>
                      <a:pt x="3147" y="63"/>
                      <a:pt x="3170" y="63"/>
                    </a:cubicBezTo>
                    <a:cubicBezTo>
                      <a:pt x="3260" y="31"/>
                      <a:pt x="3374" y="0"/>
                      <a:pt x="3464" y="0"/>
                    </a:cubicBezTo>
                    <a:cubicBezTo>
                      <a:pt x="3487" y="0"/>
                      <a:pt x="3509" y="0"/>
                      <a:pt x="3509" y="31"/>
                    </a:cubicBezTo>
                    <a:cubicBezTo>
                      <a:pt x="3509" y="63"/>
                      <a:pt x="3487" y="94"/>
                      <a:pt x="3464" y="94"/>
                    </a:cubicBezTo>
                    <a:cubicBezTo>
                      <a:pt x="3374" y="94"/>
                      <a:pt x="3283" y="126"/>
                      <a:pt x="3170" y="157"/>
                    </a:cubicBezTo>
                    <a:cubicBezTo>
                      <a:pt x="3170" y="157"/>
                      <a:pt x="3170" y="157"/>
                      <a:pt x="3147" y="157"/>
                    </a:cubicBezTo>
                    <a:close/>
                    <a:moveTo>
                      <a:pt x="8264" y="3176"/>
                    </a:moveTo>
                    <a:cubicBezTo>
                      <a:pt x="8242" y="3176"/>
                      <a:pt x="8242" y="3176"/>
                      <a:pt x="8242" y="3176"/>
                    </a:cubicBezTo>
                    <a:cubicBezTo>
                      <a:pt x="8174" y="3081"/>
                      <a:pt x="8083" y="2987"/>
                      <a:pt x="8015" y="2924"/>
                    </a:cubicBezTo>
                    <a:cubicBezTo>
                      <a:pt x="7992" y="2893"/>
                      <a:pt x="7992" y="2861"/>
                      <a:pt x="8015" y="2830"/>
                    </a:cubicBezTo>
                    <a:cubicBezTo>
                      <a:pt x="8015" y="2830"/>
                      <a:pt x="8038" y="2830"/>
                      <a:pt x="8060" y="2830"/>
                    </a:cubicBezTo>
                    <a:cubicBezTo>
                      <a:pt x="8128" y="2924"/>
                      <a:pt x="8219" y="3018"/>
                      <a:pt x="8287" y="3113"/>
                    </a:cubicBezTo>
                    <a:cubicBezTo>
                      <a:pt x="8309" y="3113"/>
                      <a:pt x="8309" y="3144"/>
                      <a:pt x="8287" y="3176"/>
                    </a:cubicBezTo>
                    <a:cubicBezTo>
                      <a:pt x="8287" y="3176"/>
                      <a:pt x="8264" y="3207"/>
                      <a:pt x="8264" y="3176"/>
                    </a:cubicBezTo>
                    <a:close/>
                    <a:moveTo>
                      <a:pt x="7789" y="2672"/>
                    </a:moveTo>
                    <a:cubicBezTo>
                      <a:pt x="7789" y="2672"/>
                      <a:pt x="7789" y="2672"/>
                      <a:pt x="7789" y="2641"/>
                    </a:cubicBezTo>
                    <a:cubicBezTo>
                      <a:pt x="7698" y="2578"/>
                      <a:pt x="7608" y="2484"/>
                      <a:pt x="7540" y="2421"/>
                    </a:cubicBezTo>
                    <a:cubicBezTo>
                      <a:pt x="7517" y="2390"/>
                      <a:pt x="7517" y="2358"/>
                      <a:pt x="7540" y="2327"/>
                    </a:cubicBezTo>
                    <a:cubicBezTo>
                      <a:pt x="7540" y="2295"/>
                      <a:pt x="7562" y="2295"/>
                      <a:pt x="7585" y="2327"/>
                    </a:cubicBezTo>
                    <a:cubicBezTo>
                      <a:pt x="7653" y="2390"/>
                      <a:pt x="7743" y="2484"/>
                      <a:pt x="7834" y="2578"/>
                    </a:cubicBezTo>
                    <a:cubicBezTo>
                      <a:pt x="7834" y="2578"/>
                      <a:pt x="7834" y="2610"/>
                      <a:pt x="7834" y="2641"/>
                    </a:cubicBezTo>
                    <a:cubicBezTo>
                      <a:pt x="7811" y="2672"/>
                      <a:pt x="7811" y="2672"/>
                      <a:pt x="7789" y="2672"/>
                    </a:cubicBezTo>
                    <a:close/>
                    <a:moveTo>
                      <a:pt x="3758" y="94"/>
                    </a:moveTo>
                    <a:cubicBezTo>
                      <a:pt x="3736" y="63"/>
                      <a:pt x="3736" y="63"/>
                      <a:pt x="3736" y="31"/>
                    </a:cubicBezTo>
                    <a:cubicBezTo>
                      <a:pt x="3736" y="0"/>
                      <a:pt x="3758" y="0"/>
                      <a:pt x="3758" y="0"/>
                    </a:cubicBezTo>
                    <a:cubicBezTo>
                      <a:pt x="3872" y="0"/>
                      <a:pt x="3962" y="0"/>
                      <a:pt x="4075" y="31"/>
                    </a:cubicBezTo>
                    <a:cubicBezTo>
                      <a:pt x="4098" y="31"/>
                      <a:pt x="4098" y="31"/>
                      <a:pt x="4098" y="63"/>
                    </a:cubicBezTo>
                    <a:cubicBezTo>
                      <a:pt x="4098" y="94"/>
                      <a:pt x="4075" y="126"/>
                      <a:pt x="4053" y="126"/>
                    </a:cubicBezTo>
                    <a:cubicBezTo>
                      <a:pt x="3962" y="94"/>
                      <a:pt x="3872" y="94"/>
                      <a:pt x="3758" y="94"/>
                    </a:cubicBezTo>
                    <a:cubicBezTo>
                      <a:pt x="3758" y="94"/>
                      <a:pt x="3758" y="94"/>
                      <a:pt x="3758" y="94"/>
                    </a:cubicBezTo>
                    <a:close/>
                    <a:moveTo>
                      <a:pt x="7291" y="2169"/>
                    </a:moveTo>
                    <a:cubicBezTo>
                      <a:pt x="7291" y="2169"/>
                      <a:pt x="7291" y="2169"/>
                      <a:pt x="7291" y="2169"/>
                    </a:cubicBezTo>
                    <a:cubicBezTo>
                      <a:pt x="7223" y="2075"/>
                      <a:pt x="7132" y="2012"/>
                      <a:pt x="7042" y="1918"/>
                    </a:cubicBezTo>
                    <a:cubicBezTo>
                      <a:pt x="7042" y="1918"/>
                      <a:pt x="7019" y="1886"/>
                      <a:pt x="7042" y="1855"/>
                    </a:cubicBezTo>
                    <a:cubicBezTo>
                      <a:pt x="7042" y="1824"/>
                      <a:pt x="7064" y="1824"/>
                      <a:pt x="7087" y="1855"/>
                    </a:cubicBezTo>
                    <a:cubicBezTo>
                      <a:pt x="7177" y="1918"/>
                      <a:pt x="7245" y="2012"/>
                      <a:pt x="7336" y="2075"/>
                    </a:cubicBezTo>
                    <a:cubicBezTo>
                      <a:pt x="7358" y="2107"/>
                      <a:pt x="7358" y="2138"/>
                      <a:pt x="7358" y="2138"/>
                    </a:cubicBezTo>
                    <a:cubicBezTo>
                      <a:pt x="7336" y="2169"/>
                      <a:pt x="7313" y="2169"/>
                      <a:pt x="7291" y="2169"/>
                    </a:cubicBezTo>
                    <a:close/>
                    <a:moveTo>
                      <a:pt x="6792" y="1698"/>
                    </a:moveTo>
                    <a:cubicBezTo>
                      <a:pt x="6792" y="1698"/>
                      <a:pt x="6792" y="1698"/>
                      <a:pt x="6792" y="1698"/>
                    </a:cubicBezTo>
                    <a:cubicBezTo>
                      <a:pt x="6725" y="1635"/>
                      <a:pt x="6634" y="1541"/>
                      <a:pt x="6543" y="1478"/>
                    </a:cubicBezTo>
                    <a:cubicBezTo>
                      <a:pt x="6521" y="1478"/>
                      <a:pt x="6521" y="1446"/>
                      <a:pt x="6521" y="1415"/>
                    </a:cubicBezTo>
                    <a:cubicBezTo>
                      <a:pt x="6543" y="1383"/>
                      <a:pt x="6566" y="1383"/>
                      <a:pt x="6589" y="1383"/>
                    </a:cubicBezTo>
                    <a:cubicBezTo>
                      <a:pt x="6657" y="1478"/>
                      <a:pt x="6747" y="1541"/>
                      <a:pt x="6838" y="1603"/>
                    </a:cubicBezTo>
                    <a:cubicBezTo>
                      <a:pt x="6860" y="1635"/>
                      <a:pt x="6860" y="1666"/>
                      <a:pt x="6860" y="1698"/>
                    </a:cubicBezTo>
                    <a:cubicBezTo>
                      <a:pt x="6838" y="1698"/>
                      <a:pt x="6815" y="1729"/>
                      <a:pt x="6792" y="1698"/>
                    </a:cubicBezTo>
                    <a:close/>
                    <a:moveTo>
                      <a:pt x="4347" y="189"/>
                    </a:moveTo>
                    <a:cubicBezTo>
                      <a:pt x="4325" y="157"/>
                      <a:pt x="4325" y="157"/>
                      <a:pt x="4325" y="126"/>
                    </a:cubicBezTo>
                    <a:cubicBezTo>
                      <a:pt x="4325" y="94"/>
                      <a:pt x="4347" y="63"/>
                      <a:pt x="4370" y="94"/>
                    </a:cubicBezTo>
                    <a:cubicBezTo>
                      <a:pt x="4392" y="94"/>
                      <a:pt x="4415" y="94"/>
                      <a:pt x="4460" y="94"/>
                    </a:cubicBezTo>
                    <a:cubicBezTo>
                      <a:pt x="4528" y="126"/>
                      <a:pt x="4596" y="157"/>
                      <a:pt x="4664" y="189"/>
                    </a:cubicBezTo>
                    <a:cubicBezTo>
                      <a:pt x="4687" y="189"/>
                      <a:pt x="4687" y="220"/>
                      <a:pt x="4687" y="252"/>
                    </a:cubicBezTo>
                    <a:cubicBezTo>
                      <a:pt x="4687" y="283"/>
                      <a:pt x="4664" y="283"/>
                      <a:pt x="4642" y="283"/>
                    </a:cubicBezTo>
                    <a:cubicBezTo>
                      <a:pt x="4574" y="252"/>
                      <a:pt x="4506" y="220"/>
                      <a:pt x="4438" y="220"/>
                    </a:cubicBezTo>
                    <a:cubicBezTo>
                      <a:pt x="4415" y="189"/>
                      <a:pt x="4392" y="189"/>
                      <a:pt x="4347" y="189"/>
                    </a:cubicBezTo>
                    <a:cubicBezTo>
                      <a:pt x="4347" y="189"/>
                      <a:pt x="4347" y="189"/>
                      <a:pt x="4347" y="189"/>
                    </a:cubicBezTo>
                    <a:close/>
                    <a:moveTo>
                      <a:pt x="6294" y="1258"/>
                    </a:moveTo>
                    <a:cubicBezTo>
                      <a:pt x="6294" y="1258"/>
                      <a:pt x="6294" y="1258"/>
                      <a:pt x="6294" y="1258"/>
                    </a:cubicBezTo>
                    <a:cubicBezTo>
                      <a:pt x="6249" y="1226"/>
                      <a:pt x="6249" y="1226"/>
                      <a:pt x="6249" y="1226"/>
                    </a:cubicBezTo>
                    <a:cubicBezTo>
                      <a:pt x="6158" y="1163"/>
                      <a:pt x="6091" y="1132"/>
                      <a:pt x="6023" y="1069"/>
                    </a:cubicBezTo>
                    <a:cubicBezTo>
                      <a:pt x="6000" y="1069"/>
                      <a:pt x="6000" y="1038"/>
                      <a:pt x="6000" y="1006"/>
                    </a:cubicBezTo>
                    <a:cubicBezTo>
                      <a:pt x="6023" y="975"/>
                      <a:pt x="6045" y="975"/>
                      <a:pt x="6068" y="975"/>
                    </a:cubicBezTo>
                    <a:cubicBezTo>
                      <a:pt x="6136" y="1038"/>
                      <a:pt x="6204" y="1100"/>
                      <a:pt x="6272" y="1132"/>
                    </a:cubicBezTo>
                    <a:cubicBezTo>
                      <a:pt x="6317" y="1195"/>
                      <a:pt x="6317" y="1195"/>
                      <a:pt x="6317" y="1195"/>
                    </a:cubicBezTo>
                    <a:cubicBezTo>
                      <a:pt x="6340" y="1195"/>
                      <a:pt x="6340" y="1226"/>
                      <a:pt x="6340" y="1258"/>
                    </a:cubicBezTo>
                    <a:cubicBezTo>
                      <a:pt x="6317" y="1289"/>
                      <a:pt x="6317" y="1289"/>
                      <a:pt x="6294" y="1258"/>
                    </a:cubicBezTo>
                    <a:close/>
                    <a:moveTo>
                      <a:pt x="4936" y="409"/>
                    </a:moveTo>
                    <a:cubicBezTo>
                      <a:pt x="4913" y="377"/>
                      <a:pt x="4891" y="346"/>
                      <a:pt x="4913" y="346"/>
                    </a:cubicBezTo>
                    <a:cubicBezTo>
                      <a:pt x="4913" y="314"/>
                      <a:pt x="4936" y="283"/>
                      <a:pt x="4958" y="314"/>
                    </a:cubicBezTo>
                    <a:cubicBezTo>
                      <a:pt x="5049" y="346"/>
                      <a:pt x="5140" y="409"/>
                      <a:pt x="5230" y="440"/>
                    </a:cubicBezTo>
                    <a:cubicBezTo>
                      <a:pt x="5253" y="472"/>
                      <a:pt x="5275" y="503"/>
                      <a:pt x="5253" y="503"/>
                    </a:cubicBezTo>
                    <a:cubicBezTo>
                      <a:pt x="5253" y="534"/>
                      <a:pt x="5230" y="566"/>
                      <a:pt x="5208" y="534"/>
                    </a:cubicBezTo>
                    <a:cubicBezTo>
                      <a:pt x="5117" y="503"/>
                      <a:pt x="5026" y="440"/>
                      <a:pt x="4936" y="409"/>
                    </a:cubicBezTo>
                    <a:cubicBezTo>
                      <a:pt x="4936" y="409"/>
                      <a:pt x="4936" y="409"/>
                      <a:pt x="4936" y="409"/>
                    </a:cubicBezTo>
                    <a:close/>
                    <a:moveTo>
                      <a:pt x="5751" y="880"/>
                    </a:moveTo>
                    <a:cubicBezTo>
                      <a:pt x="5751" y="880"/>
                      <a:pt x="5751" y="880"/>
                      <a:pt x="5751" y="880"/>
                    </a:cubicBezTo>
                    <a:cubicBezTo>
                      <a:pt x="5660" y="817"/>
                      <a:pt x="5570" y="755"/>
                      <a:pt x="5479" y="692"/>
                    </a:cubicBezTo>
                    <a:cubicBezTo>
                      <a:pt x="5479" y="692"/>
                      <a:pt x="5457" y="660"/>
                      <a:pt x="5457" y="629"/>
                    </a:cubicBezTo>
                    <a:cubicBezTo>
                      <a:pt x="5479" y="597"/>
                      <a:pt x="5502" y="597"/>
                      <a:pt x="5525" y="597"/>
                    </a:cubicBezTo>
                    <a:cubicBezTo>
                      <a:pt x="5525" y="597"/>
                      <a:pt x="5525" y="597"/>
                      <a:pt x="5525" y="597"/>
                    </a:cubicBezTo>
                    <a:cubicBezTo>
                      <a:pt x="5615" y="660"/>
                      <a:pt x="5706" y="723"/>
                      <a:pt x="5796" y="786"/>
                    </a:cubicBezTo>
                    <a:cubicBezTo>
                      <a:pt x="5819" y="786"/>
                      <a:pt x="5819" y="817"/>
                      <a:pt x="5819" y="849"/>
                    </a:cubicBezTo>
                    <a:cubicBezTo>
                      <a:pt x="5796" y="880"/>
                      <a:pt x="5774" y="880"/>
                      <a:pt x="5751" y="880"/>
                    </a:cubicBezTo>
                    <a:close/>
                  </a:path>
                </a:pathLst>
              </a:custGeom>
              <a:solidFill>
                <a:srgbClr val="FFFFFF"/>
              </a:solidFill>
              <a:ln w="12700" cap="flat">
                <a:noFill/>
                <a:miter lim="400000"/>
              </a:ln>
              <a:effectLst/>
            </p:spPr>
            <p:txBody>
              <a:bodyPr wrap="square" lIns="91439" tIns="91439" rIns="91439" bIns="91439" numCol="1" anchor="t">
                <a:noAutofit/>
              </a:bodyPr>
              <a:p/>
            </p:txBody>
          </p:sp>
        </p:grpSp>
        <p:sp>
          <p:nvSpPr>
            <p:cNvPr id="2" name="Shape 1530"/>
            <p:cNvSpPr/>
            <p:nvPr/>
          </p:nvSpPr>
          <p:spPr>
            <a:xfrm>
              <a:off x="3209" y="7171"/>
              <a:ext cx="5490" cy="1158"/>
            </a:xfrm>
            <a:prstGeom prst="rect">
              <a:avLst/>
            </a:prstGeom>
            <a:noFill/>
            <a:ln w="12700" cap="flat">
              <a:noFill/>
              <a:miter lim="400000"/>
            </a:ln>
            <a:effectLst/>
          </p:spPr>
          <p:txBody>
            <a:bodyPr wrap="square" lIns="91439" tIns="91439" rIns="91439" bIns="91439" numCol="1" anchor="t">
              <a:spAutoFit/>
            </a:bodyPr>
            <a:lstStyle>
              <a:lvl1pPr>
                <a:defRPr sz="3300" b="1">
                  <a:solidFill>
                    <a:srgbClr val="FFFFFF"/>
                  </a:solidFill>
                </a:defRPr>
              </a:lvl1pPr>
            </a:lstStyle>
            <a:p>
              <a:pPr>
                <a:defRPr b="0"/>
              </a:pPr>
              <a:r>
                <a:rPr lang="zh-CN" altLang="en-US" sz="3600" b="1">
                  <a:ea typeface="宋体" panose="02010600030101010101" pitchFamily="2" charset="-122"/>
                  <a:sym typeface="+mn-ea"/>
                </a:rPr>
                <a:t>最大努力通知</a:t>
              </a:r>
              <a:endParaRPr lang="zh-CN" altLang="en-US" sz="36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grpSp>
      <p:pic>
        <p:nvPicPr>
          <p:cNvPr id="3" name="图片 2"/>
          <p:cNvPicPr>
            <a:picLocks noChangeAspect="1"/>
          </p:cNvPicPr>
          <p:nvPr/>
        </p:nvPicPr>
        <p:blipFill>
          <a:blip r:embed="rId3"/>
          <a:stretch>
            <a:fillRect/>
          </a:stretch>
        </p:blipFill>
        <p:spPr>
          <a:xfrm>
            <a:off x="7367270" y="2897505"/>
            <a:ext cx="14083665" cy="2649855"/>
          </a:xfrm>
          <a:prstGeom prst="rect">
            <a:avLst/>
          </a:prstGeom>
        </p:spPr>
      </p:pic>
      <p:grpSp>
        <p:nvGrpSpPr>
          <p:cNvPr id="4" name="组合 3"/>
          <p:cNvGrpSpPr/>
          <p:nvPr/>
        </p:nvGrpSpPr>
        <p:grpSpPr>
          <a:xfrm>
            <a:off x="2482850" y="6121400"/>
            <a:ext cx="2959100" cy="6903720"/>
            <a:chOff x="22612" y="5739"/>
            <a:chExt cx="4660" cy="10872"/>
          </a:xfrm>
        </p:grpSpPr>
        <p:sp>
          <p:nvSpPr>
            <p:cNvPr id="403" name="Shape 403"/>
            <p:cNvSpPr/>
            <p:nvPr/>
          </p:nvSpPr>
          <p:spPr>
            <a:xfrm>
              <a:off x="23252" y="7854"/>
              <a:ext cx="3325" cy="87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600"/>
                    <a:pt x="0" y="21600"/>
                  </a:cubicBezTo>
                  <a:cubicBezTo>
                    <a:pt x="0" y="0"/>
                    <a:pt x="0" y="0"/>
                    <a:pt x="0" y="0"/>
                  </a:cubicBezTo>
                  <a:cubicBezTo>
                    <a:pt x="0" y="0"/>
                    <a:pt x="0" y="0"/>
                    <a:pt x="0" y="0"/>
                  </a:cubicBezTo>
                  <a:cubicBezTo>
                    <a:pt x="0" y="0"/>
                    <a:pt x="0" y="0"/>
                    <a:pt x="0" y="0"/>
                  </a:cubicBezTo>
                  <a:cubicBezTo>
                    <a:pt x="21600" y="0"/>
                    <a:pt x="21600" y="0"/>
                    <a:pt x="21600" y="0"/>
                  </a:cubicBezTo>
                  <a:cubicBezTo>
                    <a:pt x="21600" y="0"/>
                    <a:pt x="21600" y="0"/>
                    <a:pt x="21600" y="0"/>
                  </a:cubicBezTo>
                  <a:cubicBezTo>
                    <a:pt x="21600" y="21600"/>
                    <a:pt x="21600" y="21600"/>
                    <a:pt x="21600" y="21600"/>
                  </a:cubicBezTo>
                  <a:cubicBezTo>
                    <a:pt x="21600" y="21600"/>
                    <a:pt x="21600" y="21600"/>
                    <a:pt x="21600" y="21600"/>
                  </a:cubicBezTo>
                  <a:cubicBezTo>
                    <a:pt x="21600" y="21600"/>
                    <a:pt x="21600" y="21600"/>
                    <a:pt x="21600" y="21600"/>
                  </a:cubicBezTo>
                  <a:lnTo>
                    <a:pt x="0" y="21600"/>
                  </a:lnTo>
                  <a:close/>
                </a:path>
              </a:pathLst>
            </a:custGeom>
            <a:solidFill>
              <a:srgbClr val="6FAA01"/>
            </a:solidFill>
            <a:ln w="12700">
              <a:miter lim="400000"/>
            </a:ln>
          </p:spPr>
          <p:txBody>
            <a:bodyPr tIns="91439" bIns="91439"/>
            <a:lstStyle/>
            <a:p/>
          </p:txBody>
        </p:sp>
        <p:grpSp>
          <p:nvGrpSpPr>
            <p:cNvPr id="438" name="Group 438"/>
            <p:cNvGrpSpPr/>
            <p:nvPr/>
          </p:nvGrpSpPr>
          <p:grpSpPr>
            <a:xfrm>
              <a:off x="22612" y="5739"/>
              <a:ext cx="4660" cy="4700"/>
              <a:chOff x="0" y="-1"/>
              <a:chExt cx="2959100" cy="2984501"/>
            </a:xfrm>
          </p:grpSpPr>
          <p:sp>
            <p:nvSpPr>
              <p:cNvPr id="432" name="Shape 432"/>
              <p:cNvSpPr/>
              <p:nvPr/>
            </p:nvSpPr>
            <p:spPr>
              <a:xfrm>
                <a:off x="0" y="-1"/>
                <a:ext cx="2959100" cy="2984501"/>
              </a:xfrm>
              <a:custGeom>
                <a:avLst/>
                <a:gdLst/>
                <a:ahLst/>
                <a:cxnLst>
                  <a:cxn ang="0">
                    <a:pos x="wd2" y="hd2"/>
                  </a:cxn>
                  <a:cxn ang="5400000">
                    <a:pos x="wd2" y="hd2"/>
                  </a:cxn>
                  <a:cxn ang="10800000">
                    <a:pos x="wd2" y="hd2"/>
                  </a:cxn>
                  <a:cxn ang="16200000">
                    <a:pos x="wd2" y="hd2"/>
                  </a:cxn>
                </a:cxnLst>
                <a:rect l="0" t="0" r="r" b="b"/>
                <a:pathLst>
                  <a:path w="21600" h="21600" extrusionOk="0">
                    <a:moveTo>
                      <a:pt x="20790" y="11340"/>
                    </a:moveTo>
                    <a:cubicBezTo>
                      <a:pt x="20520" y="11340"/>
                      <a:pt x="19980" y="11070"/>
                      <a:pt x="19980" y="11070"/>
                    </a:cubicBezTo>
                    <a:cubicBezTo>
                      <a:pt x="19980" y="11070"/>
                      <a:pt x="19980" y="10800"/>
                      <a:pt x="19980" y="10800"/>
                    </a:cubicBezTo>
                    <a:cubicBezTo>
                      <a:pt x="19980" y="10800"/>
                      <a:pt x="19980" y="10800"/>
                      <a:pt x="19980" y="10800"/>
                    </a:cubicBezTo>
                    <a:cubicBezTo>
                      <a:pt x="19980" y="10800"/>
                      <a:pt x="19980" y="10530"/>
                      <a:pt x="19980" y="10530"/>
                    </a:cubicBezTo>
                    <a:cubicBezTo>
                      <a:pt x="19980" y="10530"/>
                      <a:pt x="20520" y="10260"/>
                      <a:pt x="20790" y="10260"/>
                    </a:cubicBezTo>
                    <a:cubicBezTo>
                      <a:pt x="21330" y="9990"/>
                      <a:pt x="21600" y="9990"/>
                      <a:pt x="21600" y="9720"/>
                    </a:cubicBezTo>
                    <a:cubicBezTo>
                      <a:pt x="21600" y="9720"/>
                      <a:pt x="21600" y="9450"/>
                      <a:pt x="21600" y="9180"/>
                    </a:cubicBezTo>
                    <a:cubicBezTo>
                      <a:pt x="21600" y="9180"/>
                      <a:pt x="21060" y="9180"/>
                      <a:pt x="20790" y="9180"/>
                    </a:cubicBezTo>
                    <a:cubicBezTo>
                      <a:pt x="20250" y="8910"/>
                      <a:pt x="19980" y="8910"/>
                      <a:pt x="19980" y="8910"/>
                    </a:cubicBezTo>
                    <a:cubicBezTo>
                      <a:pt x="19710" y="8910"/>
                      <a:pt x="19710" y="8640"/>
                      <a:pt x="19710" y="8640"/>
                    </a:cubicBezTo>
                    <a:cubicBezTo>
                      <a:pt x="19710" y="8640"/>
                      <a:pt x="19710" y="8640"/>
                      <a:pt x="19710" y="8640"/>
                    </a:cubicBezTo>
                    <a:cubicBezTo>
                      <a:pt x="19710" y="8640"/>
                      <a:pt x="19710" y="8370"/>
                      <a:pt x="19710" y="8370"/>
                    </a:cubicBezTo>
                    <a:cubicBezTo>
                      <a:pt x="19710" y="8370"/>
                      <a:pt x="19980" y="8100"/>
                      <a:pt x="20520" y="7830"/>
                    </a:cubicBezTo>
                    <a:cubicBezTo>
                      <a:pt x="20790" y="7560"/>
                      <a:pt x="21060" y="7560"/>
                      <a:pt x="21060" y="7290"/>
                    </a:cubicBezTo>
                    <a:cubicBezTo>
                      <a:pt x="21060" y="7290"/>
                      <a:pt x="21060" y="7020"/>
                      <a:pt x="20790" y="6750"/>
                    </a:cubicBezTo>
                    <a:cubicBezTo>
                      <a:pt x="20790" y="6750"/>
                      <a:pt x="20520" y="6750"/>
                      <a:pt x="19980" y="6750"/>
                    </a:cubicBezTo>
                    <a:cubicBezTo>
                      <a:pt x="19710" y="7020"/>
                      <a:pt x="19170" y="7020"/>
                      <a:pt x="19170" y="7020"/>
                    </a:cubicBezTo>
                    <a:cubicBezTo>
                      <a:pt x="19170" y="7020"/>
                      <a:pt x="19170" y="6750"/>
                      <a:pt x="19170" y="6750"/>
                    </a:cubicBezTo>
                    <a:cubicBezTo>
                      <a:pt x="19170" y="6750"/>
                      <a:pt x="19170" y="6750"/>
                      <a:pt x="19170" y="6750"/>
                    </a:cubicBezTo>
                    <a:cubicBezTo>
                      <a:pt x="19170" y="6750"/>
                      <a:pt x="18900" y="6480"/>
                      <a:pt x="18900" y="6480"/>
                    </a:cubicBezTo>
                    <a:cubicBezTo>
                      <a:pt x="18900" y="6210"/>
                      <a:pt x="19170" y="5940"/>
                      <a:pt x="19440" y="5670"/>
                    </a:cubicBezTo>
                    <a:cubicBezTo>
                      <a:pt x="19710" y="5400"/>
                      <a:pt x="19980" y="5130"/>
                      <a:pt x="19980" y="5130"/>
                    </a:cubicBezTo>
                    <a:cubicBezTo>
                      <a:pt x="19980" y="4860"/>
                      <a:pt x="19980" y="4590"/>
                      <a:pt x="19710" y="4590"/>
                    </a:cubicBezTo>
                    <a:cubicBezTo>
                      <a:pt x="19710" y="4590"/>
                      <a:pt x="19170" y="4860"/>
                      <a:pt x="18900" y="4860"/>
                    </a:cubicBezTo>
                    <a:cubicBezTo>
                      <a:pt x="18630" y="4860"/>
                      <a:pt x="18090" y="5130"/>
                      <a:pt x="18090" y="5130"/>
                    </a:cubicBezTo>
                    <a:cubicBezTo>
                      <a:pt x="18090" y="5130"/>
                      <a:pt x="17820" y="4860"/>
                      <a:pt x="17820" y="4860"/>
                    </a:cubicBezTo>
                    <a:cubicBezTo>
                      <a:pt x="17820" y="4860"/>
                      <a:pt x="17820" y="4860"/>
                      <a:pt x="17820" y="4860"/>
                    </a:cubicBezTo>
                    <a:cubicBezTo>
                      <a:pt x="17820" y="4860"/>
                      <a:pt x="17820" y="4590"/>
                      <a:pt x="17820" y="4590"/>
                    </a:cubicBezTo>
                    <a:cubicBezTo>
                      <a:pt x="17820" y="4590"/>
                      <a:pt x="17820" y="4320"/>
                      <a:pt x="18090" y="4050"/>
                    </a:cubicBezTo>
                    <a:cubicBezTo>
                      <a:pt x="18360" y="3510"/>
                      <a:pt x="18630" y="3240"/>
                      <a:pt x="18630" y="3240"/>
                    </a:cubicBezTo>
                    <a:cubicBezTo>
                      <a:pt x="18360" y="2970"/>
                      <a:pt x="18090" y="2700"/>
                      <a:pt x="18090" y="2700"/>
                    </a:cubicBezTo>
                    <a:cubicBezTo>
                      <a:pt x="18090" y="2700"/>
                      <a:pt x="17550" y="2970"/>
                      <a:pt x="17280" y="3240"/>
                    </a:cubicBezTo>
                    <a:cubicBezTo>
                      <a:pt x="17010" y="3510"/>
                      <a:pt x="16740" y="3510"/>
                      <a:pt x="16740" y="3510"/>
                    </a:cubicBezTo>
                    <a:cubicBezTo>
                      <a:pt x="16470" y="3510"/>
                      <a:pt x="16470" y="3510"/>
                      <a:pt x="16470" y="3510"/>
                    </a:cubicBezTo>
                    <a:cubicBezTo>
                      <a:pt x="16470" y="3510"/>
                      <a:pt x="16470" y="3510"/>
                      <a:pt x="16470" y="3510"/>
                    </a:cubicBezTo>
                    <a:cubicBezTo>
                      <a:pt x="16470" y="3510"/>
                      <a:pt x="16200" y="3240"/>
                      <a:pt x="16200" y="3240"/>
                    </a:cubicBezTo>
                    <a:cubicBezTo>
                      <a:pt x="16200" y="3240"/>
                      <a:pt x="16200" y="2700"/>
                      <a:pt x="16470" y="2430"/>
                    </a:cubicBezTo>
                    <a:cubicBezTo>
                      <a:pt x="16470" y="2160"/>
                      <a:pt x="16470" y="1620"/>
                      <a:pt x="16470" y="1620"/>
                    </a:cubicBezTo>
                    <a:cubicBezTo>
                      <a:pt x="16470" y="1350"/>
                      <a:pt x="16200" y="1350"/>
                      <a:pt x="15930" y="1350"/>
                    </a:cubicBezTo>
                    <a:cubicBezTo>
                      <a:pt x="15930" y="1350"/>
                      <a:pt x="15660" y="1620"/>
                      <a:pt x="15390" y="1890"/>
                    </a:cubicBezTo>
                    <a:cubicBezTo>
                      <a:pt x="15120" y="2160"/>
                      <a:pt x="14850" y="2430"/>
                      <a:pt x="14850" y="2430"/>
                    </a:cubicBezTo>
                    <a:cubicBezTo>
                      <a:pt x="14850" y="2430"/>
                      <a:pt x="14580" y="2430"/>
                      <a:pt x="14580" y="2430"/>
                    </a:cubicBezTo>
                    <a:cubicBezTo>
                      <a:pt x="14580" y="2430"/>
                      <a:pt x="14580" y="2430"/>
                      <a:pt x="14580" y="2430"/>
                    </a:cubicBezTo>
                    <a:cubicBezTo>
                      <a:pt x="14580" y="2430"/>
                      <a:pt x="14310" y="2430"/>
                      <a:pt x="14310" y="2160"/>
                    </a:cubicBezTo>
                    <a:cubicBezTo>
                      <a:pt x="14310" y="2160"/>
                      <a:pt x="14310" y="1890"/>
                      <a:pt x="14310" y="1350"/>
                    </a:cubicBezTo>
                    <a:cubicBezTo>
                      <a:pt x="14310" y="1080"/>
                      <a:pt x="14310" y="540"/>
                      <a:pt x="14310" y="540"/>
                    </a:cubicBezTo>
                    <a:cubicBezTo>
                      <a:pt x="14310" y="540"/>
                      <a:pt x="13770" y="270"/>
                      <a:pt x="13770" y="270"/>
                    </a:cubicBezTo>
                    <a:cubicBezTo>
                      <a:pt x="13770" y="270"/>
                      <a:pt x="13500" y="810"/>
                      <a:pt x="13230" y="1080"/>
                    </a:cubicBezTo>
                    <a:cubicBezTo>
                      <a:pt x="12960" y="1350"/>
                      <a:pt x="12960" y="1890"/>
                      <a:pt x="12690" y="1890"/>
                    </a:cubicBezTo>
                    <a:cubicBezTo>
                      <a:pt x="12690" y="1890"/>
                      <a:pt x="12420" y="1890"/>
                      <a:pt x="12420" y="1890"/>
                    </a:cubicBezTo>
                    <a:cubicBezTo>
                      <a:pt x="12420" y="1890"/>
                      <a:pt x="12420" y="1890"/>
                      <a:pt x="12420" y="1890"/>
                    </a:cubicBezTo>
                    <a:cubicBezTo>
                      <a:pt x="12420" y="1890"/>
                      <a:pt x="12150" y="1620"/>
                      <a:pt x="12150" y="1620"/>
                    </a:cubicBezTo>
                    <a:cubicBezTo>
                      <a:pt x="12150" y="1620"/>
                      <a:pt x="12150" y="1350"/>
                      <a:pt x="11880" y="810"/>
                    </a:cubicBezTo>
                    <a:cubicBezTo>
                      <a:pt x="11880" y="540"/>
                      <a:pt x="11880" y="0"/>
                      <a:pt x="11880" y="0"/>
                    </a:cubicBezTo>
                    <a:cubicBezTo>
                      <a:pt x="11610" y="0"/>
                      <a:pt x="11340" y="0"/>
                      <a:pt x="11340" y="0"/>
                    </a:cubicBezTo>
                    <a:cubicBezTo>
                      <a:pt x="11070" y="0"/>
                      <a:pt x="11070" y="540"/>
                      <a:pt x="10800" y="810"/>
                    </a:cubicBezTo>
                    <a:cubicBezTo>
                      <a:pt x="10800" y="1080"/>
                      <a:pt x="10800" y="1620"/>
                      <a:pt x="10530" y="1620"/>
                    </a:cubicBezTo>
                    <a:cubicBezTo>
                      <a:pt x="10530" y="1620"/>
                      <a:pt x="10260" y="1620"/>
                      <a:pt x="10260" y="1620"/>
                    </a:cubicBezTo>
                    <a:cubicBezTo>
                      <a:pt x="10260" y="1620"/>
                      <a:pt x="10260" y="1620"/>
                      <a:pt x="10260" y="1620"/>
                    </a:cubicBezTo>
                    <a:cubicBezTo>
                      <a:pt x="10260" y="1620"/>
                      <a:pt x="9990" y="1620"/>
                      <a:pt x="9990" y="1620"/>
                    </a:cubicBezTo>
                    <a:cubicBezTo>
                      <a:pt x="9990" y="1620"/>
                      <a:pt x="9720" y="1350"/>
                      <a:pt x="9720" y="810"/>
                    </a:cubicBezTo>
                    <a:cubicBezTo>
                      <a:pt x="9450" y="540"/>
                      <a:pt x="9450" y="270"/>
                      <a:pt x="9180" y="0"/>
                    </a:cubicBezTo>
                    <a:cubicBezTo>
                      <a:pt x="9180" y="0"/>
                      <a:pt x="8910" y="0"/>
                      <a:pt x="8640" y="270"/>
                    </a:cubicBezTo>
                    <a:cubicBezTo>
                      <a:pt x="8640" y="270"/>
                      <a:pt x="8640" y="540"/>
                      <a:pt x="8640" y="1080"/>
                    </a:cubicBezTo>
                    <a:cubicBezTo>
                      <a:pt x="8640" y="1350"/>
                      <a:pt x="8640" y="1890"/>
                      <a:pt x="8640" y="1890"/>
                    </a:cubicBezTo>
                    <a:cubicBezTo>
                      <a:pt x="8640" y="1890"/>
                      <a:pt x="8370" y="1890"/>
                      <a:pt x="8370" y="1890"/>
                    </a:cubicBezTo>
                    <a:cubicBezTo>
                      <a:pt x="8370" y="1890"/>
                      <a:pt x="8370" y="1890"/>
                      <a:pt x="8370" y="1890"/>
                    </a:cubicBezTo>
                    <a:cubicBezTo>
                      <a:pt x="8370" y="1890"/>
                      <a:pt x="8100" y="2160"/>
                      <a:pt x="7830" y="2160"/>
                    </a:cubicBezTo>
                    <a:cubicBezTo>
                      <a:pt x="7830" y="2160"/>
                      <a:pt x="7560" y="1620"/>
                      <a:pt x="7560" y="1350"/>
                    </a:cubicBezTo>
                    <a:cubicBezTo>
                      <a:pt x="7290" y="1080"/>
                      <a:pt x="7020" y="810"/>
                      <a:pt x="7020" y="810"/>
                    </a:cubicBezTo>
                    <a:cubicBezTo>
                      <a:pt x="6750" y="810"/>
                      <a:pt x="6480" y="810"/>
                      <a:pt x="6480" y="1080"/>
                    </a:cubicBezTo>
                    <a:cubicBezTo>
                      <a:pt x="6210" y="1080"/>
                      <a:pt x="6480" y="1350"/>
                      <a:pt x="6480" y="1890"/>
                    </a:cubicBezTo>
                    <a:cubicBezTo>
                      <a:pt x="6480" y="2160"/>
                      <a:pt x="6480" y="2700"/>
                      <a:pt x="6480" y="2700"/>
                    </a:cubicBezTo>
                    <a:cubicBezTo>
                      <a:pt x="6480" y="2700"/>
                      <a:pt x="6210" y="2970"/>
                      <a:pt x="6210" y="2970"/>
                    </a:cubicBezTo>
                    <a:cubicBezTo>
                      <a:pt x="6210" y="2970"/>
                      <a:pt x="6210" y="2970"/>
                      <a:pt x="6210" y="2970"/>
                    </a:cubicBezTo>
                    <a:cubicBezTo>
                      <a:pt x="6210" y="2970"/>
                      <a:pt x="6210" y="2970"/>
                      <a:pt x="5940" y="2970"/>
                    </a:cubicBezTo>
                    <a:cubicBezTo>
                      <a:pt x="5940" y="2970"/>
                      <a:pt x="5670" y="2700"/>
                      <a:pt x="5400" y="2430"/>
                    </a:cubicBezTo>
                    <a:cubicBezTo>
                      <a:pt x="5130" y="2160"/>
                      <a:pt x="4860" y="1890"/>
                      <a:pt x="4590" y="1890"/>
                    </a:cubicBezTo>
                    <a:cubicBezTo>
                      <a:pt x="4590" y="1890"/>
                      <a:pt x="4320" y="2160"/>
                      <a:pt x="4320" y="2160"/>
                    </a:cubicBezTo>
                    <a:cubicBezTo>
                      <a:pt x="4320" y="2430"/>
                      <a:pt x="4320" y="2700"/>
                      <a:pt x="4590" y="3240"/>
                    </a:cubicBezTo>
                    <a:cubicBezTo>
                      <a:pt x="4590" y="3510"/>
                      <a:pt x="4860" y="3780"/>
                      <a:pt x="4860" y="3780"/>
                    </a:cubicBezTo>
                    <a:cubicBezTo>
                      <a:pt x="4860" y="4050"/>
                      <a:pt x="4590" y="4050"/>
                      <a:pt x="4590" y="4050"/>
                    </a:cubicBezTo>
                    <a:cubicBezTo>
                      <a:pt x="4590" y="4050"/>
                      <a:pt x="4590" y="4050"/>
                      <a:pt x="4590" y="4050"/>
                    </a:cubicBezTo>
                    <a:cubicBezTo>
                      <a:pt x="4590" y="4050"/>
                      <a:pt x="4320" y="4320"/>
                      <a:pt x="4320" y="4320"/>
                    </a:cubicBezTo>
                    <a:cubicBezTo>
                      <a:pt x="4320" y="4320"/>
                      <a:pt x="4050" y="4050"/>
                      <a:pt x="3510" y="4050"/>
                    </a:cubicBezTo>
                    <a:cubicBezTo>
                      <a:pt x="3240" y="3780"/>
                      <a:pt x="2970" y="3510"/>
                      <a:pt x="2700" y="3510"/>
                    </a:cubicBezTo>
                    <a:cubicBezTo>
                      <a:pt x="2700" y="3780"/>
                      <a:pt x="2430" y="4050"/>
                      <a:pt x="2430" y="4050"/>
                    </a:cubicBezTo>
                    <a:cubicBezTo>
                      <a:pt x="2430" y="4050"/>
                      <a:pt x="2700" y="4590"/>
                      <a:pt x="2970" y="4860"/>
                    </a:cubicBezTo>
                    <a:cubicBezTo>
                      <a:pt x="3240" y="5130"/>
                      <a:pt x="3510" y="5400"/>
                      <a:pt x="3510" y="5400"/>
                    </a:cubicBezTo>
                    <a:cubicBezTo>
                      <a:pt x="3510" y="5670"/>
                      <a:pt x="3240" y="5670"/>
                      <a:pt x="3240" y="5670"/>
                    </a:cubicBezTo>
                    <a:cubicBezTo>
                      <a:pt x="3240" y="5670"/>
                      <a:pt x="3240" y="5670"/>
                      <a:pt x="3240" y="5670"/>
                    </a:cubicBezTo>
                    <a:cubicBezTo>
                      <a:pt x="3240" y="5670"/>
                      <a:pt x="3240" y="5940"/>
                      <a:pt x="2970" y="5940"/>
                    </a:cubicBezTo>
                    <a:cubicBezTo>
                      <a:pt x="2970" y="5940"/>
                      <a:pt x="2700" y="5940"/>
                      <a:pt x="2160" y="5940"/>
                    </a:cubicBezTo>
                    <a:cubicBezTo>
                      <a:pt x="1890" y="5670"/>
                      <a:pt x="1350" y="5670"/>
                      <a:pt x="1350" y="5670"/>
                    </a:cubicBezTo>
                    <a:cubicBezTo>
                      <a:pt x="1350" y="5670"/>
                      <a:pt x="1080" y="5940"/>
                      <a:pt x="1080" y="6210"/>
                    </a:cubicBezTo>
                    <a:cubicBezTo>
                      <a:pt x="1080" y="6210"/>
                      <a:pt x="1350" y="6480"/>
                      <a:pt x="1620" y="6750"/>
                    </a:cubicBezTo>
                    <a:cubicBezTo>
                      <a:pt x="2160" y="7020"/>
                      <a:pt x="2430" y="7290"/>
                      <a:pt x="2430" y="7290"/>
                    </a:cubicBezTo>
                    <a:cubicBezTo>
                      <a:pt x="2430" y="7560"/>
                      <a:pt x="2160" y="7560"/>
                      <a:pt x="2160" y="7560"/>
                    </a:cubicBezTo>
                    <a:cubicBezTo>
                      <a:pt x="2160" y="7560"/>
                      <a:pt x="2160" y="7560"/>
                      <a:pt x="2160" y="7560"/>
                    </a:cubicBezTo>
                    <a:cubicBezTo>
                      <a:pt x="2160" y="7560"/>
                      <a:pt x="2160" y="7830"/>
                      <a:pt x="2160" y="7830"/>
                    </a:cubicBezTo>
                    <a:cubicBezTo>
                      <a:pt x="2160" y="8100"/>
                      <a:pt x="1620" y="7830"/>
                      <a:pt x="1350" y="7830"/>
                    </a:cubicBezTo>
                    <a:cubicBezTo>
                      <a:pt x="810" y="7830"/>
                      <a:pt x="540" y="7830"/>
                      <a:pt x="540" y="8100"/>
                    </a:cubicBezTo>
                    <a:cubicBezTo>
                      <a:pt x="270" y="8100"/>
                      <a:pt x="270" y="8370"/>
                      <a:pt x="270" y="8640"/>
                    </a:cubicBezTo>
                    <a:cubicBezTo>
                      <a:pt x="270" y="8640"/>
                      <a:pt x="810" y="8910"/>
                      <a:pt x="1080" y="8910"/>
                    </a:cubicBezTo>
                    <a:cubicBezTo>
                      <a:pt x="1350" y="9180"/>
                      <a:pt x="1890" y="9450"/>
                      <a:pt x="1890" y="9450"/>
                    </a:cubicBezTo>
                    <a:cubicBezTo>
                      <a:pt x="1890" y="9450"/>
                      <a:pt x="1890" y="9720"/>
                      <a:pt x="1890" y="9720"/>
                    </a:cubicBezTo>
                    <a:cubicBezTo>
                      <a:pt x="1890" y="9720"/>
                      <a:pt x="1890" y="9720"/>
                      <a:pt x="1890" y="9720"/>
                    </a:cubicBezTo>
                    <a:cubicBezTo>
                      <a:pt x="1890" y="9720"/>
                      <a:pt x="1890" y="9990"/>
                      <a:pt x="1620" y="9990"/>
                    </a:cubicBezTo>
                    <a:cubicBezTo>
                      <a:pt x="1620" y="9990"/>
                      <a:pt x="1350" y="10260"/>
                      <a:pt x="810" y="10260"/>
                    </a:cubicBezTo>
                    <a:cubicBezTo>
                      <a:pt x="540" y="10260"/>
                      <a:pt x="270" y="10530"/>
                      <a:pt x="0" y="10530"/>
                    </a:cubicBezTo>
                    <a:cubicBezTo>
                      <a:pt x="0" y="10530"/>
                      <a:pt x="0" y="11070"/>
                      <a:pt x="0" y="11070"/>
                    </a:cubicBezTo>
                    <a:cubicBezTo>
                      <a:pt x="0" y="11070"/>
                      <a:pt x="540" y="11340"/>
                      <a:pt x="810" y="11340"/>
                    </a:cubicBezTo>
                    <a:cubicBezTo>
                      <a:pt x="1350" y="11340"/>
                      <a:pt x="1620" y="11610"/>
                      <a:pt x="1620" y="11610"/>
                    </a:cubicBezTo>
                    <a:cubicBezTo>
                      <a:pt x="1890" y="11610"/>
                      <a:pt x="1890" y="11880"/>
                      <a:pt x="1890" y="11880"/>
                    </a:cubicBezTo>
                    <a:cubicBezTo>
                      <a:pt x="1890" y="11880"/>
                      <a:pt x="1890" y="11880"/>
                      <a:pt x="1890" y="11880"/>
                    </a:cubicBezTo>
                    <a:cubicBezTo>
                      <a:pt x="1890" y="11880"/>
                      <a:pt x="1890" y="12150"/>
                      <a:pt x="1890" y="12150"/>
                    </a:cubicBezTo>
                    <a:cubicBezTo>
                      <a:pt x="1890" y="12150"/>
                      <a:pt x="1350" y="12420"/>
                      <a:pt x="1080" y="12420"/>
                    </a:cubicBezTo>
                    <a:cubicBezTo>
                      <a:pt x="810" y="12690"/>
                      <a:pt x="270" y="12960"/>
                      <a:pt x="270" y="12960"/>
                    </a:cubicBezTo>
                    <a:cubicBezTo>
                      <a:pt x="270" y="12960"/>
                      <a:pt x="270" y="13500"/>
                      <a:pt x="540" y="13500"/>
                    </a:cubicBezTo>
                    <a:cubicBezTo>
                      <a:pt x="540" y="13500"/>
                      <a:pt x="810" y="13500"/>
                      <a:pt x="1350" y="13500"/>
                    </a:cubicBezTo>
                    <a:cubicBezTo>
                      <a:pt x="1620" y="13500"/>
                      <a:pt x="2160" y="13500"/>
                      <a:pt x="2160" y="13500"/>
                    </a:cubicBezTo>
                    <a:cubicBezTo>
                      <a:pt x="2160" y="13770"/>
                      <a:pt x="2160" y="14040"/>
                      <a:pt x="2160" y="14040"/>
                    </a:cubicBezTo>
                    <a:cubicBezTo>
                      <a:pt x="2160" y="14040"/>
                      <a:pt x="2160" y="14040"/>
                      <a:pt x="2160" y="14040"/>
                    </a:cubicBezTo>
                    <a:cubicBezTo>
                      <a:pt x="2160" y="14040"/>
                      <a:pt x="2430" y="14040"/>
                      <a:pt x="2430" y="14310"/>
                    </a:cubicBezTo>
                    <a:cubicBezTo>
                      <a:pt x="2430" y="14310"/>
                      <a:pt x="2160" y="14580"/>
                      <a:pt x="1620" y="14850"/>
                    </a:cubicBezTo>
                    <a:cubicBezTo>
                      <a:pt x="1350" y="15120"/>
                      <a:pt x="1080" y="15390"/>
                      <a:pt x="1080" y="15390"/>
                    </a:cubicBezTo>
                    <a:cubicBezTo>
                      <a:pt x="1080" y="15390"/>
                      <a:pt x="1350" y="15930"/>
                      <a:pt x="1350" y="15930"/>
                    </a:cubicBezTo>
                    <a:cubicBezTo>
                      <a:pt x="1350" y="15930"/>
                      <a:pt x="1890" y="15930"/>
                      <a:pt x="2160" y="15660"/>
                    </a:cubicBezTo>
                    <a:cubicBezTo>
                      <a:pt x="2700" y="15660"/>
                      <a:pt x="2970" y="15660"/>
                      <a:pt x="2970" y="15660"/>
                    </a:cubicBezTo>
                    <a:cubicBezTo>
                      <a:pt x="3240" y="15660"/>
                      <a:pt x="3240" y="15930"/>
                      <a:pt x="3240" y="15930"/>
                    </a:cubicBezTo>
                    <a:cubicBezTo>
                      <a:pt x="3240" y="15930"/>
                      <a:pt x="3240" y="15930"/>
                      <a:pt x="3240" y="15930"/>
                    </a:cubicBezTo>
                    <a:cubicBezTo>
                      <a:pt x="3240" y="15930"/>
                      <a:pt x="3510" y="15930"/>
                      <a:pt x="3510" y="16200"/>
                    </a:cubicBezTo>
                    <a:cubicBezTo>
                      <a:pt x="3510" y="16200"/>
                      <a:pt x="3240" y="16470"/>
                      <a:pt x="2970" y="16740"/>
                    </a:cubicBezTo>
                    <a:cubicBezTo>
                      <a:pt x="2700" y="17010"/>
                      <a:pt x="2430" y="17280"/>
                      <a:pt x="2430" y="17550"/>
                    </a:cubicBezTo>
                    <a:cubicBezTo>
                      <a:pt x="2430" y="17550"/>
                      <a:pt x="2700" y="17820"/>
                      <a:pt x="2700" y="17820"/>
                    </a:cubicBezTo>
                    <a:cubicBezTo>
                      <a:pt x="2970" y="17820"/>
                      <a:pt x="3240" y="17820"/>
                      <a:pt x="3510" y="17550"/>
                    </a:cubicBezTo>
                    <a:cubicBezTo>
                      <a:pt x="4050" y="17550"/>
                      <a:pt x="4320" y="17280"/>
                      <a:pt x="4320" y="17280"/>
                    </a:cubicBezTo>
                    <a:cubicBezTo>
                      <a:pt x="4320" y="17280"/>
                      <a:pt x="4590" y="17550"/>
                      <a:pt x="4590" y="17550"/>
                    </a:cubicBezTo>
                    <a:cubicBezTo>
                      <a:pt x="4590" y="17550"/>
                      <a:pt x="4590" y="17550"/>
                      <a:pt x="4590" y="17550"/>
                    </a:cubicBezTo>
                    <a:cubicBezTo>
                      <a:pt x="4590" y="17550"/>
                      <a:pt x="4860" y="17550"/>
                      <a:pt x="4860" y="17550"/>
                    </a:cubicBezTo>
                    <a:cubicBezTo>
                      <a:pt x="4860" y="17820"/>
                      <a:pt x="4590" y="18090"/>
                      <a:pt x="4590" y="18360"/>
                    </a:cubicBezTo>
                    <a:cubicBezTo>
                      <a:pt x="4320" y="18900"/>
                      <a:pt x="4050" y="19170"/>
                      <a:pt x="4320" y="19170"/>
                    </a:cubicBezTo>
                    <a:cubicBezTo>
                      <a:pt x="4320" y="19440"/>
                      <a:pt x="4590" y="19710"/>
                      <a:pt x="4590" y="19710"/>
                    </a:cubicBezTo>
                    <a:cubicBezTo>
                      <a:pt x="4590" y="19710"/>
                      <a:pt x="5130" y="19440"/>
                      <a:pt x="5400" y="19170"/>
                    </a:cubicBezTo>
                    <a:cubicBezTo>
                      <a:pt x="5670" y="18900"/>
                      <a:pt x="5940" y="18630"/>
                      <a:pt x="5940" y="18630"/>
                    </a:cubicBezTo>
                    <a:cubicBezTo>
                      <a:pt x="6210" y="18630"/>
                      <a:pt x="6210" y="18630"/>
                      <a:pt x="6210" y="18630"/>
                    </a:cubicBezTo>
                    <a:cubicBezTo>
                      <a:pt x="6210" y="18630"/>
                      <a:pt x="6210" y="18630"/>
                      <a:pt x="6210" y="18630"/>
                    </a:cubicBezTo>
                    <a:cubicBezTo>
                      <a:pt x="6210" y="18630"/>
                      <a:pt x="6480" y="18900"/>
                      <a:pt x="6480" y="18900"/>
                    </a:cubicBezTo>
                    <a:cubicBezTo>
                      <a:pt x="6480" y="18900"/>
                      <a:pt x="6480" y="19440"/>
                      <a:pt x="6480" y="19710"/>
                    </a:cubicBezTo>
                    <a:cubicBezTo>
                      <a:pt x="6480" y="19980"/>
                      <a:pt x="6210" y="20520"/>
                      <a:pt x="6210" y="20520"/>
                    </a:cubicBezTo>
                    <a:cubicBezTo>
                      <a:pt x="6480" y="20790"/>
                      <a:pt x="6750" y="20790"/>
                      <a:pt x="6750" y="20790"/>
                    </a:cubicBezTo>
                    <a:cubicBezTo>
                      <a:pt x="7020" y="20790"/>
                      <a:pt x="7290" y="20520"/>
                      <a:pt x="7560" y="20250"/>
                    </a:cubicBezTo>
                    <a:cubicBezTo>
                      <a:pt x="7560" y="19710"/>
                      <a:pt x="7830" y="19440"/>
                      <a:pt x="7830" y="19440"/>
                    </a:cubicBezTo>
                    <a:cubicBezTo>
                      <a:pt x="8100" y="19440"/>
                      <a:pt x="8370" y="19440"/>
                      <a:pt x="8370" y="19440"/>
                    </a:cubicBezTo>
                    <a:cubicBezTo>
                      <a:pt x="8370" y="19440"/>
                      <a:pt x="8370" y="19440"/>
                      <a:pt x="8370" y="19440"/>
                    </a:cubicBezTo>
                    <a:cubicBezTo>
                      <a:pt x="8370" y="19440"/>
                      <a:pt x="8640" y="19710"/>
                      <a:pt x="8640" y="19710"/>
                    </a:cubicBezTo>
                    <a:cubicBezTo>
                      <a:pt x="8640" y="19710"/>
                      <a:pt x="8640" y="19980"/>
                      <a:pt x="8640" y="20520"/>
                    </a:cubicBezTo>
                    <a:cubicBezTo>
                      <a:pt x="8640" y="20790"/>
                      <a:pt x="8640" y="21330"/>
                      <a:pt x="8640" y="21330"/>
                    </a:cubicBezTo>
                    <a:cubicBezTo>
                      <a:pt x="8910" y="21330"/>
                      <a:pt x="9180" y="21600"/>
                      <a:pt x="9180" y="21330"/>
                    </a:cubicBezTo>
                    <a:cubicBezTo>
                      <a:pt x="9450" y="21330"/>
                      <a:pt x="9450" y="21060"/>
                      <a:pt x="9720" y="20790"/>
                    </a:cubicBezTo>
                    <a:cubicBezTo>
                      <a:pt x="9720" y="20250"/>
                      <a:pt x="9990" y="19980"/>
                      <a:pt x="9990" y="19980"/>
                    </a:cubicBezTo>
                    <a:cubicBezTo>
                      <a:pt x="9990" y="19980"/>
                      <a:pt x="10260" y="19980"/>
                      <a:pt x="10260" y="19980"/>
                    </a:cubicBezTo>
                    <a:cubicBezTo>
                      <a:pt x="10260" y="19980"/>
                      <a:pt x="10260" y="19980"/>
                      <a:pt x="10260" y="19980"/>
                    </a:cubicBezTo>
                    <a:cubicBezTo>
                      <a:pt x="10260" y="19980"/>
                      <a:pt x="10530" y="19980"/>
                      <a:pt x="10800" y="19980"/>
                    </a:cubicBezTo>
                    <a:cubicBezTo>
                      <a:pt x="10800" y="19980"/>
                      <a:pt x="10800" y="20250"/>
                      <a:pt x="10800" y="20790"/>
                    </a:cubicBezTo>
                    <a:cubicBezTo>
                      <a:pt x="11070" y="21060"/>
                      <a:pt x="11070" y="21600"/>
                      <a:pt x="11070" y="21600"/>
                    </a:cubicBezTo>
                    <a:cubicBezTo>
                      <a:pt x="11340" y="21600"/>
                      <a:pt x="11610" y="21600"/>
                      <a:pt x="11880" y="21600"/>
                    </a:cubicBezTo>
                    <a:cubicBezTo>
                      <a:pt x="11880" y="21600"/>
                      <a:pt x="11880" y="21060"/>
                      <a:pt x="11880" y="20790"/>
                    </a:cubicBezTo>
                    <a:cubicBezTo>
                      <a:pt x="12150" y="20250"/>
                      <a:pt x="12150" y="19980"/>
                      <a:pt x="12150" y="19980"/>
                    </a:cubicBezTo>
                    <a:cubicBezTo>
                      <a:pt x="12150" y="19710"/>
                      <a:pt x="12420" y="19710"/>
                      <a:pt x="12420" y="19710"/>
                    </a:cubicBezTo>
                    <a:cubicBezTo>
                      <a:pt x="12420" y="19710"/>
                      <a:pt x="12420" y="19710"/>
                      <a:pt x="12420" y="19710"/>
                    </a:cubicBezTo>
                    <a:cubicBezTo>
                      <a:pt x="12420" y="19710"/>
                      <a:pt x="12690" y="19710"/>
                      <a:pt x="12690" y="19710"/>
                    </a:cubicBezTo>
                    <a:cubicBezTo>
                      <a:pt x="12960" y="19710"/>
                      <a:pt x="12960" y="20250"/>
                      <a:pt x="13230" y="20520"/>
                    </a:cubicBezTo>
                    <a:cubicBezTo>
                      <a:pt x="13500" y="20790"/>
                      <a:pt x="13500" y="21060"/>
                      <a:pt x="13770" y="21330"/>
                    </a:cubicBezTo>
                    <a:cubicBezTo>
                      <a:pt x="13770" y="21330"/>
                      <a:pt x="14040" y="21060"/>
                      <a:pt x="14310" y="21060"/>
                    </a:cubicBezTo>
                    <a:cubicBezTo>
                      <a:pt x="14310" y="21060"/>
                      <a:pt x="14310" y="20520"/>
                      <a:pt x="14310" y="20250"/>
                    </a:cubicBezTo>
                    <a:cubicBezTo>
                      <a:pt x="14310" y="19710"/>
                      <a:pt x="14310" y="19440"/>
                      <a:pt x="14310" y="19440"/>
                    </a:cubicBezTo>
                    <a:cubicBezTo>
                      <a:pt x="14310" y="19170"/>
                      <a:pt x="14580" y="19170"/>
                      <a:pt x="14580" y="19170"/>
                    </a:cubicBezTo>
                    <a:cubicBezTo>
                      <a:pt x="14580" y="19170"/>
                      <a:pt x="14580" y="19170"/>
                      <a:pt x="14580" y="19170"/>
                    </a:cubicBezTo>
                    <a:cubicBezTo>
                      <a:pt x="14580" y="19170"/>
                      <a:pt x="14850" y="19170"/>
                      <a:pt x="14850" y="19170"/>
                    </a:cubicBezTo>
                    <a:cubicBezTo>
                      <a:pt x="14850" y="19170"/>
                      <a:pt x="15120" y="19440"/>
                      <a:pt x="15390" y="19710"/>
                    </a:cubicBezTo>
                    <a:cubicBezTo>
                      <a:pt x="15660" y="19980"/>
                      <a:pt x="15930" y="20250"/>
                      <a:pt x="15930" y="20250"/>
                    </a:cubicBezTo>
                    <a:cubicBezTo>
                      <a:pt x="16200" y="20250"/>
                      <a:pt x="16470" y="19980"/>
                      <a:pt x="16470" y="19980"/>
                    </a:cubicBezTo>
                    <a:cubicBezTo>
                      <a:pt x="16470" y="19980"/>
                      <a:pt x="16470" y="19440"/>
                      <a:pt x="16200" y="19170"/>
                    </a:cubicBezTo>
                    <a:cubicBezTo>
                      <a:pt x="16200" y="18630"/>
                      <a:pt x="16200" y="18360"/>
                      <a:pt x="16200" y="18360"/>
                    </a:cubicBezTo>
                    <a:cubicBezTo>
                      <a:pt x="16200" y="18360"/>
                      <a:pt x="16470" y="18090"/>
                      <a:pt x="16470" y="18090"/>
                    </a:cubicBezTo>
                    <a:cubicBezTo>
                      <a:pt x="16470" y="18090"/>
                      <a:pt x="16470" y="18090"/>
                      <a:pt x="16470" y="18090"/>
                    </a:cubicBezTo>
                    <a:cubicBezTo>
                      <a:pt x="16470" y="18090"/>
                      <a:pt x="16470" y="17820"/>
                      <a:pt x="16740" y="17820"/>
                    </a:cubicBezTo>
                    <a:cubicBezTo>
                      <a:pt x="16740" y="17820"/>
                      <a:pt x="17010" y="18090"/>
                      <a:pt x="17280" y="18360"/>
                    </a:cubicBezTo>
                    <a:cubicBezTo>
                      <a:pt x="17550" y="18630"/>
                      <a:pt x="18090" y="18900"/>
                      <a:pt x="18090" y="18900"/>
                    </a:cubicBezTo>
                    <a:cubicBezTo>
                      <a:pt x="18090" y="18900"/>
                      <a:pt x="18360" y="18630"/>
                      <a:pt x="18360" y="18360"/>
                    </a:cubicBezTo>
                    <a:cubicBezTo>
                      <a:pt x="18360" y="18360"/>
                      <a:pt x="18360" y="18090"/>
                      <a:pt x="18090" y="17550"/>
                    </a:cubicBezTo>
                    <a:cubicBezTo>
                      <a:pt x="17820" y="17280"/>
                      <a:pt x="17820" y="17010"/>
                      <a:pt x="17820" y="17010"/>
                    </a:cubicBezTo>
                    <a:cubicBezTo>
                      <a:pt x="17820" y="16740"/>
                      <a:pt x="17820" y="16740"/>
                      <a:pt x="17820" y="16740"/>
                    </a:cubicBezTo>
                    <a:cubicBezTo>
                      <a:pt x="17820" y="16740"/>
                      <a:pt x="17820" y="16740"/>
                      <a:pt x="17820" y="16740"/>
                    </a:cubicBezTo>
                    <a:cubicBezTo>
                      <a:pt x="17820" y="16740"/>
                      <a:pt x="18090" y="16470"/>
                      <a:pt x="18090" y="16470"/>
                    </a:cubicBezTo>
                    <a:cubicBezTo>
                      <a:pt x="18090" y="16470"/>
                      <a:pt x="18630" y="16470"/>
                      <a:pt x="18900" y="16740"/>
                    </a:cubicBezTo>
                    <a:cubicBezTo>
                      <a:pt x="19170" y="16740"/>
                      <a:pt x="19710" y="17010"/>
                      <a:pt x="19710" y="17010"/>
                    </a:cubicBezTo>
                    <a:cubicBezTo>
                      <a:pt x="19980" y="17010"/>
                      <a:pt x="19980" y="16740"/>
                      <a:pt x="19980" y="16470"/>
                    </a:cubicBezTo>
                    <a:cubicBezTo>
                      <a:pt x="19980" y="16470"/>
                      <a:pt x="19710" y="16200"/>
                      <a:pt x="19440" y="15930"/>
                    </a:cubicBezTo>
                    <a:cubicBezTo>
                      <a:pt x="19170" y="15390"/>
                      <a:pt x="18900" y="15120"/>
                      <a:pt x="18900" y="15120"/>
                    </a:cubicBezTo>
                    <a:cubicBezTo>
                      <a:pt x="18900" y="15120"/>
                      <a:pt x="19170" y="14850"/>
                      <a:pt x="19170" y="14850"/>
                    </a:cubicBezTo>
                    <a:cubicBezTo>
                      <a:pt x="19170" y="14850"/>
                      <a:pt x="19170" y="14850"/>
                      <a:pt x="19170" y="14850"/>
                    </a:cubicBezTo>
                    <a:cubicBezTo>
                      <a:pt x="19170" y="14850"/>
                      <a:pt x="19170" y="14580"/>
                      <a:pt x="19170" y="14580"/>
                    </a:cubicBezTo>
                    <a:cubicBezTo>
                      <a:pt x="19170" y="14580"/>
                      <a:pt x="19710" y="14580"/>
                      <a:pt x="19980" y="14580"/>
                    </a:cubicBezTo>
                    <a:cubicBezTo>
                      <a:pt x="20520" y="14850"/>
                      <a:pt x="20790" y="14850"/>
                      <a:pt x="20790" y="14850"/>
                    </a:cubicBezTo>
                    <a:cubicBezTo>
                      <a:pt x="21060" y="14580"/>
                      <a:pt x="21060" y="14310"/>
                      <a:pt x="21060" y="14310"/>
                    </a:cubicBezTo>
                    <a:cubicBezTo>
                      <a:pt x="21060" y="14040"/>
                      <a:pt x="20790" y="14040"/>
                      <a:pt x="20520" y="13770"/>
                    </a:cubicBezTo>
                    <a:cubicBezTo>
                      <a:pt x="19980" y="13500"/>
                      <a:pt x="19710" y="13230"/>
                      <a:pt x="19710" y="13230"/>
                    </a:cubicBezTo>
                    <a:cubicBezTo>
                      <a:pt x="19710" y="13230"/>
                      <a:pt x="19710" y="12960"/>
                      <a:pt x="19710" y="12960"/>
                    </a:cubicBezTo>
                    <a:cubicBezTo>
                      <a:pt x="19710" y="12960"/>
                      <a:pt x="19710" y="12960"/>
                      <a:pt x="19710" y="12960"/>
                    </a:cubicBezTo>
                    <a:cubicBezTo>
                      <a:pt x="19710" y="12960"/>
                      <a:pt x="19710" y="12690"/>
                      <a:pt x="19980" y="12690"/>
                    </a:cubicBezTo>
                    <a:cubicBezTo>
                      <a:pt x="19980" y="12690"/>
                      <a:pt x="20250" y="12420"/>
                      <a:pt x="20790" y="12420"/>
                    </a:cubicBezTo>
                    <a:cubicBezTo>
                      <a:pt x="21060" y="12420"/>
                      <a:pt x="21600" y="12420"/>
                      <a:pt x="21600" y="12420"/>
                    </a:cubicBezTo>
                    <a:cubicBezTo>
                      <a:pt x="21600" y="12150"/>
                      <a:pt x="21600" y="11880"/>
                      <a:pt x="21600" y="11880"/>
                    </a:cubicBezTo>
                    <a:cubicBezTo>
                      <a:pt x="21600" y="11610"/>
                      <a:pt x="21330" y="11610"/>
                      <a:pt x="20790" y="11340"/>
                    </a:cubicBezTo>
                    <a:close/>
                  </a:path>
                </a:pathLst>
              </a:custGeom>
              <a:solidFill>
                <a:srgbClr val="A6A6A6"/>
              </a:solidFill>
              <a:ln w="12700" cap="flat">
                <a:noFill/>
                <a:miter lim="400000"/>
              </a:ln>
              <a:effectLst>
                <a:outerShdw blurRad="101600" dist="76200" dir="5400000" rotWithShape="0">
                  <a:srgbClr val="000000">
                    <a:alpha val="40000"/>
                  </a:srgbClr>
                </a:outerShdw>
              </a:effectLst>
            </p:spPr>
            <p:txBody>
              <a:bodyPr wrap="square" lIns="91439" tIns="91439" rIns="91439" bIns="91439" numCol="1" anchor="t">
                <a:noAutofit/>
              </a:bodyPr>
              <a:lstStyle/>
              <a:p/>
            </p:txBody>
          </p:sp>
          <p:sp>
            <p:nvSpPr>
              <p:cNvPr id="433" name="Shape 433"/>
              <p:cNvSpPr/>
              <p:nvPr/>
            </p:nvSpPr>
            <p:spPr>
              <a:xfrm>
                <a:off x="368300" y="374649"/>
                <a:ext cx="2222500" cy="2235201"/>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437" name="Shape 437"/>
              <p:cNvSpPr/>
              <p:nvPr/>
            </p:nvSpPr>
            <p:spPr>
              <a:xfrm>
                <a:off x="1114844" y="885944"/>
                <a:ext cx="1430338" cy="1166495"/>
              </a:xfrm>
              <a:prstGeom prst="rect">
                <a:avLst/>
              </a:prstGeom>
              <a:noFill/>
              <a:ln w="12700" cap="flat">
                <a:noFill/>
                <a:miter lim="400000"/>
              </a:ln>
              <a:effectLst/>
            </p:spPr>
            <p:txBody>
              <a:bodyPr wrap="square" lIns="91439" tIns="91439" rIns="91439" bIns="91439" numCol="1" anchor="t">
                <a:spAutoFit/>
              </a:bodyPr>
              <a:lstStyle>
                <a:lvl1pPr>
                  <a:defRPr sz="6400" b="1">
                    <a:solidFill>
                      <a:srgbClr val="6EAA01"/>
                    </a:solidFill>
                  </a:defRPr>
                </a:lvl1pPr>
              </a:lstStyle>
              <a:p>
                <a:pPr>
                  <a:defRPr b="0">
                    <a:solidFill>
                      <a:srgbClr val="000000"/>
                    </a:solidFill>
                  </a:defRPr>
                </a:pPr>
                <a:r>
                  <a:rPr lang="en-US" b="1">
                    <a:solidFill>
                      <a:srgbClr val="6EAA01"/>
                    </a:solidFill>
                  </a:rPr>
                  <a:t>1</a:t>
                </a:r>
                <a:endParaRPr lang="en-US" b="1">
                  <a:solidFill>
                    <a:srgbClr val="6EAA01"/>
                  </a:solidFill>
                </a:endParaRPr>
              </a:p>
            </p:txBody>
          </p:sp>
        </p:grpSp>
      </p:grpSp>
      <p:grpSp>
        <p:nvGrpSpPr>
          <p:cNvPr id="5" name="组合 4"/>
          <p:cNvGrpSpPr/>
          <p:nvPr/>
        </p:nvGrpSpPr>
        <p:grpSpPr>
          <a:xfrm>
            <a:off x="6573520" y="6110605"/>
            <a:ext cx="2962275" cy="6915150"/>
            <a:chOff x="16952" y="5739"/>
            <a:chExt cx="4665" cy="10890"/>
          </a:xfrm>
        </p:grpSpPr>
        <p:sp>
          <p:nvSpPr>
            <p:cNvPr id="402" name="Shape 402"/>
            <p:cNvSpPr/>
            <p:nvPr/>
          </p:nvSpPr>
          <p:spPr>
            <a:xfrm>
              <a:off x="17597" y="7854"/>
              <a:ext cx="3320" cy="877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600"/>
                    <a:pt x="0" y="21600"/>
                  </a:cubicBezTo>
                  <a:cubicBezTo>
                    <a:pt x="0" y="0"/>
                    <a:pt x="0" y="0"/>
                    <a:pt x="0" y="0"/>
                  </a:cubicBezTo>
                  <a:cubicBezTo>
                    <a:pt x="0" y="0"/>
                    <a:pt x="0" y="0"/>
                    <a:pt x="0" y="0"/>
                  </a:cubicBezTo>
                  <a:cubicBezTo>
                    <a:pt x="0" y="0"/>
                    <a:pt x="0" y="0"/>
                    <a:pt x="0" y="0"/>
                  </a:cubicBezTo>
                  <a:cubicBezTo>
                    <a:pt x="21600" y="0"/>
                    <a:pt x="21600" y="0"/>
                    <a:pt x="21600" y="0"/>
                  </a:cubicBezTo>
                  <a:cubicBezTo>
                    <a:pt x="21600" y="0"/>
                    <a:pt x="21600" y="0"/>
                    <a:pt x="21600" y="0"/>
                  </a:cubicBezTo>
                  <a:cubicBezTo>
                    <a:pt x="21600" y="21600"/>
                    <a:pt x="21600" y="21600"/>
                    <a:pt x="21600" y="21600"/>
                  </a:cubicBezTo>
                  <a:cubicBezTo>
                    <a:pt x="21600" y="21600"/>
                    <a:pt x="21600" y="21600"/>
                    <a:pt x="21600" y="21600"/>
                  </a:cubicBezTo>
                  <a:cubicBezTo>
                    <a:pt x="21600" y="21600"/>
                    <a:pt x="21600" y="21600"/>
                    <a:pt x="21600" y="21600"/>
                  </a:cubicBezTo>
                  <a:lnTo>
                    <a:pt x="0" y="21600"/>
                  </a:lnTo>
                  <a:close/>
                </a:path>
              </a:pathLst>
            </a:custGeom>
            <a:solidFill>
              <a:srgbClr val="3AA3CD"/>
            </a:solidFill>
            <a:ln w="12700">
              <a:miter lim="400000"/>
            </a:ln>
          </p:spPr>
          <p:txBody>
            <a:bodyPr tIns="91439" bIns="91439"/>
            <a:lstStyle/>
            <a:p/>
          </p:txBody>
        </p:sp>
        <p:grpSp>
          <p:nvGrpSpPr>
            <p:cNvPr id="430" name="Group 430"/>
            <p:cNvGrpSpPr/>
            <p:nvPr/>
          </p:nvGrpSpPr>
          <p:grpSpPr>
            <a:xfrm>
              <a:off x="16952" y="5739"/>
              <a:ext cx="4665" cy="4700"/>
              <a:chOff x="34924" y="-1"/>
              <a:chExt cx="2962276" cy="2984501"/>
            </a:xfrm>
          </p:grpSpPr>
          <p:sp>
            <p:nvSpPr>
              <p:cNvPr id="424" name="Shape 424"/>
              <p:cNvSpPr/>
              <p:nvPr/>
            </p:nvSpPr>
            <p:spPr>
              <a:xfrm>
                <a:off x="34924" y="-1"/>
                <a:ext cx="2962276" cy="2984501"/>
              </a:xfrm>
              <a:custGeom>
                <a:avLst/>
                <a:gdLst/>
                <a:ahLst/>
                <a:cxnLst>
                  <a:cxn ang="0">
                    <a:pos x="wd2" y="hd2"/>
                  </a:cxn>
                  <a:cxn ang="5400000">
                    <a:pos x="wd2" y="hd2"/>
                  </a:cxn>
                  <a:cxn ang="10800000">
                    <a:pos x="wd2" y="hd2"/>
                  </a:cxn>
                  <a:cxn ang="16200000">
                    <a:pos x="wd2" y="hd2"/>
                  </a:cxn>
                </a:cxnLst>
                <a:rect l="0" t="0" r="r" b="b"/>
                <a:pathLst>
                  <a:path w="21600" h="21600" extrusionOk="0">
                    <a:moveTo>
                      <a:pt x="20790" y="11340"/>
                    </a:moveTo>
                    <a:cubicBezTo>
                      <a:pt x="20520" y="11340"/>
                      <a:pt x="19980" y="11070"/>
                      <a:pt x="19980" y="11070"/>
                    </a:cubicBezTo>
                    <a:cubicBezTo>
                      <a:pt x="19980" y="11070"/>
                      <a:pt x="19980" y="10800"/>
                      <a:pt x="19980" y="10800"/>
                    </a:cubicBezTo>
                    <a:cubicBezTo>
                      <a:pt x="19980" y="10800"/>
                      <a:pt x="19980" y="10800"/>
                      <a:pt x="19980" y="10800"/>
                    </a:cubicBezTo>
                    <a:cubicBezTo>
                      <a:pt x="19980" y="10800"/>
                      <a:pt x="19980" y="10530"/>
                      <a:pt x="19980" y="10530"/>
                    </a:cubicBezTo>
                    <a:cubicBezTo>
                      <a:pt x="19980" y="10530"/>
                      <a:pt x="20520" y="10260"/>
                      <a:pt x="20790" y="10260"/>
                    </a:cubicBezTo>
                    <a:cubicBezTo>
                      <a:pt x="21060" y="9990"/>
                      <a:pt x="21600" y="9990"/>
                      <a:pt x="21600" y="9720"/>
                    </a:cubicBezTo>
                    <a:cubicBezTo>
                      <a:pt x="21600" y="9720"/>
                      <a:pt x="21600" y="9450"/>
                      <a:pt x="21600" y="9180"/>
                    </a:cubicBezTo>
                    <a:cubicBezTo>
                      <a:pt x="21600" y="9180"/>
                      <a:pt x="21060" y="9180"/>
                      <a:pt x="20790" y="9180"/>
                    </a:cubicBezTo>
                    <a:cubicBezTo>
                      <a:pt x="20250" y="8910"/>
                      <a:pt x="19980" y="8910"/>
                      <a:pt x="19980" y="8910"/>
                    </a:cubicBezTo>
                    <a:cubicBezTo>
                      <a:pt x="19710" y="8910"/>
                      <a:pt x="19710" y="8640"/>
                      <a:pt x="19710" y="8640"/>
                    </a:cubicBezTo>
                    <a:cubicBezTo>
                      <a:pt x="19710" y="8640"/>
                      <a:pt x="19710" y="8640"/>
                      <a:pt x="19710" y="8640"/>
                    </a:cubicBezTo>
                    <a:cubicBezTo>
                      <a:pt x="19710" y="8640"/>
                      <a:pt x="19710" y="8370"/>
                      <a:pt x="19710" y="8370"/>
                    </a:cubicBezTo>
                    <a:cubicBezTo>
                      <a:pt x="19710" y="8370"/>
                      <a:pt x="19980" y="8100"/>
                      <a:pt x="20520" y="7830"/>
                    </a:cubicBezTo>
                    <a:cubicBezTo>
                      <a:pt x="20790" y="7560"/>
                      <a:pt x="21060" y="7560"/>
                      <a:pt x="21060" y="7290"/>
                    </a:cubicBezTo>
                    <a:cubicBezTo>
                      <a:pt x="21060" y="7290"/>
                      <a:pt x="21060" y="7020"/>
                      <a:pt x="20790" y="6750"/>
                    </a:cubicBezTo>
                    <a:cubicBezTo>
                      <a:pt x="20790" y="6750"/>
                      <a:pt x="20520" y="6750"/>
                      <a:pt x="19980" y="6750"/>
                    </a:cubicBezTo>
                    <a:cubicBezTo>
                      <a:pt x="19710" y="7020"/>
                      <a:pt x="19170" y="7020"/>
                      <a:pt x="19170" y="7020"/>
                    </a:cubicBezTo>
                    <a:cubicBezTo>
                      <a:pt x="19170" y="7020"/>
                      <a:pt x="18900" y="6750"/>
                      <a:pt x="18900" y="6750"/>
                    </a:cubicBezTo>
                    <a:cubicBezTo>
                      <a:pt x="18900" y="6750"/>
                      <a:pt x="18900" y="6750"/>
                      <a:pt x="18900" y="6750"/>
                    </a:cubicBezTo>
                    <a:cubicBezTo>
                      <a:pt x="18900" y="6750"/>
                      <a:pt x="18900" y="6480"/>
                      <a:pt x="18900" y="6480"/>
                    </a:cubicBezTo>
                    <a:cubicBezTo>
                      <a:pt x="18900" y="6210"/>
                      <a:pt x="19170" y="5940"/>
                      <a:pt x="19440" y="5670"/>
                    </a:cubicBezTo>
                    <a:cubicBezTo>
                      <a:pt x="19710" y="5400"/>
                      <a:pt x="19980" y="5130"/>
                      <a:pt x="19980" y="5130"/>
                    </a:cubicBezTo>
                    <a:cubicBezTo>
                      <a:pt x="19980" y="4860"/>
                      <a:pt x="19710" y="4590"/>
                      <a:pt x="19710" y="4590"/>
                    </a:cubicBezTo>
                    <a:cubicBezTo>
                      <a:pt x="19710" y="4590"/>
                      <a:pt x="19170" y="4860"/>
                      <a:pt x="18900" y="4860"/>
                    </a:cubicBezTo>
                    <a:cubicBezTo>
                      <a:pt x="18630" y="4860"/>
                      <a:pt x="18090" y="5130"/>
                      <a:pt x="18090" y="5130"/>
                    </a:cubicBezTo>
                    <a:cubicBezTo>
                      <a:pt x="18090" y="5130"/>
                      <a:pt x="17820" y="4860"/>
                      <a:pt x="17820" y="4860"/>
                    </a:cubicBezTo>
                    <a:cubicBezTo>
                      <a:pt x="17820" y="4860"/>
                      <a:pt x="17820" y="4860"/>
                      <a:pt x="17820" y="4860"/>
                    </a:cubicBezTo>
                    <a:cubicBezTo>
                      <a:pt x="17820" y="4860"/>
                      <a:pt x="17550" y="4590"/>
                      <a:pt x="17550" y="4590"/>
                    </a:cubicBezTo>
                    <a:cubicBezTo>
                      <a:pt x="17550" y="4590"/>
                      <a:pt x="17820" y="4320"/>
                      <a:pt x="18090" y="4050"/>
                    </a:cubicBezTo>
                    <a:cubicBezTo>
                      <a:pt x="18360" y="3510"/>
                      <a:pt x="18360" y="3240"/>
                      <a:pt x="18360" y="3240"/>
                    </a:cubicBezTo>
                    <a:cubicBezTo>
                      <a:pt x="18360" y="2970"/>
                      <a:pt x="18090" y="2700"/>
                      <a:pt x="18090" y="2700"/>
                    </a:cubicBezTo>
                    <a:cubicBezTo>
                      <a:pt x="18090" y="2700"/>
                      <a:pt x="17550" y="2970"/>
                      <a:pt x="17280" y="3240"/>
                    </a:cubicBezTo>
                    <a:cubicBezTo>
                      <a:pt x="17010" y="3510"/>
                      <a:pt x="16740" y="3510"/>
                      <a:pt x="16470" y="3510"/>
                    </a:cubicBezTo>
                    <a:cubicBezTo>
                      <a:pt x="16470" y="3510"/>
                      <a:pt x="16200" y="3510"/>
                      <a:pt x="16200" y="3510"/>
                    </a:cubicBezTo>
                    <a:cubicBezTo>
                      <a:pt x="16200" y="3510"/>
                      <a:pt x="16200" y="3510"/>
                      <a:pt x="16200" y="3510"/>
                    </a:cubicBezTo>
                    <a:cubicBezTo>
                      <a:pt x="16200" y="3510"/>
                      <a:pt x="16200" y="3240"/>
                      <a:pt x="16200" y="3240"/>
                    </a:cubicBezTo>
                    <a:cubicBezTo>
                      <a:pt x="15930" y="3240"/>
                      <a:pt x="16200" y="2700"/>
                      <a:pt x="16200" y="2430"/>
                    </a:cubicBezTo>
                    <a:cubicBezTo>
                      <a:pt x="16470" y="2160"/>
                      <a:pt x="16470" y="1620"/>
                      <a:pt x="16470" y="1620"/>
                    </a:cubicBezTo>
                    <a:cubicBezTo>
                      <a:pt x="16470" y="1350"/>
                      <a:pt x="16200" y="1350"/>
                      <a:pt x="15930" y="1350"/>
                    </a:cubicBezTo>
                    <a:cubicBezTo>
                      <a:pt x="15930" y="1350"/>
                      <a:pt x="15660" y="1620"/>
                      <a:pt x="15390" y="1890"/>
                    </a:cubicBezTo>
                    <a:cubicBezTo>
                      <a:pt x="15120" y="2160"/>
                      <a:pt x="14850" y="2430"/>
                      <a:pt x="14850" y="2430"/>
                    </a:cubicBezTo>
                    <a:cubicBezTo>
                      <a:pt x="14580" y="2430"/>
                      <a:pt x="14580" y="2430"/>
                      <a:pt x="14580" y="2430"/>
                    </a:cubicBezTo>
                    <a:cubicBezTo>
                      <a:pt x="14580" y="2430"/>
                      <a:pt x="14580" y="2430"/>
                      <a:pt x="14580" y="2430"/>
                    </a:cubicBezTo>
                    <a:cubicBezTo>
                      <a:pt x="14580" y="2430"/>
                      <a:pt x="14310" y="2430"/>
                      <a:pt x="14310" y="2160"/>
                    </a:cubicBezTo>
                    <a:cubicBezTo>
                      <a:pt x="14040" y="2160"/>
                      <a:pt x="14310" y="1890"/>
                      <a:pt x="14310" y="1350"/>
                    </a:cubicBezTo>
                    <a:cubicBezTo>
                      <a:pt x="14310" y="1080"/>
                      <a:pt x="14310" y="540"/>
                      <a:pt x="14310" y="540"/>
                    </a:cubicBezTo>
                    <a:cubicBezTo>
                      <a:pt x="14040" y="540"/>
                      <a:pt x="13770" y="270"/>
                      <a:pt x="13770" y="270"/>
                    </a:cubicBezTo>
                    <a:cubicBezTo>
                      <a:pt x="13500" y="270"/>
                      <a:pt x="13500" y="810"/>
                      <a:pt x="13230" y="1080"/>
                    </a:cubicBezTo>
                    <a:cubicBezTo>
                      <a:pt x="12960" y="1350"/>
                      <a:pt x="12690" y="1890"/>
                      <a:pt x="12690" y="1890"/>
                    </a:cubicBezTo>
                    <a:cubicBezTo>
                      <a:pt x="12690" y="1890"/>
                      <a:pt x="12420" y="1890"/>
                      <a:pt x="12420" y="1890"/>
                    </a:cubicBezTo>
                    <a:cubicBezTo>
                      <a:pt x="12420" y="1890"/>
                      <a:pt x="12420" y="1890"/>
                      <a:pt x="12420" y="1890"/>
                    </a:cubicBezTo>
                    <a:cubicBezTo>
                      <a:pt x="12420" y="1890"/>
                      <a:pt x="12150" y="1620"/>
                      <a:pt x="12150" y="1620"/>
                    </a:cubicBezTo>
                    <a:cubicBezTo>
                      <a:pt x="12150" y="1620"/>
                      <a:pt x="12150" y="1350"/>
                      <a:pt x="11880" y="810"/>
                    </a:cubicBezTo>
                    <a:cubicBezTo>
                      <a:pt x="11880" y="540"/>
                      <a:pt x="11880" y="0"/>
                      <a:pt x="11880" y="0"/>
                    </a:cubicBezTo>
                    <a:cubicBezTo>
                      <a:pt x="11610" y="0"/>
                      <a:pt x="11340" y="0"/>
                      <a:pt x="11340" y="0"/>
                    </a:cubicBezTo>
                    <a:cubicBezTo>
                      <a:pt x="11070" y="0"/>
                      <a:pt x="11070" y="540"/>
                      <a:pt x="10800" y="810"/>
                    </a:cubicBezTo>
                    <a:cubicBezTo>
                      <a:pt x="10800" y="1080"/>
                      <a:pt x="10800" y="1620"/>
                      <a:pt x="10530" y="1620"/>
                    </a:cubicBezTo>
                    <a:cubicBezTo>
                      <a:pt x="10530" y="1620"/>
                      <a:pt x="10260" y="1620"/>
                      <a:pt x="10260" y="1620"/>
                    </a:cubicBezTo>
                    <a:cubicBezTo>
                      <a:pt x="10260" y="1620"/>
                      <a:pt x="10260" y="1620"/>
                      <a:pt x="10260" y="1620"/>
                    </a:cubicBezTo>
                    <a:cubicBezTo>
                      <a:pt x="10260" y="1620"/>
                      <a:pt x="9990" y="1620"/>
                      <a:pt x="9990" y="1620"/>
                    </a:cubicBezTo>
                    <a:cubicBezTo>
                      <a:pt x="9990" y="1620"/>
                      <a:pt x="9720" y="1350"/>
                      <a:pt x="9720" y="810"/>
                    </a:cubicBezTo>
                    <a:cubicBezTo>
                      <a:pt x="9450" y="540"/>
                      <a:pt x="9450" y="270"/>
                      <a:pt x="9180" y="0"/>
                    </a:cubicBezTo>
                    <a:cubicBezTo>
                      <a:pt x="9180" y="0"/>
                      <a:pt x="8910" y="0"/>
                      <a:pt x="8640" y="270"/>
                    </a:cubicBezTo>
                    <a:cubicBezTo>
                      <a:pt x="8640" y="270"/>
                      <a:pt x="8640" y="540"/>
                      <a:pt x="8640" y="1080"/>
                    </a:cubicBezTo>
                    <a:cubicBezTo>
                      <a:pt x="8640" y="1350"/>
                      <a:pt x="8640" y="1890"/>
                      <a:pt x="8640" y="1890"/>
                    </a:cubicBezTo>
                    <a:cubicBezTo>
                      <a:pt x="8370" y="1890"/>
                      <a:pt x="8100" y="1890"/>
                      <a:pt x="8100" y="1890"/>
                    </a:cubicBezTo>
                    <a:cubicBezTo>
                      <a:pt x="8100" y="1890"/>
                      <a:pt x="8100" y="1890"/>
                      <a:pt x="8100" y="1890"/>
                    </a:cubicBezTo>
                    <a:cubicBezTo>
                      <a:pt x="8100" y="1890"/>
                      <a:pt x="8100" y="2160"/>
                      <a:pt x="7830" y="2160"/>
                    </a:cubicBezTo>
                    <a:cubicBezTo>
                      <a:pt x="7830" y="2160"/>
                      <a:pt x="7560" y="1620"/>
                      <a:pt x="7290" y="1350"/>
                    </a:cubicBezTo>
                    <a:cubicBezTo>
                      <a:pt x="7290" y="1080"/>
                      <a:pt x="7020" y="810"/>
                      <a:pt x="6750" y="810"/>
                    </a:cubicBezTo>
                    <a:cubicBezTo>
                      <a:pt x="6750" y="810"/>
                      <a:pt x="6480" y="810"/>
                      <a:pt x="6210" y="1080"/>
                    </a:cubicBezTo>
                    <a:cubicBezTo>
                      <a:pt x="6210" y="1080"/>
                      <a:pt x="6210" y="1350"/>
                      <a:pt x="6480" y="1890"/>
                    </a:cubicBezTo>
                    <a:cubicBezTo>
                      <a:pt x="6480" y="2160"/>
                      <a:pt x="6480" y="2700"/>
                      <a:pt x="6480" y="2700"/>
                    </a:cubicBezTo>
                    <a:cubicBezTo>
                      <a:pt x="6480" y="2700"/>
                      <a:pt x="6210" y="2970"/>
                      <a:pt x="6210" y="2970"/>
                    </a:cubicBezTo>
                    <a:cubicBezTo>
                      <a:pt x="6210" y="2970"/>
                      <a:pt x="6210" y="2970"/>
                      <a:pt x="6210" y="2970"/>
                    </a:cubicBezTo>
                    <a:cubicBezTo>
                      <a:pt x="6210" y="2970"/>
                      <a:pt x="5940" y="2970"/>
                      <a:pt x="5940" y="2970"/>
                    </a:cubicBezTo>
                    <a:cubicBezTo>
                      <a:pt x="5940" y="2970"/>
                      <a:pt x="5670" y="2700"/>
                      <a:pt x="5400" y="2430"/>
                    </a:cubicBezTo>
                    <a:cubicBezTo>
                      <a:pt x="5130" y="2160"/>
                      <a:pt x="4860" y="1890"/>
                      <a:pt x="4590" y="1890"/>
                    </a:cubicBezTo>
                    <a:cubicBezTo>
                      <a:pt x="4590" y="1890"/>
                      <a:pt x="4320" y="2160"/>
                      <a:pt x="4320" y="2160"/>
                    </a:cubicBezTo>
                    <a:cubicBezTo>
                      <a:pt x="4050" y="2430"/>
                      <a:pt x="4320" y="2700"/>
                      <a:pt x="4590" y="3240"/>
                    </a:cubicBezTo>
                    <a:cubicBezTo>
                      <a:pt x="4590" y="3510"/>
                      <a:pt x="4860" y="3780"/>
                      <a:pt x="4860" y="3780"/>
                    </a:cubicBezTo>
                    <a:cubicBezTo>
                      <a:pt x="4860" y="4050"/>
                      <a:pt x="4590" y="4050"/>
                      <a:pt x="4590" y="4050"/>
                    </a:cubicBezTo>
                    <a:cubicBezTo>
                      <a:pt x="4590" y="4050"/>
                      <a:pt x="4590" y="4050"/>
                      <a:pt x="4590" y="4050"/>
                    </a:cubicBezTo>
                    <a:cubicBezTo>
                      <a:pt x="4590" y="4050"/>
                      <a:pt x="4320" y="4320"/>
                      <a:pt x="4320" y="4320"/>
                    </a:cubicBezTo>
                    <a:cubicBezTo>
                      <a:pt x="4320" y="4320"/>
                      <a:pt x="4050" y="4050"/>
                      <a:pt x="3510" y="4050"/>
                    </a:cubicBezTo>
                    <a:cubicBezTo>
                      <a:pt x="3240" y="3780"/>
                      <a:pt x="2970" y="3510"/>
                      <a:pt x="2700" y="3510"/>
                    </a:cubicBezTo>
                    <a:cubicBezTo>
                      <a:pt x="2700" y="3780"/>
                      <a:pt x="2430" y="4050"/>
                      <a:pt x="2430" y="4050"/>
                    </a:cubicBezTo>
                    <a:cubicBezTo>
                      <a:pt x="2430" y="4050"/>
                      <a:pt x="2700" y="4590"/>
                      <a:pt x="2970" y="4860"/>
                    </a:cubicBezTo>
                    <a:cubicBezTo>
                      <a:pt x="2970" y="5130"/>
                      <a:pt x="3240" y="5400"/>
                      <a:pt x="3240" y="5400"/>
                    </a:cubicBezTo>
                    <a:cubicBezTo>
                      <a:pt x="3510" y="5670"/>
                      <a:pt x="3240" y="5670"/>
                      <a:pt x="3240" y="5670"/>
                    </a:cubicBezTo>
                    <a:cubicBezTo>
                      <a:pt x="3240" y="5670"/>
                      <a:pt x="3240" y="5670"/>
                      <a:pt x="3240" y="5670"/>
                    </a:cubicBezTo>
                    <a:cubicBezTo>
                      <a:pt x="3240" y="5670"/>
                      <a:pt x="2970" y="5940"/>
                      <a:pt x="2970" y="5940"/>
                    </a:cubicBezTo>
                    <a:cubicBezTo>
                      <a:pt x="2970" y="5940"/>
                      <a:pt x="2700" y="5940"/>
                      <a:pt x="2160" y="5940"/>
                    </a:cubicBezTo>
                    <a:cubicBezTo>
                      <a:pt x="1890" y="5670"/>
                      <a:pt x="1350" y="5670"/>
                      <a:pt x="1350" y="5670"/>
                    </a:cubicBezTo>
                    <a:cubicBezTo>
                      <a:pt x="1350" y="5670"/>
                      <a:pt x="1080" y="5940"/>
                      <a:pt x="1080" y="6210"/>
                    </a:cubicBezTo>
                    <a:cubicBezTo>
                      <a:pt x="1080" y="6210"/>
                      <a:pt x="1350" y="6480"/>
                      <a:pt x="1620" y="6750"/>
                    </a:cubicBezTo>
                    <a:cubicBezTo>
                      <a:pt x="1890" y="7020"/>
                      <a:pt x="2430" y="7290"/>
                      <a:pt x="2430" y="7290"/>
                    </a:cubicBezTo>
                    <a:cubicBezTo>
                      <a:pt x="2430" y="7560"/>
                      <a:pt x="2160" y="7560"/>
                      <a:pt x="2160" y="7560"/>
                    </a:cubicBezTo>
                    <a:cubicBezTo>
                      <a:pt x="2160" y="7560"/>
                      <a:pt x="2160" y="7560"/>
                      <a:pt x="2160" y="7560"/>
                    </a:cubicBezTo>
                    <a:cubicBezTo>
                      <a:pt x="2160" y="7560"/>
                      <a:pt x="2160" y="7830"/>
                      <a:pt x="2160" y="7830"/>
                    </a:cubicBezTo>
                    <a:cubicBezTo>
                      <a:pt x="2160" y="8100"/>
                      <a:pt x="1620" y="7830"/>
                      <a:pt x="1350" y="7830"/>
                    </a:cubicBezTo>
                    <a:cubicBezTo>
                      <a:pt x="810" y="7830"/>
                      <a:pt x="540" y="7830"/>
                      <a:pt x="540" y="8100"/>
                    </a:cubicBezTo>
                    <a:cubicBezTo>
                      <a:pt x="270" y="8100"/>
                      <a:pt x="270" y="8370"/>
                      <a:pt x="270" y="8640"/>
                    </a:cubicBezTo>
                    <a:cubicBezTo>
                      <a:pt x="270" y="8640"/>
                      <a:pt x="540" y="8910"/>
                      <a:pt x="1080" y="8910"/>
                    </a:cubicBezTo>
                    <a:cubicBezTo>
                      <a:pt x="1350" y="9180"/>
                      <a:pt x="1620" y="9450"/>
                      <a:pt x="1890" y="9450"/>
                    </a:cubicBezTo>
                    <a:cubicBezTo>
                      <a:pt x="1890" y="9450"/>
                      <a:pt x="1890" y="9720"/>
                      <a:pt x="1890" y="9720"/>
                    </a:cubicBezTo>
                    <a:cubicBezTo>
                      <a:pt x="1890" y="9720"/>
                      <a:pt x="1890" y="9720"/>
                      <a:pt x="1890" y="9720"/>
                    </a:cubicBezTo>
                    <a:cubicBezTo>
                      <a:pt x="1890" y="9720"/>
                      <a:pt x="1620" y="9990"/>
                      <a:pt x="1620" y="9990"/>
                    </a:cubicBezTo>
                    <a:cubicBezTo>
                      <a:pt x="1620" y="9990"/>
                      <a:pt x="1350" y="10260"/>
                      <a:pt x="810" y="10260"/>
                    </a:cubicBezTo>
                    <a:cubicBezTo>
                      <a:pt x="540" y="10260"/>
                      <a:pt x="0" y="10530"/>
                      <a:pt x="0" y="10530"/>
                    </a:cubicBezTo>
                    <a:cubicBezTo>
                      <a:pt x="0" y="10530"/>
                      <a:pt x="0" y="11070"/>
                      <a:pt x="0" y="11070"/>
                    </a:cubicBezTo>
                    <a:cubicBezTo>
                      <a:pt x="0" y="11070"/>
                      <a:pt x="540" y="11340"/>
                      <a:pt x="810" y="11340"/>
                    </a:cubicBezTo>
                    <a:cubicBezTo>
                      <a:pt x="1350" y="11340"/>
                      <a:pt x="1620" y="11610"/>
                      <a:pt x="1620" y="11610"/>
                    </a:cubicBezTo>
                    <a:cubicBezTo>
                      <a:pt x="1890" y="11610"/>
                      <a:pt x="1890" y="11880"/>
                      <a:pt x="1890" y="11880"/>
                    </a:cubicBezTo>
                    <a:cubicBezTo>
                      <a:pt x="1890" y="11880"/>
                      <a:pt x="1890" y="11880"/>
                      <a:pt x="1890" y="11880"/>
                    </a:cubicBezTo>
                    <a:cubicBezTo>
                      <a:pt x="1890" y="11880"/>
                      <a:pt x="1890" y="12150"/>
                      <a:pt x="1890" y="12150"/>
                    </a:cubicBezTo>
                    <a:cubicBezTo>
                      <a:pt x="1890" y="12150"/>
                      <a:pt x="1350" y="12420"/>
                      <a:pt x="1080" y="12420"/>
                    </a:cubicBezTo>
                    <a:cubicBezTo>
                      <a:pt x="540" y="12690"/>
                      <a:pt x="270" y="12960"/>
                      <a:pt x="270" y="12960"/>
                    </a:cubicBezTo>
                    <a:cubicBezTo>
                      <a:pt x="270" y="12960"/>
                      <a:pt x="270" y="13500"/>
                      <a:pt x="540" y="13500"/>
                    </a:cubicBezTo>
                    <a:cubicBezTo>
                      <a:pt x="540" y="13500"/>
                      <a:pt x="810" y="13500"/>
                      <a:pt x="1350" y="13500"/>
                    </a:cubicBezTo>
                    <a:cubicBezTo>
                      <a:pt x="1620" y="13500"/>
                      <a:pt x="2160" y="13500"/>
                      <a:pt x="2160" y="13500"/>
                    </a:cubicBezTo>
                    <a:cubicBezTo>
                      <a:pt x="2160" y="13770"/>
                      <a:pt x="2160" y="14040"/>
                      <a:pt x="2160" y="14040"/>
                    </a:cubicBezTo>
                    <a:cubicBezTo>
                      <a:pt x="2160" y="14040"/>
                      <a:pt x="2160" y="14040"/>
                      <a:pt x="2160" y="14040"/>
                    </a:cubicBezTo>
                    <a:cubicBezTo>
                      <a:pt x="2160" y="14040"/>
                      <a:pt x="2430" y="14040"/>
                      <a:pt x="2430" y="14310"/>
                    </a:cubicBezTo>
                    <a:cubicBezTo>
                      <a:pt x="2430" y="14310"/>
                      <a:pt x="1890" y="14580"/>
                      <a:pt x="1620" y="14850"/>
                    </a:cubicBezTo>
                    <a:cubicBezTo>
                      <a:pt x="1350" y="15120"/>
                      <a:pt x="1080" y="15390"/>
                      <a:pt x="1080" y="15390"/>
                    </a:cubicBezTo>
                    <a:cubicBezTo>
                      <a:pt x="1080" y="15390"/>
                      <a:pt x="1350" y="15930"/>
                      <a:pt x="1350" y="15930"/>
                    </a:cubicBezTo>
                    <a:cubicBezTo>
                      <a:pt x="1350" y="15930"/>
                      <a:pt x="1890" y="15930"/>
                      <a:pt x="2160" y="15660"/>
                    </a:cubicBezTo>
                    <a:cubicBezTo>
                      <a:pt x="2700" y="15660"/>
                      <a:pt x="2970" y="15660"/>
                      <a:pt x="2970" y="15660"/>
                    </a:cubicBezTo>
                    <a:cubicBezTo>
                      <a:pt x="2970" y="15660"/>
                      <a:pt x="3240" y="15930"/>
                      <a:pt x="3240" y="15930"/>
                    </a:cubicBezTo>
                    <a:cubicBezTo>
                      <a:pt x="3240" y="15930"/>
                      <a:pt x="3240" y="15930"/>
                      <a:pt x="3240" y="15930"/>
                    </a:cubicBezTo>
                    <a:cubicBezTo>
                      <a:pt x="3240" y="15930"/>
                      <a:pt x="3240" y="15930"/>
                      <a:pt x="3240" y="16200"/>
                    </a:cubicBezTo>
                    <a:cubicBezTo>
                      <a:pt x="3240" y="16200"/>
                      <a:pt x="3240" y="16470"/>
                      <a:pt x="2970" y="16740"/>
                    </a:cubicBezTo>
                    <a:cubicBezTo>
                      <a:pt x="2700" y="17010"/>
                      <a:pt x="2430" y="17280"/>
                      <a:pt x="2430" y="17550"/>
                    </a:cubicBezTo>
                    <a:cubicBezTo>
                      <a:pt x="2430" y="17550"/>
                      <a:pt x="2700" y="17820"/>
                      <a:pt x="2700" y="17820"/>
                    </a:cubicBezTo>
                    <a:cubicBezTo>
                      <a:pt x="2700" y="17820"/>
                      <a:pt x="3240" y="17820"/>
                      <a:pt x="3510" y="17550"/>
                    </a:cubicBezTo>
                    <a:cubicBezTo>
                      <a:pt x="4050" y="17550"/>
                      <a:pt x="4320" y="17280"/>
                      <a:pt x="4320" y="17280"/>
                    </a:cubicBezTo>
                    <a:cubicBezTo>
                      <a:pt x="4320" y="17280"/>
                      <a:pt x="4590" y="17550"/>
                      <a:pt x="4590" y="17550"/>
                    </a:cubicBezTo>
                    <a:cubicBezTo>
                      <a:pt x="4590" y="17550"/>
                      <a:pt x="4590" y="17550"/>
                      <a:pt x="4590" y="17550"/>
                    </a:cubicBezTo>
                    <a:cubicBezTo>
                      <a:pt x="4590" y="17550"/>
                      <a:pt x="4860" y="17550"/>
                      <a:pt x="4860" y="17550"/>
                    </a:cubicBezTo>
                    <a:cubicBezTo>
                      <a:pt x="4860" y="17820"/>
                      <a:pt x="4590" y="18090"/>
                      <a:pt x="4590" y="18360"/>
                    </a:cubicBezTo>
                    <a:cubicBezTo>
                      <a:pt x="4320" y="18900"/>
                      <a:pt x="4050" y="19170"/>
                      <a:pt x="4050" y="19170"/>
                    </a:cubicBezTo>
                    <a:cubicBezTo>
                      <a:pt x="4320" y="19440"/>
                      <a:pt x="4590" y="19710"/>
                      <a:pt x="4590" y="19710"/>
                    </a:cubicBezTo>
                    <a:cubicBezTo>
                      <a:pt x="4590" y="19710"/>
                      <a:pt x="5130" y="19440"/>
                      <a:pt x="5400" y="19170"/>
                    </a:cubicBezTo>
                    <a:cubicBezTo>
                      <a:pt x="5670" y="18900"/>
                      <a:pt x="5940" y="18630"/>
                      <a:pt x="5940" y="18630"/>
                    </a:cubicBezTo>
                    <a:cubicBezTo>
                      <a:pt x="5940" y="18630"/>
                      <a:pt x="6210" y="18630"/>
                      <a:pt x="6210" y="18630"/>
                    </a:cubicBezTo>
                    <a:cubicBezTo>
                      <a:pt x="6210" y="18630"/>
                      <a:pt x="6210" y="18630"/>
                      <a:pt x="6210" y="18630"/>
                    </a:cubicBezTo>
                    <a:cubicBezTo>
                      <a:pt x="6210" y="18630"/>
                      <a:pt x="6480" y="18900"/>
                      <a:pt x="6480" y="18900"/>
                    </a:cubicBezTo>
                    <a:cubicBezTo>
                      <a:pt x="6480" y="18900"/>
                      <a:pt x="6480" y="19440"/>
                      <a:pt x="6480" y="19710"/>
                    </a:cubicBezTo>
                    <a:cubicBezTo>
                      <a:pt x="6210" y="19980"/>
                      <a:pt x="6210" y="20520"/>
                      <a:pt x="6210" y="20520"/>
                    </a:cubicBezTo>
                    <a:cubicBezTo>
                      <a:pt x="6480" y="20790"/>
                      <a:pt x="6750" y="20790"/>
                      <a:pt x="6750" y="20790"/>
                    </a:cubicBezTo>
                    <a:cubicBezTo>
                      <a:pt x="6750" y="20790"/>
                      <a:pt x="7020" y="20520"/>
                      <a:pt x="7290" y="20250"/>
                    </a:cubicBezTo>
                    <a:cubicBezTo>
                      <a:pt x="7560" y="19710"/>
                      <a:pt x="7830" y="19440"/>
                      <a:pt x="7830" y="19440"/>
                    </a:cubicBezTo>
                    <a:cubicBezTo>
                      <a:pt x="8100" y="19440"/>
                      <a:pt x="8100" y="19440"/>
                      <a:pt x="8100" y="19440"/>
                    </a:cubicBezTo>
                    <a:cubicBezTo>
                      <a:pt x="8100" y="19440"/>
                      <a:pt x="8100" y="19440"/>
                      <a:pt x="8100" y="19440"/>
                    </a:cubicBezTo>
                    <a:cubicBezTo>
                      <a:pt x="8100" y="19440"/>
                      <a:pt x="8370" y="19710"/>
                      <a:pt x="8640" y="19710"/>
                    </a:cubicBezTo>
                    <a:cubicBezTo>
                      <a:pt x="8640" y="19710"/>
                      <a:pt x="8640" y="19980"/>
                      <a:pt x="8640" y="20520"/>
                    </a:cubicBezTo>
                    <a:cubicBezTo>
                      <a:pt x="8640" y="20790"/>
                      <a:pt x="8640" y="21330"/>
                      <a:pt x="8640" y="21330"/>
                    </a:cubicBezTo>
                    <a:cubicBezTo>
                      <a:pt x="8640" y="21330"/>
                      <a:pt x="9180" y="21600"/>
                      <a:pt x="9180" y="21330"/>
                    </a:cubicBezTo>
                    <a:cubicBezTo>
                      <a:pt x="9180" y="21330"/>
                      <a:pt x="9450" y="21060"/>
                      <a:pt x="9720" y="20790"/>
                    </a:cubicBezTo>
                    <a:cubicBezTo>
                      <a:pt x="9720" y="20250"/>
                      <a:pt x="9990" y="19980"/>
                      <a:pt x="9990" y="19980"/>
                    </a:cubicBezTo>
                    <a:cubicBezTo>
                      <a:pt x="9990" y="19980"/>
                      <a:pt x="10260" y="19980"/>
                      <a:pt x="10260" y="19980"/>
                    </a:cubicBezTo>
                    <a:cubicBezTo>
                      <a:pt x="10260" y="19980"/>
                      <a:pt x="10260" y="19980"/>
                      <a:pt x="10260" y="19980"/>
                    </a:cubicBezTo>
                    <a:cubicBezTo>
                      <a:pt x="10260" y="19980"/>
                      <a:pt x="10530" y="19980"/>
                      <a:pt x="10530" y="19980"/>
                    </a:cubicBezTo>
                    <a:cubicBezTo>
                      <a:pt x="10800" y="19980"/>
                      <a:pt x="10800" y="20250"/>
                      <a:pt x="10800" y="20790"/>
                    </a:cubicBezTo>
                    <a:cubicBezTo>
                      <a:pt x="11070" y="21060"/>
                      <a:pt x="11070" y="21600"/>
                      <a:pt x="11070" y="21600"/>
                    </a:cubicBezTo>
                    <a:cubicBezTo>
                      <a:pt x="11340" y="21600"/>
                      <a:pt x="11610" y="21600"/>
                      <a:pt x="11610" y="21600"/>
                    </a:cubicBezTo>
                    <a:cubicBezTo>
                      <a:pt x="11880" y="21600"/>
                      <a:pt x="11880" y="21060"/>
                      <a:pt x="11880" y="20790"/>
                    </a:cubicBezTo>
                    <a:cubicBezTo>
                      <a:pt x="12150" y="20250"/>
                      <a:pt x="12150" y="19980"/>
                      <a:pt x="12150" y="19980"/>
                    </a:cubicBezTo>
                    <a:cubicBezTo>
                      <a:pt x="12150" y="19710"/>
                      <a:pt x="12420" y="19710"/>
                      <a:pt x="12420" y="19710"/>
                    </a:cubicBezTo>
                    <a:cubicBezTo>
                      <a:pt x="12420" y="19710"/>
                      <a:pt x="12420" y="19710"/>
                      <a:pt x="12420" y="19710"/>
                    </a:cubicBezTo>
                    <a:cubicBezTo>
                      <a:pt x="12420" y="19710"/>
                      <a:pt x="12690" y="19710"/>
                      <a:pt x="12690" y="19710"/>
                    </a:cubicBezTo>
                    <a:cubicBezTo>
                      <a:pt x="12690" y="19710"/>
                      <a:pt x="12960" y="20250"/>
                      <a:pt x="13230" y="20520"/>
                    </a:cubicBezTo>
                    <a:cubicBezTo>
                      <a:pt x="13500" y="20790"/>
                      <a:pt x="13500" y="21060"/>
                      <a:pt x="13770" y="21330"/>
                    </a:cubicBezTo>
                    <a:cubicBezTo>
                      <a:pt x="13770" y="21330"/>
                      <a:pt x="14040" y="21060"/>
                      <a:pt x="14310" y="21060"/>
                    </a:cubicBezTo>
                    <a:cubicBezTo>
                      <a:pt x="14310" y="21060"/>
                      <a:pt x="14310" y="20520"/>
                      <a:pt x="14310" y="20250"/>
                    </a:cubicBezTo>
                    <a:cubicBezTo>
                      <a:pt x="14310" y="19710"/>
                      <a:pt x="14040" y="19440"/>
                      <a:pt x="14310" y="19440"/>
                    </a:cubicBezTo>
                    <a:cubicBezTo>
                      <a:pt x="14310" y="19170"/>
                      <a:pt x="14580" y="19170"/>
                      <a:pt x="14580" y="19170"/>
                    </a:cubicBezTo>
                    <a:cubicBezTo>
                      <a:pt x="14580" y="19170"/>
                      <a:pt x="14580" y="19170"/>
                      <a:pt x="14580" y="19170"/>
                    </a:cubicBezTo>
                    <a:cubicBezTo>
                      <a:pt x="14580" y="19170"/>
                      <a:pt x="14580" y="19170"/>
                      <a:pt x="14850" y="19170"/>
                    </a:cubicBezTo>
                    <a:cubicBezTo>
                      <a:pt x="14850" y="19170"/>
                      <a:pt x="15120" y="19440"/>
                      <a:pt x="15390" y="19710"/>
                    </a:cubicBezTo>
                    <a:cubicBezTo>
                      <a:pt x="15660" y="19980"/>
                      <a:pt x="15930" y="20250"/>
                      <a:pt x="15930" y="20250"/>
                    </a:cubicBezTo>
                    <a:cubicBezTo>
                      <a:pt x="16200" y="20250"/>
                      <a:pt x="16470" y="19980"/>
                      <a:pt x="16470" y="19980"/>
                    </a:cubicBezTo>
                    <a:cubicBezTo>
                      <a:pt x="16470" y="19980"/>
                      <a:pt x="16470" y="19440"/>
                      <a:pt x="16200" y="19170"/>
                    </a:cubicBezTo>
                    <a:cubicBezTo>
                      <a:pt x="16200" y="18630"/>
                      <a:pt x="15930" y="18360"/>
                      <a:pt x="16200" y="18360"/>
                    </a:cubicBezTo>
                    <a:cubicBezTo>
                      <a:pt x="16200" y="18360"/>
                      <a:pt x="16200" y="18090"/>
                      <a:pt x="16200" y="18090"/>
                    </a:cubicBezTo>
                    <a:cubicBezTo>
                      <a:pt x="16200" y="18090"/>
                      <a:pt x="16200" y="18090"/>
                      <a:pt x="16200" y="18090"/>
                    </a:cubicBezTo>
                    <a:cubicBezTo>
                      <a:pt x="16200" y="18090"/>
                      <a:pt x="16470" y="17820"/>
                      <a:pt x="16470" y="17820"/>
                    </a:cubicBezTo>
                    <a:cubicBezTo>
                      <a:pt x="16740" y="17820"/>
                      <a:pt x="17010" y="18090"/>
                      <a:pt x="17280" y="18360"/>
                    </a:cubicBezTo>
                    <a:cubicBezTo>
                      <a:pt x="17550" y="18630"/>
                      <a:pt x="18090" y="18900"/>
                      <a:pt x="18090" y="18900"/>
                    </a:cubicBezTo>
                    <a:cubicBezTo>
                      <a:pt x="18090" y="18900"/>
                      <a:pt x="18360" y="18630"/>
                      <a:pt x="18360" y="18360"/>
                    </a:cubicBezTo>
                    <a:cubicBezTo>
                      <a:pt x="18360" y="18360"/>
                      <a:pt x="18360" y="18090"/>
                      <a:pt x="18090" y="17550"/>
                    </a:cubicBezTo>
                    <a:cubicBezTo>
                      <a:pt x="17820" y="17280"/>
                      <a:pt x="17550" y="17010"/>
                      <a:pt x="17550" y="17010"/>
                    </a:cubicBezTo>
                    <a:cubicBezTo>
                      <a:pt x="17550" y="16740"/>
                      <a:pt x="17820" y="16740"/>
                      <a:pt x="17820" y="16740"/>
                    </a:cubicBezTo>
                    <a:cubicBezTo>
                      <a:pt x="17820" y="16740"/>
                      <a:pt x="17820" y="16740"/>
                      <a:pt x="17820" y="16740"/>
                    </a:cubicBezTo>
                    <a:cubicBezTo>
                      <a:pt x="17820" y="16740"/>
                      <a:pt x="18090" y="16470"/>
                      <a:pt x="18090" y="16470"/>
                    </a:cubicBezTo>
                    <a:cubicBezTo>
                      <a:pt x="18090" y="16470"/>
                      <a:pt x="18360" y="16470"/>
                      <a:pt x="18900" y="16740"/>
                    </a:cubicBezTo>
                    <a:cubicBezTo>
                      <a:pt x="19170" y="16740"/>
                      <a:pt x="19710" y="17010"/>
                      <a:pt x="19710" y="17010"/>
                    </a:cubicBezTo>
                    <a:cubicBezTo>
                      <a:pt x="19710" y="17010"/>
                      <a:pt x="19980" y="16740"/>
                      <a:pt x="19980" y="16470"/>
                    </a:cubicBezTo>
                    <a:cubicBezTo>
                      <a:pt x="19980" y="16470"/>
                      <a:pt x="19710" y="16200"/>
                      <a:pt x="19440" y="15930"/>
                    </a:cubicBezTo>
                    <a:cubicBezTo>
                      <a:pt x="19170" y="15390"/>
                      <a:pt x="18900" y="15120"/>
                      <a:pt x="18900" y="15120"/>
                    </a:cubicBezTo>
                    <a:cubicBezTo>
                      <a:pt x="18900" y="15120"/>
                      <a:pt x="18900" y="14850"/>
                      <a:pt x="18900" y="14850"/>
                    </a:cubicBezTo>
                    <a:cubicBezTo>
                      <a:pt x="18900" y="14850"/>
                      <a:pt x="18900" y="14850"/>
                      <a:pt x="18900" y="14850"/>
                    </a:cubicBezTo>
                    <a:cubicBezTo>
                      <a:pt x="18900" y="14850"/>
                      <a:pt x="19170" y="14580"/>
                      <a:pt x="19170" y="14580"/>
                    </a:cubicBezTo>
                    <a:cubicBezTo>
                      <a:pt x="19170" y="14580"/>
                      <a:pt x="19710" y="14580"/>
                      <a:pt x="19980" y="14580"/>
                    </a:cubicBezTo>
                    <a:cubicBezTo>
                      <a:pt x="20520" y="14850"/>
                      <a:pt x="20790" y="14850"/>
                      <a:pt x="20790" y="14850"/>
                    </a:cubicBezTo>
                    <a:cubicBezTo>
                      <a:pt x="21060" y="14580"/>
                      <a:pt x="21060" y="14310"/>
                      <a:pt x="21060" y="14310"/>
                    </a:cubicBezTo>
                    <a:cubicBezTo>
                      <a:pt x="21060" y="14040"/>
                      <a:pt x="20790" y="14040"/>
                      <a:pt x="20520" y="13770"/>
                    </a:cubicBezTo>
                    <a:cubicBezTo>
                      <a:pt x="19980" y="13500"/>
                      <a:pt x="19710" y="13230"/>
                      <a:pt x="19710" y="13230"/>
                    </a:cubicBezTo>
                    <a:cubicBezTo>
                      <a:pt x="19710" y="13230"/>
                      <a:pt x="19710" y="12960"/>
                      <a:pt x="19710" y="12960"/>
                    </a:cubicBezTo>
                    <a:cubicBezTo>
                      <a:pt x="19710" y="12960"/>
                      <a:pt x="19710" y="12960"/>
                      <a:pt x="19710" y="12960"/>
                    </a:cubicBezTo>
                    <a:cubicBezTo>
                      <a:pt x="19710" y="12960"/>
                      <a:pt x="19710" y="12690"/>
                      <a:pt x="19980" y="12690"/>
                    </a:cubicBezTo>
                    <a:cubicBezTo>
                      <a:pt x="19980" y="12690"/>
                      <a:pt x="20250" y="12420"/>
                      <a:pt x="20790" y="12420"/>
                    </a:cubicBezTo>
                    <a:cubicBezTo>
                      <a:pt x="21060" y="12420"/>
                      <a:pt x="21600" y="12420"/>
                      <a:pt x="21600" y="12420"/>
                    </a:cubicBezTo>
                    <a:cubicBezTo>
                      <a:pt x="21600" y="12150"/>
                      <a:pt x="21600" y="11880"/>
                      <a:pt x="21600" y="11880"/>
                    </a:cubicBezTo>
                    <a:cubicBezTo>
                      <a:pt x="21600" y="11610"/>
                      <a:pt x="21060" y="11610"/>
                      <a:pt x="20790" y="11340"/>
                    </a:cubicBezTo>
                    <a:close/>
                  </a:path>
                </a:pathLst>
              </a:custGeom>
              <a:solidFill>
                <a:srgbClr val="A6A6A6"/>
              </a:solidFill>
              <a:ln w="12700" cap="flat">
                <a:noFill/>
                <a:miter lim="400000"/>
              </a:ln>
              <a:effectLst>
                <a:outerShdw blurRad="101600" dist="76200" dir="5400000" rotWithShape="0">
                  <a:srgbClr val="000000">
                    <a:alpha val="40000"/>
                  </a:srgbClr>
                </a:outerShdw>
              </a:effectLst>
            </p:spPr>
            <p:txBody>
              <a:bodyPr wrap="square" lIns="91439" tIns="91439" rIns="91439" bIns="91439" numCol="1" anchor="t">
                <a:noAutofit/>
              </a:bodyPr>
              <a:lstStyle/>
              <a:p/>
            </p:txBody>
          </p:sp>
          <p:sp>
            <p:nvSpPr>
              <p:cNvPr id="425" name="Shape 425"/>
              <p:cNvSpPr/>
              <p:nvPr/>
            </p:nvSpPr>
            <p:spPr>
              <a:xfrm>
                <a:off x="406400" y="374649"/>
                <a:ext cx="2222500" cy="2235201"/>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429" name="Shape 429"/>
              <p:cNvSpPr/>
              <p:nvPr/>
            </p:nvSpPr>
            <p:spPr>
              <a:xfrm>
                <a:off x="1095069" y="885944"/>
                <a:ext cx="1430337" cy="1166495"/>
              </a:xfrm>
              <a:prstGeom prst="rect">
                <a:avLst/>
              </a:prstGeom>
              <a:noFill/>
              <a:ln w="12700" cap="flat">
                <a:noFill/>
                <a:miter lim="400000"/>
              </a:ln>
              <a:effectLst/>
            </p:spPr>
            <p:txBody>
              <a:bodyPr wrap="square" lIns="91439" tIns="91439" rIns="91439" bIns="91439" numCol="1" anchor="t">
                <a:spAutoFit/>
              </a:bodyPr>
              <a:lstStyle>
                <a:lvl1pPr>
                  <a:defRPr sz="6400" b="1">
                    <a:solidFill>
                      <a:srgbClr val="3AA3CD"/>
                    </a:solidFill>
                  </a:defRPr>
                </a:lvl1pPr>
              </a:lstStyle>
              <a:p>
                <a:pPr>
                  <a:defRPr b="0">
                    <a:solidFill>
                      <a:srgbClr val="000000"/>
                    </a:solidFill>
                  </a:defRPr>
                </a:pPr>
                <a:r>
                  <a:rPr lang="en-US" b="1">
                    <a:solidFill>
                      <a:srgbClr val="3AA3CD"/>
                    </a:solidFill>
                  </a:rPr>
                  <a:t>2</a:t>
                </a:r>
                <a:endParaRPr lang="en-US" b="1">
                  <a:solidFill>
                    <a:srgbClr val="3AA3CD"/>
                  </a:solidFill>
                </a:endParaRPr>
              </a:p>
            </p:txBody>
          </p:sp>
        </p:grpSp>
        <p:sp>
          <p:nvSpPr>
            <p:cNvPr id="431" name="Shape 431"/>
            <p:cNvSpPr/>
            <p:nvPr/>
          </p:nvSpPr>
          <p:spPr>
            <a:xfrm>
              <a:off x="17537" y="11565"/>
              <a:ext cx="3248" cy="1643"/>
            </a:xfrm>
            <a:prstGeom prst="rect">
              <a:avLst/>
            </a:prstGeom>
            <a:ln w="12700">
              <a:miter lim="400000"/>
            </a:ln>
          </p:spPr>
          <p:txBody>
            <a:bodyPr wrap="square" tIns="91439" bIns="91439">
              <a:spAutoFit/>
            </a:bodyPr>
            <a:lstStyle>
              <a:lvl1pPr algn="ctr">
                <a:defRPr sz="2800">
                  <a:solidFill>
                    <a:srgbClr val="FFFFFF"/>
                  </a:solidFill>
                </a:defRPr>
              </a:lvl1pPr>
            </a:lstStyle>
            <a:p>
              <a:pPr>
                <a:defRPr>
                  <a:solidFill>
                    <a:srgbClr val="000000"/>
                  </a:solidFill>
                </a:defRPr>
              </a:pPr>
              <a:r>
                <a:rPr>
                  <a:solidFill>
                    <a:srgbClr val="FFFFFF"/>
                  </a:solidFill>
                </a:rPr>
                <a:t>接收通知方监听 MQ</a:t>
              </a:r>
              <a:endParaRPr>
                <a:solidFill>
                  <a:srgbClr val="FFFFFF"/>
                </a:solidFill>
              </a:endParaRPr>
            </a:p>
          </p:txBody>
        </p:sp>
      </p:grpSp>
      <p:grpSp>
        <p:nvGrpSpPr>
          <p:cNvPr id="7" name="组合 6"/>
          <p:cNvGrpSpPr/>
          <p:nvPr/>
        </p:nvGrpSpPr>
        <p:grpSpPr>
          <a:xfrm>
            <a:off x="10895330" y="6137910"/>
            <a:ext cx="2962275" cy="6887210"/>
            <a:chOff x="5642" y="5739"/>
            <a:chExt cx="4665" cy="10846"/>
          </a:xfrm>
        </p:grpSpPr>
        <p:sp>
          <p:nvSpPr>
            <p:cNvPr id="400" name="Shape 400"/>
            <p:cNvSpPr/>
            <p:nvPr/>
          </p:nvSpPr>
          <p:spPr>
            <a:xfrm>
              <a:off x="6227" y="7854"/>
              <a:ext cx="3380" cy="87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600"/>
                    <a:pt x="0" y="21600"/>
                  </a:cubicBezTo>
                  <a:cubicBezTo>
                    <a:pt x="0" y="0"/>
                    <a:pt x="0" y="0"/>
                    <a:pt x="0" y="0"/>
                  </a:cubicBezTo>
                  <a:cubicBezTo>
                    <a:pt x="0" y="0"/>
                    <a:pt x="0" y="0"/>
                    <a:pt x="0" y="0"/>
                  </a:cubicBezTo>
                  <a:cubicBezTo>
                    <a:pt x="0" y="0"/>
                    <a:pt x="0" y="0"/>
                    <a:pt x="0" y="0"/>
                  </a:cubicBezTo>
                  <a:cubicBezTo>
                    <a:pt x="21600" y="0"/>
                    <a:pt x="21600" y="0"/>
                    <a:pt x="21600" y="0"/>
                  </a:cubicBezTo>
                  <a:cubicBezTo>
                    <a:pt x="21600" y="0"/>
                    <a:pt x="21600" y="0"/>
                    <a:pt x="21600" y="0"/>
                  </a:cubicBezTo>
                  <a:cubicBezTo>
                    <a:pt x="21600" y="21600"/>
                    <a:pt x="21600" y="21600"/>
                    <a:pt x="21600" y="21600"/>
                  </a:cubicBezTo>
                  <a:cubicBezTo>
                    <a:pt x="21600" y="21600"/>
                    <a:pt x="21600" y="21600"/>
                    <a:pt x="21600" y="21600"/>
                  </a:cubicBezTo>
                  <a:cubicBezTo>
                    <a:pt x="21600" y="21600"/>
                    <a:pt x="21600" y="21600"/>
                    <a:pt x="21600" y="21600"/>
                  </a:cubicBezTo>
                  <a:lnTo>
                    <a:pt x="0" y="21600"/>
                  </a:lnTo>
                  <a:close/>
                </a:path>
              </a:pathLst>
            </a:custGeom>
            <a:solidFill>
              <a:srgbClr val="ACADB0"/>
            </a:solidFill>
            <a:ln w="12700">
              <a:miter lim="400000"/>
            </a:ln>
          </p:spPr>
          <p:txBody>
            <a:bodyPr tIns="91439" bIns="91439"/>
            <a:lstStyle/>
            <a:p/>
          </p:txBody>
        </p:sp>
        <p:grpSp>
          <p:nvGrpSpPr>
            <p:cNvPr id="413" name="Group 413"/>
            <p:cNvGrpSpPr/>
            <p:nvPr/>
          </p:nvGrpSpPr>
          <p:grpSpPr>
            <a:xfrm>
              <a:off x="5642" y="5739"/>
              <a:ext cx="4665" cy="4700"/>
              <a:chOff x="111123" y="-1"/>
              <a:chExt cx="2962277" cy="2984501"/>
            </a:xfrm>
          </p:grpSpPr>
          <p:sp>
            <p:nvSpPr>
              <p:cNvPr id="405" name="Shape 405"/>
              <p:cNvSpPr/>
              <p:nvPr/>
            </p:nvSpPr>
            <p:spPr>
              <a:xfrm>
                <a:off x="111123" y="-1"/>
                <a:ext cx="2962277" cy="2984501"/>
              </a:xfrm>
              <a:custGeom>
                <a:avLst/>
                <a:gdLst/>
                <a:ahLst/>
                <a:cxnLst>
                  <a:cxn ang="0">
                    <a:pos x="wd2" y="hd2"/>
                  </a:cxn>
                  <a:cxn ang="5400000">
                    <a:pos x="wd2" y="hd2"/>
                  </a:cxn>
                  <a:cxn ang="10800000">
                    <a:pos x="wd2" y="hd2"/>
                  </a:cxn>
                  <a:cxn ang="16200000">
                    <a:pos x="wd2" y="hd2"/>
                  </a:cxn>
                </a:cxnLst>
                <a:rect l="0" t="0" r="r" b="b"/>
                <a:pathLst>
                  <a:path w="21600" h="21600" extrusionOk="0">
                    <a:moveTo>
                      <a:pt x="20790" y="11340"/>
                    </a:moveTo>
                    <a:cubicBezTo>
                      <a:pt x="20250" y="11340"/>
                      <a:pt x="19980" y="11070"/>
                      <a:pt x="19980" y="11070"/>
                    </a:cubicBezTo>
                    <a:cubicBezTo>
                      <a:pt x="19980" y="11070"/>
                      <a:pt x="19980" y="10800"/>
                      <a:pt x="19980" y="10800"/>
                    </a:cubicBezTo>
                    <a:cubicBezTo>
                      <a:pt x="19980" y="10800"/>
                      <a:pt x="19980" y="10800"/>
                      <a:pt x="19980" y="10800"/>
                    </a:cubicBezTo>
                    <a:cubicBezTo>
                      <a:pt x="19980" y="10800"/>
                      <a:pt x="19980" y="10530"/>
                      <a:pt x="19980" y="10530"/>
                    </a:cubicBezTo>
                    <a:cubicBezTo>
                      <a:pt x="19980" y="10530"/>
                      <a:pt x="20250" y="10260"/>
                      <a:pt x="20790" y="10260"/>
                    </a:cubicBezTo>
                    <a:cubicBezTo>
                      <a:pt x="21060" y="9990"/>
                      <a:pt x="21600" y="9990"/>
                      <a:pt x="21600" y="9720"/>
                    </a:cubicBezTo>
                    <a:cubicBezTo>
                      <a:pt x="21600" y="9720"/>
                      <a:pt x="21600" y="9450"/>
                      <a:pt x="21600" y="9180"/>
                    </a:cubicBezTo>
                    <a:cubicBezTo>
                      <a:pt x="21330" y="9180"/>
                      <a:pt x="21060" y="9180"/>
                      <a:pt x="20520" y="9180"/>
                    </a:cubicBezTo>
                    <a:cubicBezTo>
                      <a:pt x="20250" y="8910"/>
                      <a:pt x="19710" y="8910"/>
                      <a:pt x="19710" y="8910"/>
                    </a:cubicBezTo>
                    <a:cubicBezTo>
                      <a:pt x="19710" y="8910"/>
                      <a:pt x="19710" y="8640"/>
                      <a:pt x="19710" y="8640"/>
                    </a:cubicBezTo>
                    <a:cubicBezTo>
                      <a:pt x="19710" y="8640"/>
                      <a:pt x="19710" y="8640"/>
                      <a:pt x="19710" y="8640"/>
                    </a:cubicBezTo>
                    <a:cubicBezTo>
                      <a:pt x="19710" y="8640"/>
                      <a:pt x="19710" y="8370"/>
                      <a:pt x="19710" y="8370"/>
                    </a:cubicBezTo>
                    <a:cubicBezTo>
                      <a:pt x="19710" y="8370"/>
                      <a:pt x="19980" y="8100"/>
                      <a:pt x="20250" y="7830"/>
                    </a:cubicBezTo>
                    <a:cubicBezTo>
                      <a:pt x="20790" y="7560"/>
                      <a:pt x="21060" y="7560"/>
                      <a:pt x="21060" y="7290"/>
                    </a:cubicBezTo>
                    <a:cubicBezTo>
                      <a:pt x="21060" y="7290"/>
                      <a:pt x="21060" y="7020"/>
                      <a:pt x="20790" y="6750"/>
                    </a:cubicBezTo>
                    <a:cubicBezTo>
                      <a:pt x="20790" y="6750"/>
                      <a:pt x="20250" y="6750"/>
                      <a:pt x="19980" y="6750"/>
                    </a:cubicBezTo>
                    <a:cubicBezTo>
                      <a:pt x="19710" y="7020"/>
                      <a:pt x="19170" y="7020"/>
                      <a:pt x="19170" y="7020"/>
                    </a:cubicBezTo>
                    <a:cubicBezTo>
                      <a:pt x="19170" y="7020"/>
                      <a:pt x="18900" y="6750"/>
                      <a:pt x="18900" y="6750"/>
                    </a:cubicBezTo>
                    <a:cubicBezTo>
                      <a:pt x="18900" y="6750"/>
                      <a:pt x="18900" y="6750"/>
                      <a:pt x="18900" y="6750"/>
                    </a:cubicBezTo>
                    <a:cubicBezTo>
                      <a:pt x="18900" y="6750"/>
                      <a:pt x="18900" y="6480"/>
                      <a:pt x="18900" y="6480"/>
                    </a:cubicBezTo>
                    <a:cubicBezTo>
                      <a:pt x="18900" y="6210"/>
                      <a:pt x="19170" y="5940"/>
                      <a:pt x="19440" y="5670"/>
                    </a:cubicBezTo>
                    <a:cubicBezTo>
                      <a:pt x="19710" y="5400"/>
                      <a:pt x="19980" y="5130"/>
                      <a:pt x="19980" y="5130"/>
                    </a:cubicBezTo>
                    <a:cubicBezTo>
                      <a:pt x="19980" y="4860"/>
                      <a:pt x="19710" y="4590"/>
                      <a:pt x="19710" y="4590"/>
                    </a:cubicBezTo>
                    <a:cubicBezTo>
                      <a:pt x="19710" y="4590"/>
                      <a:pt x="19170" y="4860"/>
                      <a:pt x="18900" y="4860"/>
                    </a:cubicBezTo>
                    <a:cubicBezTo>
                      <a:pt x="18360" y="4860"/>
                      <a:pt x="18090" y="5130"/>
                      <a:pt x="18090" y="5130"/>
                    </a:cubicBezTo>
                    <a:cubicBezTo>
                      <a:pt x="17820" y="5130"/>
                      <a:pt x="17820" y="4860"/>
                      <a:pt x="17820" y="4860"/>
                    </a:cubicBezTo>
                    <a:cubicBezTo>
                      <a:pt x="17820" y="4860"/>
                      <a:pt x="17820" y="4860"/>
                      <a:pt x="17820" y="4860"/>
                    </a:cubicBezTo>
                    <a:cubicBezTo>
                      <a:pt x="17820" y="4860"/>
                      <a:pt x="17550" y="4590"/>
                      <a:pt x="17550" y="4590"/>
                    </a:cubicBezTo>
                    <a:cubicBezTo>
                      <a:pt x="17550" y="4590"/>
                      <a:pt x="17820" y="4320"/>
                      <a:pt x="18090" y="4050"/>
                    </a:cubicBezTo>
                    <a:cubicBezTo>
                      <a:pt x="18360" y="3510"/>
                      <a:pt x="18360" y="3240"/>
                      <a:pt x="18360" y="3240"/>
                    </a:cubicBezTo>
                    <a:cubicBezTo>
                      <a:pt x="18360" y="2970"/>
                      <a:pt x="18090" y="2700"/>
                      <a:pt x="18090" y="2700"/>
                    </a:cubicBezTo>
                    <a:cubicBezTo>
                      <a:pt x="17820" y="2700"/>
                      <a:pt x="17550" y="2970"/>
                      <a:pt x="17280" y="3240"/>
                    </a:cubicBezTo>
                    <a:cubicBezTo>
                      <a:pt x="17010" y="3510"/>
                      <a:pt x="16470" y="3510"/>
                      <a:pt x="16470" y="3510"/>
                    </a:cubicBezTo>
                    <a:cubicBezTo>
                      <a:pt x="16470" y="3510"/>
                      <a:pt x="16200" y="3510"/>
                      <a:pt x="16200" y="3510"/>
                    </a:cubicBezTo>
                    <a:cubicBezTo>
                      <a:pt x="16200" y="3510"/>
                      <a:pt x="16200" y="3510"/>
                      <a:pt x="16200" y="3510"/>
                    </a:cubicBezTo>
                    <a:cubicBezTo>
                      <a:pt x="16200" y="3510"/>
                      <a:pt x="15930" y="3240"/>
                      <a:pt x="15930" y="3240"/>
                    </a:cubicBezTo>
                    <a:cubicBezTo>
                      <a:pt x="15930" y="3240"/>
                      <a:pt x="16200" y="2700"/>
                      <a:pt x="16200" y="2430"/>
                    </a:cubicBezTo>
                    <a:cubicBezTo>
                      <a:pt x="16470" y="2160"/>
                      <a:pt x="16470" y="1620"/>
                      <a:pt x="16470" y="1620"/>
                    </a:cubicBezTo>
                    <a:cubicBezTo>
                      <a:pt x="16470" y="1350"/>
                      <a:pt x="16200" y="1350"/>
                      <a:pt x="15930" y="1350"/>
                    </a:cubicBezTo>
                    <a:cubicBezTo>
                      <a:pt x="15930" y="1350"/>
                      <a:pt x="15660" y="1620"/>
                      <a:pt x="15390" y="1890"/>
                    </a:cubicBezTo>
                    <a:cubicBezTo>
                      <a:pt x="15120" y="2160"/>
                      <a:pt x="14850" y="2430"/>
                      <a:pt x="14850" y="2430"/>
                    </a:cubicBezTo>
                    <a:cubicBezTo>
                      <a:pt x="14580" y="2430"/>
                      <a:pt x="14310" y="2430"/>
                      <a:pt x="14310" y="2430"/>
                    </a:cubicBezTo>
                    <a:cubicBezTo>
                      <a:pt x="14310" y="2430"/>
                      <a:pt x="14310" y="2430"/>
                      <a:pt x="14310" y="2430"/>
                    </a:cubicBezTo>
                    <a:cubicBezTo>
                      <a:pt x="14310" y="2430"/>
                      <a:pt x="14040" y="2430"/>
                      <a:pt x="14040" y="2160"/>
                    </a:cubicBezTo>
                    <a:cubicBezTo>
                      <a:pt x="14040" y="2160"/>
                      <a:pt x="14040" y="1890"/>
                      <a:pt x="14310" y="1350"/>
                    </a:cubicBezTo>
                    <a:cubicBezTo>
                      <a:pt x="14310" y="1080"/>
                      <a:pt x="14310" y="540"/>
                      <a:pt x="14310" y="540"/>
                    </a:cubicBezTo>
                    <a:cubicBezTo>
                      <a:pt x="14040" y="540"/>
                      <a:pt x="13770" y="270"/>
                      <a:pt x="13500" y="270"/>
                    </a:cubicBezTo>
                    <a:cubicBezTo>
                      <a:pt x="13500" y="270"/>
                      <a:pt x="13230" y="810"/>
                      <a:pt x="13230" y="1080"/>
                    </a:cubicBezTo>
                    <a:cubicBezTo>
                      <a:pt x="12960" y="1350"/>
                      <a:pt x="12690" y="1890"/>
                      <a:pt x="12690" y="1890"/>
                    </a:cubicBezTo>
                    <a:cubicBezTo>
                      <a:pt x="12690" y="1890"/>
                      <a:pt x="12420" y="1890"/>
                      <a:pt x="12420" y="1890"/>
                    </a:cubicBezTo>
                    <a:cubicBezTo>
                      <a:pt x="12420" y="1890"/>
                      <a:pt x="12420" y="1890"/>
                      <a:pt x="12420" y="1890"/>
                    </a:cubicBezTo>
                    <a:cubicBezTo>
                      <a:pt x="12420" y="1890"/>
                      <a:pt x="12150" y="1620"/>
                      <a:pt x="12150" y="1620"/>
                    </a:cubicBezTo>
                    <a:cubicBezTo>
                      <a:pt x="12150" y="1620"/>
                      <a:pt x="11880" y="1350"/>
                      <a:pt x="11880" y="810"/>
                    </a:cubicBezTo>
                    <a:cubicBezTo>
                      <a:pt x="11880" y="540"/>
                      <a:pt x="11880" y="0"/>
                      <a:pt x="11610" y="0"/>
                    </a:cubicBezTo>
                    <a:cubicBezTo>
                      <a:pt x="11610" y="0"/>
                      <a:pt x="11340" y="0"/>
                      <a:pt x="11070" y="0"/>
                    </a:cubicBezTo>
                    <a:cubicBezTo>
                      <a:pt x="11070" y="0"/>
                      <a:pt x="11070" y="540"/>
                      <a:pt x="10800" y="810"/>
                    </a:cubicBezTo>
                    <a:cubicBezTo>
                      <a:pt x="10800" y="1080"/>
                      <a:pt x="10530" y="1620"/>
                      <a:pt x="10530" y="1620"/>
                    </a:cubicBezTo>
                    <a:cubicBezTo>
                      <a:pt x="10530" y="1620"/>
                      <a:pt x="10260" y="1620"/>
                      <a:pt x="10260" y="1620"/>
                    </a:cubicBezTo>
                    <a:cubicBezTo>
                      <a:pt x="10260" y="1620"/>
                      <a:pt x="10260" y="1620"/>
                      <a:pt x="10260" y="1620"/>
                    </a:cubicBezTo>
                    <a:cubicBezTo>
                      <a:pt x="10260" y="1620"/>
                      <a:pt x="9990" y="1620"/>
                      <a:pt x="9990" y="1620"/>
                    </a:cubicBezTo>
                    <a:cubicBezTo>
                      <a:pt x="9990" y="1620"/>
                      <a:pt x="9720" y="1350"/>
                      <a:pt x="9720" y="810"/>
                    </a:cubicBezTo>
                    <a:cubicBezTo>
                      <a:pt x="9450" y="540"/>
                      <a:pt x="9180" y="270"/>
                      <a:pt x="9180" y="0"/>
                    </a:cubicBezTo>
                    <a:cubicBezTo>
                      <a:pt x="9180" y="0"/>
                      <a:pt x="8640" y="0"/>
                      <a:pt x="8640" y="270"/>
                    </a:cubicBezTo>
                    <a:cubicBezTo>
                      <a:pt x="8640" y="270"/>
                      <a:pt x="8640" y="540"/>
                      <a:pt x="8640" y="1080"/>
                    </a:cubicBezTo>
                    <a:cubicBezTo>
                      <a:pt x="8370" y="1350"/>
                      <a:pt x="8370" y="1890"/>
                      <a:pt x="8370" y="1890"/>
                    </a:cubicBezTo>
                    <a:cubicBezTo>
                      <a:pt x="8370" y="1890"/>
                      <a:pt x="8100" y="1890"/>
                      <a:pt x="8100" y="1890"/>
                    </a:cubicBezTo>
                    <a:cubicBezTo>
                      <a:pt x="8100" y="1890"/>
                      <a:pt x="8100" y="1890"/>
                      <a:pt x="8100" y="1890"/>
                    </a:cubicBezTo>
                    <a:cubicBezTo>
                      <a:pt x="8100" y="1890"/>
                      <a:pt x="7830" y="2160"/>
                      <a:pt x="7830" y="2160"/>
                    </a:cubicBezTo>
                    <a:cubicBezTo>
                      <a:pt x="7830" y="2160"/>
                      <a:pt x="7560" y="1620"/>
                      <a:pt x="7290" y="1350"/>
                    </a:cubicBezTo>
                    <a:cubicBezTo>
                      <a:pt x="7020" y="1080"/>
                      <a:pt x="6750" y="810"/>
                      <a:pt x="6750" y="810"/>
                    </a:cubicBezTo>
                    <a:cubicBezTo>
                      <a:pt x="6750" y="810"/>
                      <a:pt x="6210" y="810"/>
                      <a:pt x="6210" y="1080"/>
                    </a:cubicBezTo>
                    <a:cubicBezTo>
                      <a:pt x="6210" y="1080"/>
                      <a:pt x="6210" y="1350"/>
                      <a:pt x="6480" y="1890"/>
                    </a:cubicBezTo>
                    <a:cubicBezTo>
                      <a:pt x="6480" y="2160"/>
                      <a:pt x="6480" y="2700"/>
                      <a:pt x="6480" y="2700"/>
                    </a:cubicBezTo>
                    <a:cubicBezTo>
                      <a:pt x="6480" y="2700"/>
                      <a:pt x="6210" y="2970"/>
                      <a:pt x="6210" y="2970"/>
                    </a:cubicBezTo>
                    <a:cubicBezTo>
                      <a:pt x="6210" y="2970"/>
                      <a:pt x="6210" y="2970"/>
                      <a:pt x="6210" y="2970"/>
                    </a:cubicBezTo>
                    <a:cubicBezTo>
                      <a:pt x="6210" y="2970"/>
                      <a:pt x="5940" y="2970"/>
                      <a:pt x="5940" y="2970"/>
                    </a:cubicBezTo>
                    <a:cubicBezTo>
                      <a:pt x="5940" y="2970"/>
                      <a:pt x="5670" y="2700"/>
                      <a:pt x="5400" y="2430"/>
                    </a:cubicBezTo>
                    <a:cubicBezTo>
                      <a:pt x="4860" y="2160"/>
                      <a:pt x="4590" y="1890"/>
                      <a:pt x="4590" y="1890"/>
                    </a:cubicBezTo>
                    <a:cubicBezTo>
                      <a:pt x="4590" y="1890"/>
                      <a:pt x="4050" y="2160"/>
                      <a:pt x="4050" y="2160"/>
                    </a:cubicBezTo>
                    <a:cubicBezTo>
                      <a:pt x="4050" y="2430"/>
                      <a:pt x="4320" y="2700"/>
                      <a:pt x="4320" y="3240"/>
                    </a:cubicBezTo>
                    <a:cubicBezTo>
                      <a:pt x="4590" y="3510"/>
                      <a:pt x="4860" y="3780"/>
                      <a:pt x="4860" y="3780"/>
                    </a:cubicBezTo>
                    <a:cubicBezTo>
                      <a:pt x="4860" y="4050"/>
                      <a:pt x="4590" y="4050"/>
                      <a:pt x="4590" y="4050"/>
                    </a:cubicBezTo>
                    <a:cubicBezTo>
                      <a:pt x="4590" y="4050"/>
                      <a:pt x="4590" y="4050"/>
                      <a:pt x="4590" y="4050"/>
                    </a:cubicBezTo>
                    <a:cubicBezTo>
                      <a:pt x="4590" y="4050"/>
                      <a:pt x="4320" y="4320"/>
                      <a:pt x="4320" y="4320"/>
                    </a:cubicBezTo>
                    <a:cubicBezTo>
                      <a:pt x="4320" y="4320"/>
                      <a:pt x="3780" y="4050"/>
                      <a:pt x="3510" y="4050"/>
                    </a:cubicBezTo>
                    <a:cubicBezTo>
                      <a:pt x="3240" y="3780"/>
                      <a:pt x="2700" y="3510"/>
                      <a:pt x="2700" y="3510"/>
                    </a:cubicBezTo>
                    <a:cubicBezTo>
                      <a:pt x="2700" y="3780"/>
                      <a:pt x="2430" y="4050"/>
                      <a:pt x="2430" y="4050"/>
                    </a:cubicBezTo>
                    <a:cubicBezTo>
                      <a:pt x="2430" y="4050"/>
                      <a:pt x="2700" y="4590"/>
                      <a:pt x="2700" y="4860"/>
                    </a:cubicBezTo>
                    <a:cubicBezTo>
                      <a:pt x="2970" y="5130"/>
                      <a:pt x="3240" y="5400"/>
                      <a:pt x="3240" y="5400"/>
                    </a:cubicBezTo>
                    <a:cubicBezTo>
                      <a:pt x="3240" y="5670"/>
                      <a:pt x="3240" y="5670"/>
                      <a:pt x="3240" y="5670"/>
                    </a:cubicBezTo>
                    <a:cubicBezTo>
                      <a:pt x="3240" y="5670"/>
                      <a:pt x="3240" y="5670"/>
                      <a:pt x="3240" y="5670"/>
                    </a:cubicBezTo>
                    <a:cubicBezTo>
                      <a:pt x="3240" y="5670"/>
                      <a:pt x="2970" y="5940"/>
                      <a:pt x="2970" y="5940"/>
                    </a:cubicBezTo>
                    <a:cubicBezTo>
                      <a:pt x="2970" y="5940"/>
                      <a:pt x="2430" y="5940"/>
                      <a:pt x="2160" y="5940"/>
                    </a:cubicBezTo>
                    <a:cubicBezTo>
                      <a:pt x="1890" y="5670"/>
                      <a:pt x="1350" y="5670"/>
                      <a:pt x="1350" y="5670"/>
                    </a:cubicBezTo>
                    <a:cubicBezTo>
                      <a:pt x="1080" y="5670"/>
                      <a:pt x="1080" y="5940"/>
                      <a:pt x="1080" y="6210"/>
                    </a:cubicBezTo>
                    <a:cubicBezTo>
                      <a:pt x="1080" y="6210"/>
                      <a:pt x="1350" y="6480"/>
                      <a:pt x="1620" y="6750"/>
                    </a:cubicBezTo>
                    <a:cubicBezTo>
                      <a:pt x="1890" y="7020"/>
                      <a:pt x="2160" y="7290"/>
                      <a:pt x="2160" y="7290"/>
                    </a:cubicBezTo>
                    <a:cubicBezTo>
                      <a:pt x="2430" y="7560"/>
                      <a:pt x="2160" y="7560"/>
                      <a:pt x="2160" y="7560"/>
                    </a:cubicBezTo>
                    <a:cubicBezTo>
                      <a:pt x="2160" y="7560"/>
                      <a:pt x="2160" y="7560"/>
                      <a:pt x="2160" y="7560"/>
                    </a:cubicBezTo>
                    <a:cubicBezTo>
                      <a:pt x="2160" y="7560"/>
                      <a:pt x="2160" y="7830"/>
                      <a:pt x="2160" y="7830"/>
                    </a:cubicBezTo>
                    <a:cubicBezTo>
                      <a:pt x="2160" y="8100"/>
                      <a:pt x="1620" y="7830"/>
                      <a:pt x="1350" y="7830"/>
                    </a:cubicBezTo>
                    <a:cubicBezTo>
                      <a:pt x="810" y="7830"/>
                      <a:pt x="540" y="7830"/>
                      <a:pt x="270" y="8100"/>
                    </a:cubicBezTo>
                    <a:cubicBezTo>
                      <a:pt x="270" y="8100"/>
                      <a:pt x="270" y="8370"/>
                      <a:pt x="270" y="8640"/>
                    </a:cubicBezTo>
                    <a:cubicBezTo>
                      <a:pt x="270" y="8640"/>
                      <a:pt x="540" y="8910"/>
                      <a:pt x="1080" y="8910"/>
                    </a:cubicBezTo>
                    <a:cubicBezTo>
                      <a:pt x="1350" y="9180"/>
                      <a:pt x="1620" y="9450"/>
                      <a:pt x="1620" y="9450"/>
                    </a:cubicBezTo>
                    <a:cubicBezTo>
                      <a:pt x="1890" y="9450"/>
                      <a:pt x="1620" y="9720"/>
                      <a:pt x="1620" y="9720"/>
                    </a:cubicBezTo>
                    <a:cubicBezTo>
                      <a:pt x="1620" y="9720"/>
                      <a:pt x="1620" y="9720"/>
                      <a:pt x="1620" y="9720"/>
                    </a:cubicBezTo>
                    <a:cubicBezTo>
                      <a:pt x="1620" y="9720"/>
                      <a:pt x="1620" y="9990"/>
                      <a:pt x="1620" y="9990"/>
                    </a:cubicBezTo>
                    <a:cubicBezTo>
                      <a:pt x="1620" y="9990"/>
                      <a:pt x="1350" y="10260"/>
                      <a:pt x="810" y="10260"/>
                    </a:cubicBezTo>
                    <a:cubicBezTo>
                      <a:pt x="540" y="10260"/>
                      <a:pt x="0" y="10530"/>
                      <a:pt x="0" y="10530"/>
                    </a:cubicBezTo>
                    <a:cubicBezTo>
                      <a:pt x="0" y="10530"/>
                      <a:pt x="0" y="11070"/>
                      <a:pt x="0" y="11070"/>
                    </a:cubicBezTo>
                    <a:cubicBezTo>
                      <a:pt x="0" y="11070"/>
                      <a:pt x="540" y="11340"/>
                      <a:pt x="810" y="11340"/>
                    </a:cubicBezTo>
                    <a:cubicBezTo>
                      <a:pt x="1350" y="11340"/>
                      <a:pt x="1620" y="11610"/>
                      <a:pt x="1620" y="11610"/>
                    </a:cubicBezTo>
                    <a:cubicBezTo>
                      <a:pt x="1620" y="11610"/>
                      <a:pt x="1620" y="11880"/>
                      <a:pt x="1620" y="11880"/>
                    </a:cubicBezTo>
                    <a:cubicBezTo>
                      <a:pt x="1620" y="11880"/>
                      <a:pt x="1620" y="11880"/>
                      <a:pt x="1620" y="11880"/>
                    </a:cubicBezTo>
                    <a:cubicBezTo>
                      <a:pt x="1620" y="11880"/>
                      <a:pt x="1890" y="12150"/>
                      <a:pt x="1620" y="12150"/>
                    </a:cubicBezTo>
                    <a:cubicBezTo>
                      <a:pt x="1620" y="12150"/>
                      <a:pt x="1350" y="12420"/>
                      <a:pt x="1080" y="12420"/>
                    </a:cubicBezTo>
                    <a:cubicBezTo>
                      <a:pt x="540" y="12690"/>
                      <a:pt x="270" y="12960"/>
                      <a:pt x="270" y="12960"/>
                    </a:cubicBezTo>
                    <a:cubicBezTo>
                      <a:pt x="270" y="12960"/>
                      <a:pt x="270" y="13500"/>
                      <a:pt x="270" y="13500"/>
                    </a:cubicBezTo>
                    <a:cubicBezTo>
                      <a:pt x="540" y="13500"/>
                      <a:pt x="810" y="13500"/>
                      <a:pt x="1350" y="13500"/>
                    </a:cubicBezTo>
                    <a:cubicBezTo>
                      <a:pt x="1620" y="13500"/>
                      <a:pt x="1890" y="13500"/>
                      <a:pt x="2160" y="13500"/>
                    </a:cubicBezTo>
                    <a:cubicBezTo>
                      <a:pt x="2160" y="13770"/>
                      <a:pt x="2160" y="14040"/>
                      <a:pt x="2160" y="14040"/>
                    </a:cubicBezTo>
                    <a:cubicBezTo>
                      <a:pt x="2160" y="14040"/>
                      <a:pt x="2160" y="14040"/>
                      <a:pt x="2160" y="14040"/>
                    </a:cubicBezTo>
                    <a:cubicBezTo>
                      <a:pt x="2160" y="14040"/>
                      <a:pt x="2430" y="14040"/>
                      <a:pt x="2160" y="14310"/>
                    </a:cubicBezTo>
                    <a:cubicBezTo>
                      <a:pt x="2160" y="14310"/>
                      <a:pt x="1890" y="14580"/>
                      <a:pt x="1620" y="14850"/>
                    </a:cubicBezTo>
                    <a:cubicBezTo>
                      <a:pt x="1350" y="15120"/>
                      <a:pt x="1080" y="15390"/>
                      <a:pt x="1080" y="15390"/>
                    </a:cubicBezTo>
                    <a:cubicBezTo>
                      <a:pt x="1080" y="15390"/>
                      <a:pt x="1080" y="15930"/>
                      <a:pt x="1350" y="15930"/>
                    </a:cubicBezTo>
                    <a:cubicBezTo>
                      <a:pt x="1350" y="15930"/>
                      <a:pt x="1620" y="15930"/>
                      <a:pt x="2160" y="15660"/>
                    </a:cubicBezTo>
                    <a:cubicBezTo>
                      <a:pt x="2430" y="15660"/>
                      <a:pt x="2970" y="15660"/>
                      <a:pt x="2970" y="15660"/>
                    </a:cubicBezTo>
                    <a:cubicBezTo>
                      <a:pt x="2970" y="15660"/>
                      <a:pt x="3240" y="15930"/>
                      <a:pt x="3240" y="15930"/>
                    </a:cubicBezTo>
                    <a:cubicBezTo>
                      <a:pt x="3240" y="15930"/>
                      <a:pt x="3240" y="15930"/>
                      <a:pt x="3240" y="15930"/>
                    </a:cubicBezTo>
                    <a:cubicBezTo>
                      <a:pt x="3240" y="15930"/>
                      <a:pt x="3240" y="15930"/>
                      <a:pt x="3240" y="16200"/>
                    </a:cubicBezTo>
                    <a:cubicBezTo>
                      <a:pt x="3240" y="16200"/>
                      <a:pt x="2970" y="16470"/>
                      <a:pt x="2700" y="16740"/>
                    </a:cubicBezTo>
                    <a:cubicBezTo>
                      <a:pt x="2700" y="17010"/>
                      <a:pt x="2430" y="17280"/>
                      <a:pt x="2430" y="17550"/>
                    </a:cubicBezTo>
                    <a:cubicBezTo>
                      <a:pt x="2430" y="17550"/>
                      <a:pt x="2700" y="17820"/>
                      <a:pt x="2700" y="17820"/>
                    </a:cubicBezTo>
                    <a:cubicBezTo>
                      <a:pt x="2700" y="17820"/>
                      <a:pt x="3240" y="17820"/>
                      <a:pt x="3510" y="17550"/>
                    </a:cubicBezTo>
                    <a:cubicBezTo>
                      <a:pt x="3780" y="17550"/>
                      <a:pt x="4320" y="17280"/>
                      <a:pt x="4320" y="17280"/>
                    </a:cubicBezTo>
                    <a:cubicBezTo>
                      <a:pt x="4320" y="17280"/>
                      <a:pt x="4590" y="17550"/>
                      <a:pt x="4590" y="17550"/>
                    </a:cubicBezTo>
                    <a:cubicBezTo>
                      <a:pt x="4590" y="17550"/>
                      <a:pt x="4590" y="17550"/>
                      <a:pt x="4590" y="17550"/>
                    </a:cubicBezTo>
                    <a:cubicBezTo>
                      <a:pt x="4590" y="17550"/>
                      <a:pt x="4590" y="17550"/>
                      <a:pt x="4860" y="17550"/>
                    </a:cubicBezTo>
                    <a:cubicBezTo>
                      <a:pt x="4860" y="17820"/>
                      <a:pt x="4590" y="18090"/>
                      <a:pt x="4320" y="18360"/>
                    </a:cubicBezTo>
                    <a:cubicBezTo>
                      <a:pt x="4320" y="18900"/>
                      <a:pt x="4050" y="19170"/>
                      <a:pt x="4050" y="19170"/>
                    </a:cubicBezTo>
                    <a:cubicBezTo>
                      <a:pt x="4050" y="19440"/>
                      <a:pt x="4320" y="19710"/>
                      <a:pt x="4590" y="19710"/>
                    </a:cubicBezTo>
                    <a:cubicBezTo>
                      <a:pt x="4590" y="19710"/>
                      <a:pt x="4860" y="19440"/>
                      <a:pt x="5400" y="19170"/>
                    </a:cubicBezTo>
                    <a:cubicBezTo>
                      <a:pt x="5670" y="18900"/>
                      <a:pt x="5940" y="18630"/>
                      <a:pt x="5940" y="18630"/>
                    </a:cubicBezTo>
                    <a:cubicBezTo>
                      <a:pt x="5940" y="18630"/>
                      <a:pt x="6210" y="18630"/>
                      <a:pt x="6210" y="18630"/>
                    </a:cubicBezTo>
                    <a:cubicBezTo>
                      <a:pt x="6210" y="18630"/>
                      <a:pt x="6210" y="18630"/>
                      <a:pt x="6210" y="18630"/>
                    </a:cubicBezTo>
                    <a:cubicBezTo>
                      <a:pt x="6210" y="18630"/>
                      <a:pt x="6480" y="18900"/>
                      <a:pt x="6480" y="18900"/>
                    </a:cubicBezTo>
                    <a:cubicBezTo>
                      <a:pt x="6480" y="18900"/>
                      <a:pt x="6480" y="19440"/>
                      <a:pt x="6210" y="19710"/>
                    </a:cubicBezTo>
                    <a:cubicBezTo>
                      <a:pt x="6210" y="19980"/>
                      <a:pt x="6210" y="20520"/>
                      <a:pt x="6210" y="20520"/>
                    </a:cubicBezTo>
                    <a:cubicBezTo>
                      <a:pt x="6210" y="20790"/>
                      <a:pt x="6750" y="20790"/>
                      <a:pt x="6750" y="20790"/>
                    </a:cubicBezTo>
                    <a:cubicBezTo>
                      <a:pt x="6750" y="20790"/>
                      <a:pt x="7020" y="20520"/>
                      <a:pt x="7290" y="20250"/>
                    </a:cubicBezTo>
                    <a:cubicBezTo>
                      <a:pt x="7560" y="19710"/>
                      <a:pt x="7830" y="19440"/>
                      <a:pt x="7830" y="19440"/>
                    </a:cubicBezTo>
                    <a:cubicBezTo>
                      <a:pt x="7830" y="19440"/>
                      <a:pt x="8100" y="19440"/>
                      <a:pt x="8100" y="19440"/>
                    </a:cubicBezTo>
                    <a:cubicBezTo>
                      <a:pt x="8100" y="19440"/>
                      <a:pt x="8100" y="19440"/>
                      <a:pt x="8100" y="19440"/>
                    </a:cubicBezTo>
                    <a:cubicBezTo>
                      <a:pt x="8100" y="19440"/>
                      <a:pt x="8370" y="19710"/>
                      <a:pt x="8370" y="19710"/>
                    </a:cubicBezTo>
                    <a:cubicBezTo>
                      <a:pt x="8370" y="19710"/>
                      <a:pt x="8370" y="19980"/>
                      <a:pt x="8640" y="20520"/>
                    </a:cubicBezTo>
                    <a:cubicBezTo>
                      <a:pt x="8640" y="20790"/>
                      <a:pt x="8640" y="21330"/>
                      <a:pt x="8640" y="21330"/>
                    </a:cubicBezTo>
                    <a:cubicBezTo>
                      <a:pt x="8640" y="21330"/>
                      <a:pt x="9180" y="21600"/>
                      <a:pt x="9180" y="21330"/>
                    </a:cubicBezTo>
                    <a:cubicBezTo>
                      <a:pt x="9180" y="21330"/>
                      <a:pt x="9450" y="21060"/>
                      <a:pt x="9720" y="20790"/>
                    </a:cubicBezTo>
                    <a:cubicBezTo>
                      <a:pt x="9720" y="20250"/>
                      <a:pt x="9990" y="19980"/>
                      <a:pt x="9990" y="19980"/>
                    </a:cubicBezTo>
                    <a:cubicBezTo>
                      <a:pt x="9990" y="19980"/>
                      <a:pt x="10260" y="19980"/>
                      <a:pt x="10260" y="19980"/>
                    </a:cubicBezTo>
                    <a:cubicBezTo>
                      <a:pt x="10260" y="19980"/>
                      <a:pt x="10260" y="19980"/>
                      <a:pt x="10260" y="19980"/>
                    </a:cubicBezTo>
                    <a:cubicBezTo>
                      <a:pt x="10260" y="19980"/>
                      <a:pt x="10530" y="19980"/>
                      <a:pt x="10530" y="19980"/>
                    </a:cubicBezTo>
                    <a:cubicBezTo>
                      <a:pt x="10530" y="19980"/>
                      <a:pt x="10800" y="20250"/>
                      <a:pt x="10800" y="20790"/>
                    </a:cubicBezTo>
                    <a:cubicBezTo>
                      <a:pt x="10800" y="21060"/>
                      <a:pt x="11070" y="21600"/>
                      <a:pt x="11070" y="21600"/>
                    </a:cubicBezTo>
                    <a:cubicBezTo>
                      <a:pt x="11340" y="21600"/>
                      <a:pt x="11610" y="21600"/>
                      <a:pt x="11610" y="21600"/>
                    </a:cubicBezTo>
                    <a:cubicBezTo>
                      <a:pt x="11610" y="21600"/>
                      <a:pt x="11880" y="21060"/>
                      <a:pt x="11880" y="20790"/>
                    </a:cubicBezTo>
                    <a:cubicBezTo>
                      <a:pt x="11880" y="20250"/>
                      <a:pt x="12150" y="19980"/>
                      <a:pt x="12150" y="19980"/>
                    </a:cubicBezTo>
                    <a:cubicBezTo>
                      <a:pt x="12150" y="19710"/>
                      <a:pt x="12420" y="19710"/>
                      <a:pt x="12420" y="19710"/>
                    </a:cubicBezTo>
                    <a:cubicBezTo>
                      <a:pt x="12420" y="19710"/>
                      <a:pt x="12420" y="19710"/>
                      <a:pt x="12420" y="19710"/>
                    </a:cubicBezTo>
                    <a:cubicBezTo>
                      <a:pt x="12420" y="19710"/>
                      <a:pt x="12690" y="19710"/>
                      <a:pt x="12690" y="19710"/>
                    </a:cubicBezTo>
                    <a:cubicBezTo>
                      <a:pt x="12690" y="19710"/>
                      <a:pt x="12960" y="20250"/>
                      <a:pt x="13230" y="20520"/>
                    </a:cubicBezTo>
                    <a:cubicBezTo>
                      <a:pt x="13230" y="20790"/>
                      <a:pt x="13500" y="21060"/>
                      <a:pt x="13500" y="21330"/>
                    </a:cubicBezTo>
                    <a:cubicBezTo>
                      <a:pt x="13770" y="21330"/>
                      <a:pt x="14040" y="21060"/>
                      <a:pt x="14040" y="21060"/>
                    </a:cubicBezTo>
                    <a:cubicBezTo>
                      <a:pt x="14310" y="21060"/>
                      <a:pt x="14310" y="20520"/>
                      <a:pt x="14040" y="20250"/>
                    </a:cubicBezTo>
                    <a:cubicBezTo>
                      <a:pt x="14040" y="19710"/>
                      <a:pt x="14040" y="19440"/>
                      <a:pt x="14040" y="19440"/>
                    </a:cubicBezTo>
                    <a:cubicBezTo>
                      <a:pt x="14040" y="19170"/>
                      <a:pt x="14310" y="19170"/>
                      <a:pt x="14310" y="19170"/>
                    </a:cubicBezTo>
                    <a:cubicBezTo>
                      <a:pt x="14310" y="19170"/>
                      <a:pt x="14310" y="19170"/>
                      <a:pt x="14310" y="19170"/>
                    </a:cubicBezTo>
                    <a:cubicBezTo>
                      <a:pt x="14310" y="19170"/>
                      <a:pt x="14580" y="19170"/>
                      <a:pt x="14850" y="19170"/>
                    </a:cubicBezTo>
                    <a:cubicBezTo>
                      <a:pt x="14850" y="19170"/>
                      <a:pt x="15120" y="19440"/>
                      <a:pt x="15390" y="19710"/>
                    </a:cubicBezTo>
                    <a:cubicBezTo>
                      <a:pt x="15660" y="19980"/>
                      <a:pt x="15930" y="20250"/>
                      <a:pt x="15930" y="20250"/>
                    </a:cubicBezTo>
                    <a:cubicBezTo>
                      <a:pt x="15930" y="20250"/>
                      <a:pt x="16470" y="19980"/>
                      <a:pt x="16470" y="19980"/>
                    </a:cubicBezTo>
                    <a:cubicBezTo>
                      <a:pt x="16470" y="19980"/>
                      <a:pt x="16470" y="19440"/>
                      <a:pt x="16200" y="19170"/>
                    </a:cubicBezTo>
                    <a:cubicBezTo>
                      <a:pt x="16200" y="18630"/>
                      <a:pt x="15930" y="18360"/>
                      <a:pt x="15930" y="18360"/>
                    </a:cubicBezTo>
                    <a:cubicBezTo>
                      <a:pt x="15930" y="18360"/>
                      <a:pt x="16200" y="18090"/>
                      <a:pt x="16200" y="18090"/>
                    </a:cubicBezTo>
                    <a:cubicBezTo>
                      <a:pt x="16200" y="18090"/>
                      <a:pt x="16200" y="18090"/>
                      <a:pt x="16200" y="18090"/>
                    </a:cubicBezTo>
                    <a:cubicBezTo>
                      <a:pt x="16200" y="18090"/>
                      <a:pt x="16470" y="17820"/>
                      <a:pt x="16470" y="17820"/>
                    </a:cubicBezTo>
                    <a:cubicBezTo>
                      <a:pt x="16470" y="17820"/>
                      <a:pt x="17010" y="18090"/>
                      <a:pt x="17280" y="18360"/>
                    </a:cubicBezTo>
                    <a:cubicBezTo>
                      <a:pt x="17550" y="18630"/>
                      <a:pt x="17820" y="18900"/>
                      <a:pt x="18090" y="18900"/>
                    </a:cubicBezTo>
                    <a:cubicBezTo>
                      <a:pt x="18090" y="18900"/>
                      <a:pt x="18360" y="18630"/>
                      <a:pt x="18360" y="18360"/>
                    </a:cubicBezTo>
                    <a:cubicBezTo>
                      <a:pt x="18360" y="18360"/>
                      <a:pt x="18090" y="18090"/>
                      <a:pt x="18090" y="17550"/>
                    </a:cubicBezTo>
                    <a:cubicBezTo>
                      <a:pt x="17820" y="17280"/>
                      <a:pt x="17550" y="17010"/>
                      <a:pt x="17550" y="17010"/>
                    </a:cubicBezTo>
                    <a:cubicBezTo>
                      <a:pt x="17550" y="16740"/>
                      <a:pt x="17820" y="16740"/>
                      <a:pt x="17820" y="16740"/>
                    </a:cubicBezTo>
                    <a:cubicBezTo>
                      <a:pt x="17820" y="16740"/>
                      <a:pt x="17820" y="16740"/>
                      <a:pt x="17820" y="16740"/>
                    </a:cubicBezTo>
                    <a:cubicBezTo>
                      <a:pt x="17820" y="16740"/>
                      <a:pt x="17820" y="16470"/>
                      <a:pt x="18090" y="16470"/>
                    </a:cubicBezTo>
                    <a:cubicBezTo>
                      <a:pt x="18090" y="16470"/>
                      <a:pt x="18360" y="16470"/>
                      <a:pt x="18900" y="16740"/>
                    </a:cubicBezTo>
                    <a:cubicBezTo>
                      <a:pt x="19170" y="16740"/>
                      <a:pt x="19440" y="17010"/>
                      <a:pt x="19710" y="17010"/>
                    </a:cubicBezTo>
                    <a:cubicBezTo>
                      <a:pt x="19710" y="17010"/>
                      <a:pt x="19980" y="16740"/>
                      <a:pt x="19980" y="16470"/>
                    </a:cubicBezTo>
                    <a:cubicBezTo>
                      <a:pt x="19980" y="16470"/>
                      <a:pt x="19710" y="16200"/>
                      <a:pt x="19440" y="15930"/>
                    </a:cubicBezTo>
                    <a:cubicBezTo>
                      <a:pt x="19170" y="15390"/>
                      <a:pt x="18900" y="15120"/>
                      <a:pt x="18900" y="15120"/>
                    </a:cubicBezTo>
                    <a:cubicBezTo>
                      <a:pt x="18900" y="15120"/>
                      <a:pt x="18900" y="14850"/>
                      <a:pt x="18900" y="14850"/>
                    </a:cubicBezTo>
                    <a:cubicBezTo>
                      <a:pt x="18900" y="14850"/>
                      <a:pt x="18900" y="14850"/>
                      <a:pt x="18900" y="14850"/>
                    </a:cubicBezTo>
                    <a:cubicBezTo>
                      <a:pt x="18900" y="14850"/>
                      <a:pt x="19170" y="14580"/>
                      <a:pt x="19170" y="14580"/>
                    </a:cubicBezTo>
                    <a:cubicBezTo>
                      <a:pt x="19170" y="14580"/>
                      <a:pt x="19440" y="14580"/>
                      <a:pt x="19980" y="14580"/>
                    </a:cubicBezTo>
                    <a:cubicBezTo>
                      <a:pt x="20250" y="14850"/>
                      <a:pt x="20790" y="14850"/>
                      <a:pt x="20790" y="14850"/>
                    </a:cubicBezTo>
                    <a:cubicBezTo>
                      <a:pt x="21060" y="14580"/>
                      <a:pt x="21060" y="14310"/>
                      <a:pt x="21060" y="14310"/>
                    </a:cubicBezTo>
                    <a:cubicBezTo>
                      <a:pt x="21060" y="14040"/>
                      <a:pt x="20790" y="14040"/>
                      <a:pt x="20250" y="13770"/>
                    </a:cubicBezTo>
                    <a:cubicBezTo>
                      <a:pt x="19980" y="13500"/>
                      <a:pt x="19710" y="13230"/>
                      <a:pt x="19710" y="13230"/>
                    </a:cubicBezTo>
                    <a:cubicBezTo>
                      <a:pt x="19710" y="13230"/>
                      <a:pt x="19710" y="12960"/>
                      <a:pt x="19710" y="12960"/>
                    </a:cubicBezTo>
                    <a:cubicBezTo>
                      <a:pt x="19710" y="12960"/>
                      <a:pt x="19710" y="12960"/>
                      <a:pt x="19710" y="12960"/>
                    </a:cubicBezTo>
                    <a:cubicBezTo>
                      <a:pt x="19710" y="12960"/>
                      <a:pt x="19710" y="12690"/>
                      <a:pt x="19710" y="12690"/>
                    </a:cubicBezTo>
                    <a:cubicBezTo>
                      <a:pt x="19710" y="12690"/>
                      <a:pt x="20250" y="12420"/>
                      <a:pt x="20520" y="12420"/>
                    </a:cubicBezTo>
                    <a:cubicBezTo>
                      <a:pt x="21060" y="12420"/>
                      <a:pt x="21330" y="12420"/>
                      <a:pt x="21600" y="12420"/>
                    </a:cubicBezTo>
                    <a:cubicBezTo>
                      <a:pt x="21600" y="12150"/>
                      <a:pt x="21600" y="11880"/>
                      <a:pt x="21600" y="11880"/>
                    </a:cubicBezTo>
                    <a:cubicBezTo>
                      <a:pt x="21600" y="11610"/>
                      <a:pt x="21060" y="11610"/>
                      <a:pt x="20790" y="11340"/>
                    </a:cubicBezTo>
                    <a:close/>
                  </a:path>
                </a:pathLst>
              </a:custGeom>
              <a:solidFill>
                <a:srgbClr val="A6A6A6"/>
              </a:solidFill>
              <a:ln w="12700" cap="flat">
                <a:noFill/>
                <a:miter lim="400000"/>
              </a:ln>
              <a:effectLst>
                <a:outerShdw blurRad="101600" dist="76200" dir="5400000" rotWithShape="0">
                  <a:srgbClr val="000000">
                    <a:alpha val="40000"/>
                  </a:srgbClr>
                </a:outerShdw>
              </a:effectLst>
            </p:spPr>
            <p:txBody>
              <a:bodyPr wrap="square" lIns="91439" tIns="91439" rIns="91439" bIns="91439" numCol="1" anchor="t">
                <a:noAutofit/>
              </a:bodyPr>
              <a:lstStyle/>
              <a:p/>
            </p:txBody>
          </p:sp>
          <p:sp>
            <p:nvSpPr>
              <p:cNvPr id="406" name="Shape 406"/>
              <p:cNvSpPr/>
              <p:nvPr/>
            </p:nvSpPr>
            <p:spPr>
              <a:xfrm>
                <a:off x="482599" y="374649"/>
                <a:ext cx="2219330" cy="2235201"/>
              </a:xfrm>
              <a:prstGeom prst="ellipse">
                <a:avLst/>
              </a:prstGeom>
              <a:solidFill>
                <a:srgbClr val="ACADB0"/>
              </a:solidFill>
              <a:ln w="12700" cap="flat">
                <a:noFill/>
                <a:miter lim="400000"/>
              </a:ln>
              <a:effectLst/>
            </p:spPr>
            <p:txBody>
              <a:bodyPr wrap="square" lIns="91439" tIns="91439" rIns="91439" bIns="91439" numCol="1" anchor="t">
                <a:noAutofit/>
              </a:bodyPr>
              <a:lstStyle/>
              <a:p/>
            </p:txBody>
          </p:sp>
          <p:sp>
            <p:nvSpPr>
              <p:cNvPr id="407" name="Shape 407"/>
              <p:cNvSpPr/>
              <p:nvPr/>
            </p:nvSpPr>
            <p:spPr>
              <a:xfrm>
                <a:off x="517524" y="409576"/>
                <a:ext cx="2111376" cy="2127252"/>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412" name="Shape 412"/>
              <p:cNvSpPr/>
              <p:nvPr/>
            </p:nvSpPr>
            <p:spPr>
              <a:xfrm>
                <a:off x="1239334" y="849917"/>
                <a:ext cx="1430337" cy="1166495"/>
              </a:xfrm>
              <a:prstGeom prst="rect">
                <a:avLst/>
              </a:prstGeom>
              <a:noFill/>
              <a:ln w="12700" cap="flat">
                <a:noFill/>
                <a:miter lim="400000"/>
              </a:ln>
              <a:effectLst/>
            </p:spPr>
            <p:txBody>
              <a:bodyPr wrap="square" lIns="91439" tIns="91439" rIns="91439" bIns="91439" numCol="1" anchor="t">
                <a:spAutoFit/>
              </a:bodyPr>
              <a:lstStyle>
                <a:lvl1pPr>
                  <a:defRPr sz="6400" b="1">
                    <a:solidFill>
                      <a:srgbClr val="ACADB0"/>
                    </a:solidFill>
                  </a:defRPr>
                </a:lvl1pPr>
              </a:lstStyle>
              <a:p>
                <a:pPr>
                  <a:defRPr b="0">
                    <a:solidFill>
                      <a:srgbClr val="000000"/>
                    </a:solidFill>
                  </a:defRPr>
                </a:pPr>
                <a:r>
                  <a:rPr lang="en-US" b="1">
                    <a:solidFill>
                      <a:srgbClr val="ACADB0"/>
                    </a:solidFill>
                  </a:rPr>
                  <a:t>3</a:t>
                </a:r>
                <a:endParaRPr lang="en-US" b="1">
                  <a:solidFill>
                    <a:srgbClr val="ACADB0"/>
                  </a:solidFill>
                </a:endParaRPr>
              </a:p>
            </p:txBody>
          </p:sp>
        </p:grpSp>
      </p:grpSp>
      <p:grpSp>
        <p:nvGrpSpPr>
          <p:cNvPr id="19" name="组合 18"/>
          <p:cNvGrpSpPr/>
          <p:nvPr/>
        </p:nvGrpSpPr>
        <p:grpSpPr>
          <a:xfrm>
            <a:off x="15142845" y="6118860"/>
            <a:ext cx="2962275" cy="6906895"/>
            <a:chOff x="28267" y="5739"/>
            <a:chExt cx="4665" cy="10877"/>
          </a:xfrm>
        </p:grpSpPr>
        <p:sp>
          <p:nvSpPr>
            <p:cNvPr id="404" name="Shape 404"/>
            <p:cNvSpPr/>
            <p:nvPr/>
          </p:nvSpPr>
          <p:spPr>
            <a:xfrm>
              <a:off x="28907" y="7854"/>
              <a:ext cx="3325" cy="87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600"/>
                    <a:pt x="0" y="21600"/>
                  </a:cubicBezTo>
                  <a:cubicBezTo>
                    <a:pt x="0" y="0"/>
                    <a:pt x="0" y="0"/>
                    <a:pt x="0" y="0"/>
                  </a:cubicBezTo>
                  <a:cubicBezTo>
                    <a:pt x="0" y="0"/>
                    <a:pt x="0" y="0"/>
                    <a:pt x="0" y="0"/>
                  </a:cubicBezTo>
                  <a:cubicBezTo>
                    <a:pt x="0" y="0"/>
                    <a:pt x="0" y="0"/>
                    <a:pt x="0" y="0"/>
                  </a:cubicBezTo>
                  <a:cubicBezTo>
                    <a:pt x="21600" y="0"/>
                    <a:pt x="21600" y="0"/>
                    <a:pt x="21600" y="0"/>
                  </a:cubicBezTo>
                  <a:cubicBezTo>
                    <a:pt x="21600" y="0"/>
                    <a:pt x="21600" y="0"/>
                    <a:pt x="21600" y="0"/>
                  </a:cubicBezTo>
                  <a:cubicBezTo>
                    <a:pt x="21600" y="21600"/>
                    <a:pt x="21600" y="21600"/>
                    <a:pt x="21600" y="21600"/>
                  </a:cubicBezTo>
                  <a:cubicBezTo>
                    <a:pt x="21600" y="21600"/>
                    <a:pt x="21600" y="21600"/>
                    <a:pt x="21600" y="21600"/>
                  </a:cubicBezTo>
                  <a:cubicBezTo>
                    <a:pt x="21600" y="21600"/>
                    <a:pt x="21600" y="21600"/>
                    <a:pt x="21600" y="21600"/>
                  </a:cubicBezTo>
                  <a:lnTo>
                    <a:pt x="0" y="21600"/>
                  </a:lnTo>
                  <a:close/>
                </a:path>
              </a:pathLst>
            </a:custGeom>
            <a:solidFill>
              <a:srgbClr val="363031"/>
            </a:solidFill>
            <a:ln w="12700">
              <a:miter lim="400000"/>
            </a:ln>
          </p:spPr>
          <p:txBody>
            <a:bodyPr tIns="91439" bIns="91439"/>
            <a:lstStyle/>
            <a:p/>
          </p:txBody>
        </p:sp>
        <p:grpSp>
          <p:nvGrpSpPr>
            <p:cNvPr id="446" name="Group 446"/>
            <p:cNvGrpSpPr/>
            <p:nvPr/>
          </p:nvGrpSpPr>
          <p:grpSpPr>
            <a:xfrm>
              <a:off x="28267" y="5739"/>
              <a:ext cx="4665" cy="4700"/>
              <a:chOff x="-1" y="-1"/>
              <a:chExt cx="2962277" cy="2984501"/>
            </a:xfrm>
          </p:grpSpPr>
          <p:sp>
            <p:nvSpPr>
              <p:cNvPr id="440" name="Shape 440"/>
              <p:cNvSpPr/>
              <p:nvPr/>
            </p:nvSpPr>
            <p:spPr>
              <a:xfrm>
                <a:off x="-1" y="-1"/>
                <a:ext cx="2962277" cy="2984501"/>
              </a:xfrm>
              <a:custGeom>
                <a:avLst/>
                <a:gdLst/>
                <a:ahLst/>
                <a:cxnLst>
                  <a:cxn ang="0">
                    <a:pos x="wd2" y="hd2"/>
                  </a:cxn>
                  <a:cxn ang="5400000">
                    <a:pos x="wd2" y="hd2"/>
                  </a:cxn>
                  <a:cxn ang="10800000">
                    <a:pos x="wd2" y="hd2"/>
                  </a:cxn>
                  <a:cxn ang="16200000">
                    <a:pos x="wd2" y="hd2"/>
                  </a:cxn>
                </a:cxnLst>
                <a:rect l="0" t="0" r="r" b="b"/>
                <a:pathLst>
                  <a:path w="21600" h="21600" extrusionOk="0">
                    <a:moveTo>
                      <a:pt x="20790" y="11340"/>
                    </a:moveTo>
                    <a:cubicBezTo>
                      <a:pt x="20520" y="11340"/>
                      <a:pt x="19980" y="11070"/>
                      <a:pt x="19980" y="11070"/>
                    </a:cubicBezTo>
                    <a:cubicBezTo>
                      <a:pt x="19980" y="11070"/>
                      <a:pt x="19980" y="10800"/>
                      <a:pt x="19980" y="10800"/>
                    </a:cubicBezTo>
                    <a:cubicBezTo>
                      <a:pt x="19980" y="10800"/>
                      <a:pt x="19980" y="10800"/>
                      <a:pt x="19980" y="10800"/>
                    </a:cubicBezTo>
                    <a:cubicBezTo>
                      <a:pt x="19980" y="10800"/>
                      <a:pt x="19980" y="10530"/>
                      <a:pt x="19980" y="10530"/>
                    </a:cubicBezTo>
                    <a:cubicBezTo>
                      <a:pt x="19980" y="10530"/>
                      <a:pt x="20520" y="10260"/>
                      <a:pt x="20790" y="10260"/>
                    </a:cubicBezTo>
                    <a:cubicBezTo>
                      <a:pt x="21330" y="9990"/>
                      <a:pt x="21600" y="9990"/>
                      <a:pt x="21600" y="9720"/>
                    </a:cubicBezTo>
                    <a:cubicBezTo>
                      <a:pt x="21600" y="9720"/>
                      <a:pt x="21600" y="9450"/>
                      <a:pt x="21600" y="9180"/>
                    </a:cubicBezTo>
                    <a:cubicBezTo>
                      <a:pt x="21600" y="9180"/>
                      <a:pt x="21060" y="9180"/>
                      <a:pt x="20790" y="9180"/>
                    </a:cubicBezTo>
                    <a:cubicBezTo>
                      <a:pt x="20250" y="8910"/>
                      <a:pt x="19980" y="8910"/>
                      <a:pt x="19980" y="8910"/>
                    </a:cubicBezTo>
                    <a:cubicBezTo>
                      <a:pt x="19710" y="8910"/>
                      <a:pt x="19710" y="8640"/>
                      <a:pt x="19710" y="8640"/>
                    </a:cubicBezTo>
                    <a:cubicBezTo>
                      <a:pt x="19710" y="8640"/>
                      <a:pt x="19710" y="8640"/>
                      <a:pt x="19710" y="8640"/>
                    </a:cubicBezTo>
                    <a:cubicBezTo>
                      <a:pt x="19710" y="8640"/>
                      <a:pt x="19710" y="8370"/>
                      <a:pt x="19710" y="8370"/>
                    </a:cubicBezTo>
                    <a:cubicBezTo>
                      <a:pt x="19710" y="8370"/>
                      <a:pt x="20250" y="8100"/>
                      <a:pt x="20520" y="7830"/>
                    </a:cubicBezTo>
                    <a:cubicBezTo>
                      <a:pt x="20790" y="7560"/>
                      <a:pt x="21060" y="7560"/>
                      <a:pt x="21060" y="7290"/>
                    </a:cubicBezTo>
                    <a:cubicBezTo>
                      <a:pt x="21060" y="7290"/>
                      <a:pt x="21060" y="7020"/>
                      <a:pt x="21060" y="6750"/>
                    </a:cubicBezTo>
                    <a:cubicBezTo>
                      <a:pt x="20790" y="6750"/>
                      <a:pt x="20520" y="6750"/>
                      <a:pt x="19980" y="6750"/>
                    </a:cubicBezTo>
                    <a:cubicBezTo>
                      <a:pt x="19710" y="7020"/>
                      <a:pt x="19170" y="7020"/>
                      <a:pt x="19170" y="7020"/>
                    </a:cubicBezTo>
                    <a:cubicBezTo>
                      <a:pt x="19170" y="7020"/>
                      <a:pt x="19170" y="6750"/>
                      <a:pt x="19170" y="6750"/>
                    </a:cubicBezTo>
                    <a:cubicBezTo>
                      <a:pt x="19170" y="6750"/>
                      <a:pt x="19170" y="6750"/>
                      <a:pt x="19170" y="6750"/>
                    </a:cubicBezTo>
                    <a:cubicBezTo>
                      <a:pt x="19170" y="6750"/>
                      <a:pt x="18900" y="6480"/>
                      <a:pt x="18900" y="6480"/>
                    </a:cubicBezTo>
                    <a:cubicBezTo>
                      <a:pt x="18900" y="6210"/>
                      <a:pt x="19170" y="5940"/>
                      <a:pt x="19440" y="5670"/>
                    </a:cubicBezTo>
                    <a:cubicBezTo>
                      <a:pt x="19710" y="5400"/>
                      <a:pt x="19980" y="5130"/>
                      <a:pt x="19980" y="5130"/>
                    </a:cubicBezTo>
                    <a:cubicBezTo>
                      <a:pt x="19980" y="4860"/>
                      <a:pt x="19980" y="4590"/>
                      <a:pt x="19710" y="4590"/>
                    </a:cubicBezTo>
                    <a:cubicBezTo>
                      <a:pt x="19710" y="4590"/>
                      <a:pt x="19440" y="4860"/>
                      <a:pt x="18900" y="4860"/>
                    </a:cubicBezTo>
                    <a:cubicBezTo>
                      <a:pt x="18630" y="4860"/>
                      <a:pt x="18090" y="5130"/>
                      <a:pt x="18090" y="5130"/>
                    </a:cubicBezTo>
                    <a:cubicBezTo>
                      <a:pt x="18090" y="5130"/>
                      <a:pt x="17820" y="4860"/>
                      <a:pt x="17820" y="4860"/>
                    </a:cubicBezTo>
                    <a:cubicBezTo>
                      <a:pt x="17820" y="4860"/>
                      <a:pt x="17820" y="4860"/>
                      <a:pt x="17820" y="4860"/>
                    </a:cubicBezTo>
                    <a:cubicBezTo>
                      <a:pt x="17820" y="4860"/>
                      <a:pt x="17820" y="4590"/>
                      <a:pt x="17820" y="4590"/>
                    </a:cubicBezTo>
                    <a:cubicBezTo>
                      <a:pt x="17820" y="4590"/>
                      <a:pt x="17820" y="4320"/>
                      <a:pt x="18090" y="4050"/>
                    </a:cubicBezTo>
                    <a:cubicBezTo>
                      <a:pt x="18360" y="3510"/>
                      <a:pt x="18630" y="3240"/>
                      <a:pt x="18630" y="3240"/>
                    </a:cubicBezTo>
                    <a:cubicBezTo>
                      <a:pt x="18630" y="2970"/>
                      <a:pt x="18360" y="2700"/>
                      <a:pt x="18090" y="2700"/>
                    </a:cubicBezTo>
                    <a:cubicBezTo>
                      <a:pt x="18090" y="2700"/>
                      <a:pt x="17820" y="2970"/>
                      <a:pt x="17280" y="3240"/>
                    </a:cubicBezTo>
                    <a:cubicBezTo>
                      <a:pt x="17010" y="3510"/>
                      <a:pt x="16740" y="3510"/>
                      <a:pt x="16740" y="3510"/>
                    </a:cubicBezTo>
                    <a:cubicBezTo>
                      <a:pt x="16470" y="3510"/>
                      <a:pt x="16470" y="3510"/>
                      <a:pt x="16470" y="3510"/>
                    </a:cubicBezTo>
                    <a:cubicBezTo>
                      <a:pt x="16470" y="3510"/>
                      <a:pt x="16470" y="3510"/>
                      <a:pt x="16470" y="3510"/>
                    </a:cubicBezTo>
                    <a:cubicBezTo>
                      <a:pt x="16470" y="3510"/>
                      <a:pt x="16200" y="3240"/>
                      <a:pt x="16200" y="3240"/>
                    </a:cubicBezTo>
                    <a:cubicBezTo>
                      <a:pt x="16200" y="3240"/>
                      <a:pt x="16200" y="2700"/>
                      <a:pt x="16470" y="2430"/>
                    </a:cubicBezTo>
                    <a:cubicBezTo>
                      <a:pt x="16470" y="2160"/>
                      <a:pt x="16470" y="1620"/>
                      <a:pt x="16470" y="1620"/>
                    </a:cubicBezTo>
                    <a:cubicBezTo>
                      <a:pt x="16470" y="1350"/>
                      <a:pt x="16200" y="1350"/>
                      <a:pt x="16200" y="1350"/>
                    </a:cubicBezTo>
                    <a:cubicBezTo>
                      <a:pt x="15930" y="1350"/>
                      <a:pt x="15660" y="1620"/>
                      <a:pt x="15390" y="1890"/>
                    </a:cubicBezTo>
                    <a:cubicBezTo>
                      <a:pt x="15120" y="2160"/>
                      <a:pt x="14850" y="2430"/>
                      <a:pt x="14850" y="2430"/>
                    </a:cubicBezTo>
                    <a:cubicBezTo>
                      <a:pt x="14850" y="2430"/>
                      <a:pt x="14580" y="2430"/>
                      <a:pt x="14580" y="2430"/>
                    </a:cubicBezTo>
                    <a:cubicBezTo>
                      <a:pt x="14580" y="2430"/>
                      <a:pt x="14580" y="2430"/>
                      <a:pt x="14580" y="2430"/>
                    </a:cubicBezTo>
                    <a:cubicBezTo>
                      <a:pt x="14580" y="2430"/>
                      <a:pt x="14310" y="2430"/>
                      <a:pt x="14310" y="2160"/>
                    </a:cubicBezTo>
                    <a:cubicBezTo>
                      <a:pt x="14310" y="2160"/>
                      <a:pt x="14310" y="1890"/>
                      <a:pt x="14310" y="1350"/>
                    </a:cubicBezTo>
                    <a:cubicBezTo>
                      <a:pt x="14310" y="1080"/>
                      <a:pt x="14310" y="540"/>
                      <a:pt x="14310" y="540"/>
                    </a:cubicBezTo>
                    <a:cubicBezTo>
                      <a:pt x="14310" y="540"/>
                      <a:pt x="13770" y="270"/>
                      <a:pt x="13770" y="270"/>
                    </a:cubicBezTo>
                    <a:cubicBezTo>
                      <a:pt x="13770" y="270"/>
                      <a:pt x="13500" y="810"/>
                      <a:pt x="13230" y="1080"/>
                    </a:cubicBezTo>
                    <a:cubicBezTo>
                      <a:pt x="12960" y="1350"/>
                      <a:pt x="12960" y="1890"/>
                      <a:pt x="12690" y="1890"/>
                    </a:cubicBezTo>
                    <a:cubicBezTo>
                      <a:pt x="12690" y="1890"/>
                      <a:pt x="12420" y="1890"/>
                      <a:pt x="12420" y="1890"/>
                    </a:cubicBezTo>
                    <a:cubicBezTo>
                      <a:pt x="12420" y="1890"/>
                      <a:pt x="12420" y="1890"/>
                      <a:pt x="12420" y="1890"/>
                    </a:cubicBezTo>
                    <a:cubicBezTo>
                      <a:pt x="12420" y="1890"/>
                      <a:pt x="12150" y="1620"/>
                      <a:pt x="12150" y="1620"/>
                    </a:cubicBezTo>
                    <a:cubicBezTo>
                      <a:pt x="12150" y="1620"/>
                      <a:pt x="12150" y="1350"/>
                      <a:pt x="12150" y="810"/>
                    </a:cubicBezTo>
                    <a:cubicBezTo>
                      <a:pt x="11880" y="540"/>
                      <a:pt x="11880" y="0"/>
                      <a:pt x="11880" y="0"/>
                    </a:cubicBezTo>
                    <a:cubicBezTo>
                      <a:pt x="11610" y="0"/>
                      <a:pt x="11340" y="0"/>
                      <a:pt x="11340" y="0"/>
                    </a:cubicBezTo>
                    <a:cubicBezTo>
                      <a:pt x="11340" y="0"/>
                      <a:pt x="11070" y="540"/>
                      <a:pt x="11070" y="810"/>
                    </a:cubicBezTo>
                    <a:cubicBezTo>
                      <a:pt x="10800" y="1080"/>
                      <a:pt x="10800" y="1620"/>
                      <a:pt x="10800" y="1620"/>
                    </a:cubicBezTo>
                    <a:cubicBezTo>
                      <a:pt x="10530" y="1620"/>
                      <a:pt x="10260" y="1620"/>
                      <a:pt x="10260" y="1620"/>
                    </a:cubicBezTo>
                    <a:cubicBezTo>
                      <a:pt x="10260" y="1620"/>
                      <a:pt x="10260" y="1620"/>
                      <a:pt x="10260" y="1620"/>
                    </a:cubicBezTo>
                    <a:cubicBezTo>
                      <a:pt x="10260" y="1620"/>
                      <a:pt x="9990" y="1620"/>
                      <a:pt x="9990" y="1620"/>
                    </a:cubicBezTo>
                    <a:cubicBezTo>
                      <a:pt x="9990" y="1620"/>
                      <a:pt x="9990" y="1350"/>
                      <a:pt x="9720" y="810"/>
                    </a:cubicBezTo>
                    <a:cubicBezTo>
                      <a:pt x="9450" y="540"/>
                      <a:pt x="9450" y="270"/>
                      <a:pt x="9450" y="0"/>
                    </a:cubicBezTo>
                    <a:cubicBezTo>
                      <a:pt x="9180" y="0"/>
                      <a:pt x="8910" y="0"/>
                      <a:pt x="8640" y="270"/>
                    </a:cubicBezTo>
                    <a:cubicBezTo>
                      <a:pt x="8640" y="270"/>
                      <a:pt x="8640" y="540"/>
                      <a:pt x="8640" y="1080"/>
                    </a:cubicBezTo>
                    <a:cubicBezTo>
                      <a:pt x="8640" y="1350"/>
                      <a:pt x="8640" y="1890"/>
                      <a:pt x="8640" y="1890"/>
                    </a:cubicBezTo>
                    <a:cubicBezTo>
                      <a:pt x="8640" y="1890"/>
                      <a:pt x="8370" y="1890"/>
                      <a:pt x="8370" y="1890"/>
                    </a:cubicBezTo>
                    <a:cubicBezTo>
                      <a:pt x="8370" y="1890"/>
                      <a:pt x="8370" y="1890"/>
                      <a:pt x="8370" y="1890"/>
                    </a:cubicBezTo>
                    <a:cubicBezTo>
                      <a:pt x="8370" y="1890"/>
                      <a:pt x="8100" y="2160"/>
                      <a:pt x="7830" y="2160"/>
                    </a:cubicBezTo>
                    <a:cubicBezTo>
                      <a:pt x="7830" y="2160"/>
                      <a:pt x="7830" y="1620"/>
                      <a:pt x="7560" y="1350"/>
                    </a:cubicBezTo>
                    <a:cubicBezTo>
                      <a:pt x="7290" y="1080"/>
                      <a:pt x="7020" y="810"/>
                      <a:pt x="7020" y="810"/>
                    </a:cubicBezTo>
                    <a:cubicBezTo>
                      <a:pt x="6750" y="810"/>
                      <a:pt x="6480" y="810"/>
                      <a:pt x="6480" y="1080"/>
                    </a:cubicBezTo>
                    <a:cubicBezTo>
                      <a:pt x="6480" y="1080"/>
                      <a:pt x="6480" y="1350"/>
                      <a:pt x="6480" y="1890"/>
                    </a:cubicBezTo>
                    <a:cubicBezTo>
                      <a:pt x="6480" y="2160"/>
                      <a:pt x="6480" y="2700"/>
                      <a:pt x="6480" y="2700"/>
                    </a:cubicBezTo>
                    <a:cubicBezTo>
                      <a:pt x="6480" y="2700"/>
                      <a:pt x="6210" y="2970"/>
                      <a:pt x="6210" y="2970"/>
                    </a:cubicBezTo>
                    <a:cubicBezTo>
                      <a:pt x="6210" y="2970"/>
                      <a:pt x="6210" y="2970"/>
                      <a:pt x="6210" y="2970"/>
                    </a:cubicBezTo>
                    <a:cubicBezTo>
                      <a:pt x="6210" y="2970"/>
                      <a:pt x="6210" y="2970"/>
                      <a:pt x="5940" y="2970"/>
                    </a:cubicBezTo>
                    <a:cubicBezTo>
                      <a:pt x="5940" y="2970"/>
                      <a:pt x="5670" y="2700"/>
                      <a:pt x="5400" y="2430"/>
                    </a:cubicBezTo>
                    <a:cubicBezTo>
                      <a:pt x="5130" y="2160"/>
                      <a:pt x="4860" y="1890"/>
                      <a:pt x="4590" y="1890"/>
                    </a:cubicBezTo>
                    <a:cubicBezTo>
                      <a:pt x="4590" y="1890"/>
                      <a:pt x="4320" y="2160"/>
                      <a:pt x="4320" y="2160"/>
                    </a:cubicBezTo>
                    <a:cubicBezTo>
                      <a:pt x="4320" y="2430"/>
                      <a:pt x="4320" y="2700"/>
                      <a:pt x="4590" y="3240"/>
                    </a:cubicBezTo>
                    <a:cubicBezTo>
                      <a:pt x="4590" y="3510"/>
                      <a:pt x="4860" y="3780"/>
                      <a:pt x="4860" y="3780"/>
                    </a:cubicBezTo>
                    <a:cubicBezTo>
                      <a:pt x="4860" y="4050"/>
                      <a:pt x="4590" y="4050"/>
                      <a:pt x="4590" y="4050"/>
                    </a:cubicBezTo>
                    <a:cubicBezTo>
                      <a:pt x="4590" y="4050"/>
                      <a:pt x="4590" y="4050"/>
                      <a:pt x="4590" y="4050"/>
                    </a:cubicBezTo>
                    <a:cubicBezTo>
                      <a:pt x="4590" y="4050"/>
                      <a:pt x="4320" y="4320"/>
                      <a:pt x="4320" y="4320"/>
                    </a:cubicBezTo>
                    <a:cubicBezTo>
                      <a:pt x="4320" y="4320"/>
                      <a:pt x="4050" y="4050"/>
                      <a:pt x="3510" y="4050"/>
                    </a:cubicBezTo>
                    <a:cubicBezTo>
                      <a:pt x="3240" y="3780"/>
                      <a:pt x="2970" y="3510"/>
                      <a:pt x="2970" y="3510"/>
                    </a:cubicBezTo>
                    <a:cubicBezTo>
                      <a:pt x="2700" y="3780"/>
                      <a:pt x="2430" y="4050"/>
                      <a:pt x="2430" y="4050"/>
                    </a:cubicBezTo>
                    <a:cubicBezTo>
                      <a:pt x="2430" y="4050"/>
                      <a:pt x="2700" y="4590"/>
                      <a:pt x="2970" y="4860"/>
                    </a:cubicBezTo>
                    <a:cubicBezTo>
                      <a:pt x="3240" y="5130"/>
                      <a:pt x="3510" y="5400"/>
                      <a:pt x="3510" y="5400"/>
                    </a:cubicBezTo>
                    <a:cubicBezTo>
                      <a:pt x="3510" y="5670"/>
                      <a:pt x="3240" y="5670"/>
                      <a:pt x="3240" y="5670"/>
                    </a:cubicBezTo>
                    <a:cubicBezTo>
                      <a:pt x="3240" y="5670"/>
                      <a:pt x="3240" y="5670"/>
                      <a:pt x="3240" y="5670"/>
                    </a:cubicBezTo>
                    <a:cubicBezTo>
                      <a:pt x="3240" y="5670"/>
                      <a:pt x="3240" y="5940"/>
                      <a:pt x="2970" y="5940"/>
                    </a:cubicBezTo>
                    <a:cubicBezTo>
                      <a:pt x="2970" y="5940"/>
                      <a:pt x="2700" y="5940"/>
                      <a:pt x="2160" y="5940"/>
                    </a:cubicBezTo>
                    <a:cubicBezTo>
                      <a:pt x="1890" y="5670"/>
                      <a:pt x="1350" y="5670"/>
                      <a:pt x="1350" y="5670"/>
                    </a:cubicBezTo>
                    <a:cubicBezTo>
                      <a:pt x="1350" y="5670"/>
                      <a:pt x="1080" y="5940"/>
                      <a:pt x="1080" y="6210"/>
                    </a:cubicBezTo>
                    <a:cubicBezTo>
                      <a:pt x="1080" y="6210"/>
                      <a:pt x="1350" y="6480"/>
                      <a:pt x="1890" y="6750"/>
                    </a:cubicBezTo>
                    <a:cubicBezTo>
                      <a:pt x="2160" y="7020"/>
                      <a:pt x="2430" y="7290"/>
                      <a:pt x="2430" y="7290"/>
                    </a:cubicBezTo>
                    <a:cubicBezTo>
                      <a:pt x="2430" y="7560"/>
                      <a:pt x="2430" y="7560"/>
                      <a:pt x="2430" y="7560"/>
                    </a:cubicBezTo>
                    <a:cubicBezTo>
                      <a:pt x="2430" y="7560"/>
                      <a:pt x="2430" y="7560"/>
                      <a:pt x="2430" y="7560"/>
                    </a:cubicBezTo>
                    <a:cubicBezTo>
                      <a:pt x="2430" y="7560"/>
                      <a:pt x="2160" y="7830"/>
                      <a:pt x="2160" y="7830"/>
                    </a:cubicBezTo>
                    <a:cubicBezTo>
                      <a:pt x="2160" y="8100"/>
                      <a:pt x="1620" y="7830"/>
                      <a:pt x="1350" y="7830"/>
                    </a:cubicBezTo>
                    <a:cubicBezTo>
                      <a:pt x="1080" y="7830"/>
                      <a:pt x="540" y="7830"/>
                      <a:pt x="540" y="8100"/>
                    </a:cubicBezTo>
                    <a:cubicBezTo>
                      <a:pt x="270" y="8100"/>
                      <a:pt x="270" y="8370"/>
                      <a:pt x="270" y="8640"/>
                    </a:cubicBezTo>
                    <a:cubicBezTo>
                      <a:pt x="270" y="8640"/>
                      <a:pt x="810" y="8910"/>
                      <a:pt x="1080" y="8910"/>
                    </a:cubicBezTo>
                    <a:cubicBezTo>
                      <a:pt x="1350" y="9180"/>
                      <a:pt x="1890" y="9450"/>
                      <a:pt x="1890" y="9450"/>
                    </a:cubicBezTo>
                    <a:cubicBezTo>
                      <a:pt x="1890" y="9450"/>
                      <a:pt x="1890" y="9720"/>
                      <a:pt x="1890" y="9720"/>
                    </a:cubicBezTo>
                    <a:cubicBezTo>
                      <a:pt x="1890" y="9720"/>
                      <a:pt x="1890" y="9720"/>
                      <a:pt x="1890" y="9720"/>
                    </a:cubicBezTo>
                    <a:cubicBezTo>
                      <a:pt x="1890" y="9720"/>
                      <a:pt x="1890" y="9990"/>
                      <a:pt x="1890" y="9990"/>
                    </a:cubicBezTo>
                    <a:cubicBezTo>
                      <a:pt x="1620" y="9990"/>
                      <a:pt x="1350" y="10260"/>
                      <a:pt x="1080" y="10260"/>
                    </a:cubicBezTo>
                    <a:cubicBezTo>
                      <a:pt x="540" y="10260"/>
                      <a:pt x="270" y="10530"/>
                      <a:pt x="0" y="10530"/>
                    </a:cubicBezTo>
                    <a:cubicBezTo>
                      <a:pt x="0" y="10530"/>
                      <a:pt x="0" y="11070"/>
                      <a:pt x="0" y="11070"/>
                    </a:cubicBezTo>
                    <a:cubicBezTo>
                      <a:pt x="270" y="11070"/>
                      <a:pt x="540" y="11340"/>
                      <a:pt x="810" y="11340"/>
                    </a:cubicBezTo>
                    <a:cubicBezTo>
                      <a:pt x="1350" y="11340"/>
                      <a:pt x="1620" y="11610"/>
                      <a:pt x="1890" y="11610"/>
                    </a:cubicBezTo>
                    <a:cubicBezTo>
                      <a:pt x="1890" y="11610"/>
                      <a:pt x="1890" y="11880"/>
                      <a:pt x="1890" y="11880"/>
                    </a:cubicBezTo>
                    <a:cubicBezTo>
                      <a:pt x="1890" y="11880"/>
                      <a:pt x="1890" y="11880"/>
                      <a:pt x="1890" y="11880"/>
                    </a:cubicBezTo>
                    <a:cubicBezTo>
                      <a:pt x="1890" y="11880"/>
                      <a:pt x="1890" y="12150"/>
                      <a:pt x="1890" y="12150"/>
                    </a:cubicBezTo>
                    <a:cubicBezTo>
                      <a:pt x="1890" y="12150"/>
                      <a:pt x="1350" y="12420"/>
                      <a:pt x="1080" y="12420"/>
                    </a:cubicBezTo>
                    <a:cubicBezTo>
                      <a:pt x="810" y="12690"/>
                      <a:pt x="270" y="12960"/>
                      <a:pt x="270" y="12960"/>
                    </a:cubicBezTo>
                    <a:cubicBezTo>
                      <a:pt x="270" y="12960"/>
                      <a:pt x="270" y="13500"/>
                      <a:pt x="540" y="13500"/>
                    </a:cubicBezTo>
                    <a:cubicBezTo>
                      <a:pt x="540" y="13500"/>
                      <a:pt x="810" y="13500"/>
                      <a:pt x="1350" y="13500"/>
                    </a:cubicBezTo>
                    <a:cubicBezTo>
                      <a:pt x="1620" y="13500"/>
                      <a:pt x="2160" y="13500"/>
                      <a:pt x="2160" y="13500"/>
                    </a:cubicBezTo>
                    <a:cubicBezTo>
                      <a:pt x="2160" y="13770"/>
                      <a:pt x="2430" y="14040"/>
                      <a:pt x="2430" y="14040"/>
                    </a:cubicBezTo>
                    <a:cubicBezTo>
                      <a:pt x="2430" y="14040"/>
                      <a:pt x="2430" y="14040"/>
                      <a:pt x="2430" y="14040"/>
                    </a:cubicBezTo>
                    <a:cubicBezTo>
                      <a:pt x="2430" y="14040"/>
                      <a:pt x="2430" y="14040"/>
                      <a:pt x="2430" y="14310"/>
                    </a:cubicBezTo>
                    <a:cubicBezTo>
                      <a:pt x="2430" y="14310"/>
                      <a:pt x="2160" y="14580"/>
                      <a:pt x="1890" y="14850"/>
                    </a:cubicBezTo>
                    <a:cubicBezTo>
                      <a:pt x="1350" y="15120"/>
                      <a:pt x="1080" y="15390"/>
                      <a:pt x="1080" y="15390"/>
                    </a:cubicBezTo>
                    <a:cubicBezTo>
                      <a:pt x="1080" y="15390"/>
                      <a:pt x="1350" y="15930"/>
                      <a:pt x="1350" y="15930"/>
                    </a:cubicBezTo>
                    <a:cubicBezTo>
                      <a:pt x="1350" y="15930"/>
                      <a:pt x="1890" y="15930"/>
                      <a:pt x="2160" y="15660"/>
                    </a:cubicBezTo>
                    <a:cubicBezTo>
                      <a:pt x="2700" y="15660"/>
                      <a:pt x="2970" y="15660"/>
                      <a:pt x="2970" y="15660"/>
                    </a:cubicBezTo>
                    <a:cubicBezTo>
                      <a:pt x="3240" y="15660"/>
                      <a:pt x="3240" y="15930"/>
                      <a:pt x="3240" y="15930"/>
                    </a:cubicBezTo>
                    <a:cubicBezTo>
                      <a:pt x="3240" y="15930"/>
                      <a:pt x="3240" y="15930"/>
                      <a:pt x="3240" y="15930"/>
                    </a:cubicBezTo>
                    <a:cubicBezTo>
                      <a:pt x="3240" y="15930"/>
                      <a:pt x="3510" y="15930"/>
                      <a:pt x="3510" y="16200"/>
                    </a:cubicBezTo>
                    <a:cubicBezTo>
                      <a:pt x="3510" y="16200"/>
                      <a:pt x="3240" y="16470"/>
                      <a:pt x="2970" y="16740"/>
                    </a:cubicBezTo>
                    <a:cubicBezTo>
                      <a:pt x="2700" y="17010"/>
                      <a:pt x="2430" y="17280"/>
                      <a:pt x="2430" y="17550"/>
                    </a:cubicBezTo>
                    <a:cubicBezTo>
                      <a:pt x="2430" y="17550"/>
                      <a:pt x="2700" y="17820"/>
                      <a:pt x="2700" y="17820"/>
                    </a:cubicBezTo>
                    <a:cubicBezTo>
                      <a:pt x="2970" y="17820"/>
                      <a:pt x="3240" y="17820"/>
                      <a:pt x="3510" y="17550"/>
                    </a:cubicBezTo>
                    <a:cubicBezTo>
                      <a:pt x="4050" y="17550"/>
                      <a:pt x="4320" y="17280"/>
                      <a:pt x="4320" y="17280"/>
                    </a:cubicBezTo>
                    <a:cubicBezTo>
                      <a:pt x="4590" y="17280"/>
                      <a:pt x="4590" y="17550"/>
                      <a:pt x="4590" y="17550"/>
                    </a:cubicBezTo>
                    <a:cubicBezTo>
                      <a:pt x="4590" y="17550"/>
                      <a:pt x="4590" y="17550"/>
                      <a:pt x="4590" y="17550"/>
                    </a:cubicBezTo>
                    <a:cubicBezTo>
                      <a:pt x="4590" y="17550"/>
                      <a:pt x="4860" y="17550"/>
                      <a:pt x="4860" y="17550"/>
                    </a:cubicBezTo>
                    <a:cubicBezTo>
                      <a:pt x="4860" y="17820"/>
                      <a:pt x="4590" y="18090"/>
                      <a:pt x="4590" y="18360"/>
                    </a:cubicBezTo>
                    <a:cubicBezTo>
                      <a:pt x="4320" y="18900"/>
                      <a:pt x="4320" y="19170"/>
                      <a:pt x="4320" y="19170"/>
                    </a:cubicBezTo>
                    <a:cubicBezTo>
                      <a:pt x="4320" y="19440"/>
                      <a:pt x="4590" y="19710"/>
                      <a:pt x="4590" y="19710"/>
                    </a:cubicBezTo>
                    <a:cubicBezTo>
                      <a:pt x="4860" y="19710"/>
                      <a:pt x="5130" y="19440"/>
                      <a:pt x="5400" y="19170"/>
                    </a:cubicBezTo>
                    <a:cubicBezTo>
                      <a:pt x="5670" y="18900"/>
                      <a:pt x="5940" y="18630"/>
                      <a:pt x="5940" y="18630"/>
                    </a:cubicBezTo>
                    <a:cubicBezTo>
                      <a:pt x="6210" y="18630"/>
                      <a:pt x="6210" y="18630"/>
                      <a:pt x="6210" y="18630"/>
                    </a:cubicBezTo>
                    <a:cubicBezTo>
                      <a:pt x="6210" y="18630"/>
                      <a:pt x="6210" y="18630"/>
                      <a:pt x="6210" y="18630"/>
                    </a:cubicBezTo>
                    <a:cubicBezTo>
                      <a:pt x="6210" y="18630"/>
                      <a:pt x="6480" y="18900"/>
                      <a:pt x="6480" y="18900"/>
                    </a:cubicBezTo>
                    <a:cubicBezTo>
                      <a:pt x="6750" y="18900"/>
                      <a:pt x="6480" y="19440"/>
                      <a:pt x="6480" y="19710"/>
                    </a:cubicBezTo>
                    <a:cubicBezTo>
                      <a:pt x="6480" y="19980"/>
                      <a:pt x="6210" y="20520"/>
                      <a:pt x="6480" y="20520"/>
                    </a:cubicBezTo>
                    <a:cubicBezTo>
                      <a:pt x="6480" y="20790"/>
                      <a:pt x="6750" y="20790"/>
                      <a:pt x="6750" y="20790"/>
                    </a:cubicBezTo>
                    <a:cubicBezTo>
                      <a:pt x="7020" y="20790"/>
                      <a:pt x="7290" y="20520"/>
                      <a:pt x="7560" y="20250"/>
                    </a:cubicBezTo>
                    <a:cubicBezTo>
                      <a:pt x="7830" y="19710"/>
                      <a:pt x="7830" y="19440"/>
                      <a:pt x="8100" y="19440"/>
                    </a:cubicBezTo>
                    <a:cubicBezTo>
                      <a:pt x="8100" y="19440"/>
                      <a:pt x="8370" y="19440"/>
                      <a:pt x="8370" y="19440"/>
                    </a:cubicBezTo>
                    <a:cubicBezTo>
                      <a:pt x="8370" y="19440"/>
                      <a:pt x="8370" y="19440"/>
                      <a:pt x="8370" y="19440"/>
                    </a:cubicBezTo>
                    <a:cubicBezTo>
                      <a:pt x="8370" y="19440"/>
                      <a:pt x="8640" y="19710"/>
                      <a:pt x="8640" y="19710"/>
                    </a:cubicBezTo>
                    <a:cubicBezTo>
                      <a:pt x="8640" y="19710"/>
                      <a:pt x="8640" y="19980"/>
                      <a:pt x="8640" y="20520"/>
                    </a:cubicBezTo>
                    <a:cubicBezTo>
                      <a:pt x="8640" y="20790"/>
                      <a:pt x="8640" y="21330"/>
                      <a:pt x="8640" y="21330"/>
                    </a:cubicBezTo>
                    <a:cubicBezTo>
                      <a:pt x="8910" y="21330"/>
                      <a:pt x="9180" y="21600"/>
                      <a:pt x="9180" y="21330"/>
                    </a:cubicBezTo>
                    <a:cubicBezTo>
                      <a:pt x="9450" y="21330"/>
                      <a:pt x="9450" y="21060"/>
                      <a:pt x="9720" y="20790"/>
                    </a:cubicBezTo>
                    <a:cubicBezTo>
                      <a:pt x="9990" y="20250"/>
                      <a:pt x="9990" y="19980"/>
                      <a:pt x="9990" y="19980"/>
                    </a:cubicBezTo>
                    <a:cubicBezTo>
                      <a:pt x="9990" y="19980"/>
                      <a:pt x="10260" y="19980"/>
                      <a:pt x="10260" y="19980"/>
                    </a:cubicBezTo>
                    <a:cubicBezTo>
                      <a:pt x="10260" y="19980"/>
                      <a:pt x="10260" y="19980"/>
                      <a:pt x="10260" y="19980"/>
                    </a:cubicBezTo>
                    <a:cubicBezTo>
                      <a:pt x="10260" y="19980"/>
                      <a:pt x="10530" y="19980"/>
                      <a:pt x="10800" y="19980"/>
                    </a:cubicBezTo>
                    <a:cubicBezTo>
                      <a:pt x="10800" y="19980"/>
                      <a:pt x="10800" y="20250"/>
                      <a:pt x="10800" y="20790"/>
                    </a:cubicBezTo>
                    <a:cubicBezTo>
                      <a:pt x="11070" y="21060"/>
                      <a:pt x="11070" y="21600"/>
                      <a:pt x="11340" y="21600"/>
                    </a:cubicBezTo>
                    <a:cubicBezTo>
                      <a:pt x="11340" y="21600"/>
                      <a:pt x="11610" y="21600"/>
                      <a:pt x="11880" y="21600"/>
                    </a:cubicBezTo>
                    <a:cubicBezTo>
                      <a:pt x="11880" y="21600"/>
                      <a:pt x="11880" y="21060"/>
                      <a:pt x="12150" y="20790"/>
                    </a:cubicBezTo>
                    <a:cubicBezTo>
                      <a:pt x="12150" y="20250"/>
                      <a:pt x="12150" y="19980"/>
                      <a:pt x="12150" y="19980"/>
                    </a:cubicBezTo>
                    <a:cubicBezTo>
                      <a:pt x="12150" y="19710"/>
                      <a:pt x="12420" y="19710"/>
                      <a:pt x="12420" y="19710"/>
                    </a:cubicBezTo>
                    <a:cubicBezTo>
                      <a:pt x="12420" y="19710"/>
                      <a:pt x="12420" y="19710"/>
                      <a:pt x="12420" y="19710"/>
                    </a:cubicBezTo>
                    <a:cubicBezTo>
                      <a:pt x="12420" y="19710"/>
                      <a:pt x="12690" y="19710"/>
                      <a:pt x="12690" y="19710"/>
                    </a:cubicBezTo>
                    <a:cubicBezTo>
                      <a:pt x="12960" y="19710"/>
                      <a:pt x="12960" y="20250"/>
                      <a:pt x="13230" y="20520"/>
                    </a:cubicBezTo>
                    <a:cubicBezTo>
                      <a:pt x="13500" y="20790"/>
                      <a:pt x="13770" y="21060"/>
                      <a:pt x="13770" y="21330"/>
                    </a:cubicBezTo>
                    <a:cubicBezTo>
                      <a:pt x="13770" y="21330"/>
                      <a:pt x="14310" y="21060"/>
                      <a:pt x="14310" y="21060"/>
                    </a:cubicBezTo>
                    <a:cubicBezTo>
                      <a:pt x="14310" y="21060"/>
                      <a:pt x="14310" y="20520"/>
                      <a:pt x="14310" y="20250"/>
                    </a:cubicBezTo>
                    <a:cubicBezTo>
                      <a:pt x="14310" y="19710"/>
                      <a:pt x="14310" y="19440"/>
                      <a:pt x="14310" y="19440"/>
                    </a:cubicBezTo>
                    <a:cubicBezTo>
                      <a:pt x="14310" y="19170"/>
                      <a:pt x="14580" y="19170"/>
                      <a:pt x="14580" y="19170"/>
                    </a:cubicBezTo>
                    <a:cubicBezTo>
                      <a:pt x="14580" y="19170"/>
                      <a:pt x="14580" y="19170"/>
                      <a:pt x="14580" y="19170"/>
                    </a:cubicBezTo>
                    <a:cubicBezTo>
                      <a:pt x="14580" y="19170"/>
                      <a:pt x="14850" y="19170"/>
                      <a:pt x="14850" y="19170"/>
                    </a:cubicBezTo>
                    <a:cubicBezTo>
                      <a:pt x="14850" y="19170"/>
                      <a:pt x="15120" y="19440"/>
                      <a:pt x="15390" y="19710"/>
                    </a:cubicBezTo>
                    <a:cubicBezTo>
                      <a:pt x="15660" y="19980"/>
                      <a:pt x="15930" y="20250"/>
                      <a:pt x="15930" y="20250"/>
                    </a:cubicBezTo>
                    <a:cubicBezTo>
                      <a:pt x="16200" y="20250"/>
                      <a:pt x="16470" y="19980"/>
                      <a:pt x="16470" y="19980"/>
                    </a:cubicBezTo>
                    <a:cubicBezTo>
                      <a:pt x="16470" y="19980"/>
                      <a:pt x="16470" y="19440"/>
                      <a:pt x="16470" y="19170"/>
                    </a:cubicBezTo>
                    <a:cubicBezTo>
                      <a:pt x="16200" y="18630"/>
                      <a:pt x="16200" y="18360"/>
                      <a:pt x="16200" y="18360"/>
                    </a:cubicBezTo>
                    <a:cubicBezTo>
                      <a:pt x="16200" y="18360"/>
                      <a:pt x="16470" y="18090"/>
                      <a:pt x="16470" y="18090"/>
                    </a:cubicBezTo>
                    <a:cubicBezTo>
                      <a:pt x="16470" y="18090"/>
                      <a:pt x="16470" y="18090"/>
                      <a:pt x="16470" y="18090"/>
                    </a:cubicBezTo>
                    <a:cubicBezTo>
                      <a:pt x="16470" y="18090"/>
                      <a:pt x="16470" y="17820"/>
                      <a:pt x="16740" y="17820"/>
                    </a:cubicBezTo>
                    <a:cubicBezTo>
                      <a:pt x="16740" y="17820"/>
                      <a:pt x="17010" y="18090"/>
                      <a:pt x="17280" y="18360"/>
                    </a:cubicBezTo>
                    <a:cubicBezTo>
                      <a:pt x="17550" y="18630"/>
                      <a:pt x="18090" y="18900"/>
                      <a:pt x="18090" y="18900"/>
                    </a:cubicBezTo>
                    <a:cubicBezTo>
                      <a:pt x="18090" y="18900"/>
                      <a:pt x="18360" y="18630"/>
                      <a:pt x="18630" y="18360"/>
                    </a:cubicBezTo>
                    <a:cubicBezTo>
                      <a:pt x="18630" y="18360"/>
                      <a:pt x="18360" y="18090"/>
                      <a:pt x="18090" y="17550"/>
                    </a:cubicBezTo>
                    <a:cubicBezTo>
                      <a:pt x="17820" y="17280"/>
                      <a:pt x="17820" y="17010"/>
                      <a:pt x="17820" y="17010"/>
                    </a:cubicBezTo>
                    <a:cubicBezTo>
                      <a:pt x="17820" y="16740"/>
                      <a:pt x="17820" y="16740"/>
                      <a:pt x="17820" y="16740"/>
                    </a:cubicBezTo>
                    <a:cubicBezTo>
                      <a:pt x="17820" y="16740"/>
                      <a:pt x="17820" y="16740"/>
                      <a:pt x="17820" y="16740"/>
                    </a:cubicBezTo>
                    <a:cubicBezTo>
                      <a:pt x="17820" y="16740"/>
                      <a:pt x="18090" y="16470"/>
                      <a:pt x="18090" y="16470"/>
                    </a:cubicBezTo>
                    <a:cubicBezTo>
                      <a:pt x="18090" y="16470"/>
                      <a:pt x="18630" y="16470"/>
                      <a:pt x="18900" y="16740"/>
                    </a:cubicBezTo>
                    <a:cubicBezTo>
                      <a:pt x="19170" y="16740"/>
                      <a:pt x="19710" y="17010"/>
                      <a:pt x="19710" y="17010"/>
                    </a:cubicBezTo>
                    <a:cubicBezTo>
                      <a:pt x="19980" y="17010"/>
                      <a:pt x="19980" y="16740"/>
                      <a:pt x="19980" y="16470"/>
                    </a:cubicBezTo>
                    <a:cubicBezTo>
                      <a:pt x="19980" y="16470"/>
                      <a:pt x="19710" y="16200"/>
                      <a:pt x="19440" y="15930"/>
                    </a:cubicBezTo>
                    <a:cubicBezTo>
                      <a:pt x="19170" y="15390"/>
                      <a:pt x="18900" y="15120"/>
                      <a:pt x="18900" y="15120"/>
                    </a:cubicBezTo>
                    <a:cubicBezTo>
                      <a:pt x="18900" y="15120"/>
                      <a:pt x="19170" y="14850"/>
                      <a:pt x="19170" y="14850"/>
                    </a:cubicBezTo>
                    <a:cubicBezTo>
                      <a:pt x="19170" y="14850"/>
                      <a:pt x="19170" y="14850"/>
                      <a:pt x="19170" y="14850"/>
                    </a:cubicBezTo>
                    <a:cubicBezTo>
                      <a:pt x="19170" y="14850"/>
                      <a:pt x="19170" y="14580"/>
                      <a:pt x="19170" y="14580"/>
                    </a:cubicBezTo>
                    <a:cubicBezTo>
                      <a:pt x="19170" y="14580"/>
                      <a:pt x="19710" y="14580"/>
                      <a:pt x="19980" y="14580"/>
                    </a:cubicBezTo>
                    <a:cubicBezTo>
                      <a:pt x="20520" y="14850"/>
                      <a:pt x="20790" y="14850"/>
                      <a:pt x="21060" y="14850"/>
                    </a:cubicBezTo>
                    <a:cubicBezTo>
                      <a:pt x="21060" y="14580"/>
                      <a:pt x="21060" y="14310"/>
                      <a:pt x="21060" y="14310"/>
                    </a:cubicBezTo>
                    <a:cubicBezTo>
                      <a:pt x="21060" y="14040"/>
                      <a:pt x="20790" y="14040"/>
                      <a:pt x="20520" y="13770"/>
                    </a:cubicBezTo>
                    <a:cubicBezTo>
                      <a:pt x="20250" y="13500"/>
                      <a:pt x="19710" y="13230"/>
                      <a:pt x="19710" y="13230"/>
                    </a:cubicBezTo>
                    <a:cubicBezTo>
                      <a:pt x="19710" y="13230"/>
                      <a:pt x="19710" y="12960"/>
                      <a:pt x="19710" y="12960"/>
                    </a:cubicBezTo>
                    <a:cubicBezTo>
                      <a:pt x="19710" y="12960"/>
                      <a:pt x="19710" y="12960"/>
                      <a:pt x="19710" y="12960"/>
                    </a:cubicBezTo>
                    <a:cubicBezTo>
                      <a:pt x="19710" y="12960"/>
                      <a:pt x="19980" y="12690"/>
                      <a:pt x="19980" y="12690"/>
                    </a:cubicBezTo>
                    <a:cubicBezTo>
                      <a:pt x="19980" y="12690"/>
                      <a:pt x="20250" y="12420"/>
                      <a:pt x="20790" y="12420"/>
                    </a:cubicBezTo>
                    <a:cubicBezTo>
                      <a:pt x="21060" y="12420"/>
                      <a:pt x="21600" y="12420"/>
                      <a:pt x="21600" y="12420"/>
                    </a:cubicBezTo>
                    <a:cubicBezTo>
                      <a:pt x="21600" y="12150"/>
                      <a:pt x="21600" y="11880"/>
                      <a:pt x="21600" y="11880"/>
                    </a:cubicBezTo>
                    <a:cubicBezTo>
                      <a:pt x="21600" y="11610"/>
                      <a:pt x="21330" y="11610"/>
                      <a:pt x="20790" y="11340"/>
                    </a:cubicBezTo>
                    <a:close/>
                  </a:path>
                </a:pathLst>
              </a:custGeom>
              <a:solidFill>
                <a:srgbClr val="A6A6A6"/>
              </a:solidFill>
              <a:ln w="12700" cap="flat">
                <a:noFill/>
                <a:miter lim="400000"/>
              </a:ln>
              <a:effectLst>
                <a:outerShdw blurRad="101600" dist="76200" dir="5400000" rotWithShape="0">
                  <a:srgbClr val="000000">
                    <a:alpha val="40000"/>
                  </a:srgbClr>
                </a:outerShdw>
              </a:effectLst>
            </p:spPr>
            <p:txBody>
              <a:bodyPr wrap="square" lIns="91439" tIns="91439" rIns="91439" bIns="91439" numCol="1" anchor="t">
                <a:noAutofit/>
              </a:bodyPr>
              <a:lstStyle/>
              <a:p/>
            </p:txBody>
          </p:sp>
          <p:sp>
            <p:nvSpPr>
              <p:cNvPr id="441" name="Shape 441"/>
              <p:cNvSpPr/>
              <p:nvPr/>
            </p:nvSpPr>
            <p:spPr>
              <a:xfrm>
                <a:off x="368299" y="374649"/>
                <a:ext cx="2222501" cy="2235201"/>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445" name="Shape 445"/>
              <p:cNvSpPr/>
              <p:nvPr/>
            </p:nvSpPr>
            <p:spPr>
              <a:xfrm>
                <a:off x="1107420" y="881934"/>
                <a:ext cx="1430337" cy="1166495"/>
              </a:xfrm>
              <a:prstGeom prst="rect">
                <a:avLst/>
              </a:prstGeom>
              <a:noFill/>
              <a:ln w="12700" cap="flat">
                <a:noFill/>
                <a:miter lim="400000"/>
              </a:ln>
              <a:effectLst/>
            </p:spPr>
            <p:txBody>
              <a:bodyPr wrap="square" lIns="91439" tIns="91439" rIns="91439" bIns="91439" numCol="1" anchor="t">
                <a:spAutoFit/>
              </a:bodyPr>
              <a:lstStyle>
                <a:lvl1pPr>
                  <a:defRPr sz="6400" b="1">
                    <a:solidFill>
                      <a:srgbClr val="363031"/>
                    </a:solidFill>
                  </a:defRPr>
                </a:lvl1pPr>
              </a:lstStyle>
              <a:p>
                <a:pPr>
                  <a:defRPr b="0">
                    <a:solidFill>
                      <a:srgbClr val="000000"/>
                    </a:solidFill>
                  </a:defRPr>
                </a:pPr>
                <a:r>
                  <a:rPr lang="en-US" b="1">
                    <a:solidFill>
                      <a:srgbClr val="363031"/>
                    </a:solidFill>
                  </a:rPr>
                  <a:t>4</a:t>
                </a:r>
                <a:endParaRPr lang="en-US" b="1">
                  <a:solidFill>
                    <a:srgbClr val="363031"/>
                  </a:solidFill>
                </a:endParaRPr>
              </a:p>
            </p:txBody>
          </p:sp>
        </p:grpSp>
      </p:grpSp>
      <p:grpSp>
        <p:nvGrpSpPr>
          <p:cNvPr id="28" name="组合 27"/>
          <p:cNvGrpSpPr/>
          <p:nvPr/>
        </p:nvGrpSpPr>
        <p:grpSpPr>
          <a:xfrm>
            <a:off x="19392265" y="6121400"/>
            <a:ext cx="2962275" cy="6904355"/>
            <a:chOff x="11297" y="5739"/>
            <a:chExt cx="4665" cy="10873"/>
          </a:xfrm>
        </p:grpSpPr>
        <p:sp>
          <p:nvSpPr>
            <p:cNvPr id="401" name="Shape 401"/>
            <p:cNvSpPr/>
            <p:nvPr/>
          </p:nvSpPr>
          <p:spPr>
            <a:xfrm>
              <a:off x="11882" y="7854"/>
              <a:ext cx="3380" cy="8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600"/>
                    <a:pt x="0" y="21600"/>
                  </a:cubicBezTo>
                  <a:cubicBezTo>
                    <a:pt x="0" y="0"/>
                    <a:pt x="0" y="0"/>
                    <a:pt x="0" y="0"/>
                  </a:cubicBezTo>
                  <a:cubicBezTo>
                    <a:pt x="0" y="0"/>
                    <a:pt x="0" y="0"/>
                    <a:pt x="0" y="0"/>
                  </a:cubicBezTo>
                  <a:cubicBezTo>
                    <a:pt x="0" y="0"/>
                    <a:pt x="0" y="0"/>
                    <a:pt x="0" y="0"/>
                  </a:cubicBezTo>
                  <a:cubicBezTo>
                    <a:pt x="21600" y="0"/>
                    <a:pt x="21600" y="0"/>
                    <a:pt x="21600" y="0"/>
                  </a:cubicBezTo>
                  <a:cubicBezTo>
                    <a:pt x="21600" y="0"/>
                    <a:pt x="21600" y="0"/>
                    <a:pt x="21600" y="0"/>
                  </a:cubicBezTo>
                  <a:cubicBezTo>
                    <a:pt x="21600" y="21600"/>
                    <a:pt x="21600" y="21600"/>
                    <a:pt x="21600" y="21600"/>
                  </a:cubicBezTo>
                  <a:cubicBezTo>
                    <a:pt x="21600" y="21600"/>
                    <a:pt x="21600" y="21600"/>
                    <a:pt x="21600" y="21600"/>
                  </a:cubicBezTo>
                  <a:cubicBezTo>
                    <a:pt x="21600" y="21600"/>
                    <a:pt x="21600" y="21600"/>
                    <a:pt x="21600" y="21600"/>
                  </a:cubicBezTo>
                  <a:lnTo>
                    <a:pt x="0" y="21600"/>
                  </a:lnTo>
                  <a:close/>
                </a:path>
              </a:pathLst>
            </a:custGeom>
            <a:solidFill>
              <a:srgbClr val="727272"/>
            </a:solidFill>
            <a:ln w="12700">
              <a:miter lim="400000"/>
            </a:ln>
          </p:spPr>
          <p:txBody>
            <a:bodyPr tIns="91439" bIns="91439"/>
            <a:lstStyle/>
            <a:p/>
          </p:txBody>
        </p:sp>
        <p:grpSp>
          <p:nvGrpSpPr>
            <p:cNvPr id="422" name="Group 422"/>
            <p:cNvGrpSpPr/>
            <p:nvPr/>
          </p:nvGrpSpPr>
          <p:grpSpPr>
            <a:xfrm>
              <a:off x="11297" y="5739"/>
              <a:ext cx="4665" cy="4700"/>
              <a:chOff x="-1" y="-1"/>
              <a:chExt cx="2962277" cy="2984501"/>
            </a:xfrm>
          </p:grpSpPr>
          <p:sp>
            <p:nvSpPr>
              <p:cNvPr id="415" name="Shape 415"/>
              <p:cNvSpPr/>
              <p:nvPr/>
            </p:nvSpPr>
            <p:spPr>
              <a:xfrm>
                <a:off x="-1" y="-1"/>
                <a:ext cx="2962277" cy="2984501"/>
              </a:xfrm>
              <a:custGeom>
                <a:avLst/>
                <a:gdLst/>
                <a:ahLst/>
                <a:cxnLst>
                  <a:cxn ang="0">
                    <a:pos x="wd2" y="hd2"/>
                  </a:cxn>
                  <a:cxn ang="5400000">
                    <a:pos x="wd2" y="hd2"/>
                  </a:cxn>
                  <a:cxn ang="10800000">
                    <a:pos x="wd2" y="hd2"/>
                  </a:cxn>
                  <a:cxn ang="16200000">
                    <a:pos x="wd2" y="hd2"/>
                  </a:cxn>
                </a:cxnLst>
                <a:rect l="0" t="0" r="r" b="b"/>
                <a:pathLst>
                  <a:path w="21600" h="21600" extrusionOk="0">
                    <a:moveTo>
                      <a:pt x="20790" y="11340"/>
                    </a:moveTo>
                    <a:cubicBezTo>
                      <a:pt x="20520" y="11340"/>
                      <a:pt x="19980" y="11070"/>
                      <a:pt x="19980" y="11070"/>
                    </a:cubicBezTo>
                    <a:cubicBezTo>
                      <a:pt x="19980" y="11070"/>
                      <a:pt x="19980" y="10800"/>
                      <a:pt x="19980" y="10800"/>
                    </a:cubicBezTo>
                    <a:cubicBezTo>
                      <a:pt x="19980" y="10800"/>
                      <a:pt x="19980" y="10800"/>
                      <a:pt x="19980" y="10800"/>
                    </a:cubicBezTo>
                    <a:cubicBezTo>
                      <a:pt x="19980" y="10800"/>
                      <a:pt x="19980" y="10530"/>
                      <a:pt x="19980" y="10530"/>
                    </a:cubicBezTo>
                    <a:cubicBezTo>
                      <a:pt x="19980" y="10530"/>
                      <a:pt x="20520" y="10260"/>
                      <a:pt x="20790" y="10260"/>
                    </a:cubicBezTo>
                    <a:cubicBezTo>
                      <a:pt x="21060" y="9990"/>
                      <a:pt x="21600" y="9990"/>
                      <a:pt x="21600" y="9720"/>
                    </a:cubicBezTo>
                    <a:cubicBezTo>
                      <a:pt x="21600" y="9720"/>
                      <a:pt x="21600" y="9450"/>
                      <a:pt x="21600" y="9180"/>
                    </a:cubicBezTo>
                    <a:cubicBezTo>
                      <a:pt x="21330" y="9180"/>
                      <a:pt x="21060" y="9180"/>
                      <a:pt x="20790" y="9180"/>
                    </a:cubicBezTo>
                    <a:cubicBezTo>
                      <a:pt x="20250" y="8910"/>
                      <a:pt x="19980" y="8910"/>
                      <a:pt x="19710" y="8910"/>
                    </a:cubicBezTo>
                    <a:cubicBezTo>
                      <a:pt x="19710" y="8910"/>
                      <a:pt x="19710" y="8640"/>
                      <a:pt x="19710" y="8640"/>
                    </a:cubicBezTo>
                    <a:cubicBezTo>
                      <a:pt x="19710" y="8640"/>
                      <a:pt x="19710" y="8640"/>
                      <a:pt x="19710" y="8640"/>
                    </a:cubicBezTo>
                    <a:cubicBezTo>
                      <a:pt x="19710" y="8640"/>
                      <a:pt x="19710" y="8370"/>
                      <a:pt x="19710" y="8370"/>
                    </a:cubicBezTo>
                    <a:cubicBezTo>
                      <a:pt x="19710" y="8370"/>
                      <a:pt x="19980" y="8100"/>
                      <a:pt x="20250" y="7830"/>
                    </a:cubicBezTo>
                    <a:cubicBezTo>
                      <a:pt x="20790" y="7560"/>
                      <a:pt x="21060" y="7560"/>
                      <a:pt x="21060" y="7290"/>
                    </a:cubicBezTo>
                    <a:cubicBezTo>
                      <a:pt x="21060" y="7290"/>
                      <a:pt x="21060" y="7020"/>
                      <a:pt x="20790" y="6750"/>
                    </a:cubicBezTo>
                    <a:cubicBezTo>
                      <a:pt x="20790" y="6750"/>
                      <a:pt x="20520" y="6750"/>
                      <a:pt x="19980" y="6750"/>
                    </a:cubicBezTo>
                    <a:cubicBezTo>
                      <a:pt x="19710" y="7020"/>
                      <a:pt x="19170" y="7020"/>
                      <a:pt x="19170" y="7020"/>
                    </a:cubicBezTo>
                    <a:cubicBezTo>
                      <a:pt x="19170" y="7020"/>
                      <a:pt x="18900" y="6750"/>
                      <a:pt x="18900" y="6750"/>
                    </a:cubicBezTo>
                    <a:cubicBezTo>
                      <a:pt x="18900" y="6750"/>
                      <a:pt x="18900" y="6750"/>
                      <a:pt x="18900" y="6750"/>
                    </a:cubicBezTo>
                    <a:cubicBezTo>
                      <a:pt x="18900" y="6750"/>
                      <a:pt x="18900" y="6480"/>
                      <a:pt x="18900" y="6480"/>
                    </a:cubicBezTo>
                    <a:cubicBezTo>
                      <a:pt x="18900" y="6210"/>
                      <a:pt x="19170" y="5940"/>
                      <a:pt x="19440" y="5670"/>
                    </a:cubicBezTo>
                    <a:cubicBezTo>
                      <a:pt x="19710" y="5400"/>
                      <a:pt x="19980" y="5130"/>
                      <a:pt x="19980" y="5130"/>
                    </a:cubicBezTo>
                    <a:cubicBezTo>
                      <a:pt x="19980" y="4860"/>
                      <a:pt x="19710" y="4590"/>
                      <a:pt x="19710" y="4590"/>
                    </a:cubicBezTo>
                    <a:cubicBezTo>
                      <a:pt x="19710" y="4590"/>
                      <a:pt x="19170" y="4860"/>
                      <a:pt x="18900" y="4860"/>
                    </a:cubicBezTo>
                    <a:cubicBezTo>
                      <a:pt x="18360" y="4860"/>
                      <a:pt x="18090" y="5130"/>
                      <a:pt x="18090" y="5130"/>
                    </a:cubicBezTo>
                    <a:cubicBezTo>
                      <a:pt x="18090" y="5130"/>
                      <a:pt x="17820" y="4860"/>
                      <a:pt x="17820" y="4860"/>
                    </a:cubicBezTo>
                    <a:cubicBezTo>
                      <a:pt x="17820" y="4860"/>
                      <a:pt x="17820" y="4860"/>
                      <a:pt x="17820" y="4860"/>
                    </a:cubicBezTo>
                    <a:cubicBezTo>
                      <a:pt x="17820" y="4860"/>
                      <a:pt x="17550" y="4590"/>
                      <a:pt x="17550" y="4590"/>
                    </a:cubicBezTo>
                    <a:cubicBezTo>
                      <a:pt x="17550" y="4590"/>
                      <a:pt x="17820" y="4320"/>
                      <a:pt x="18090" y="4050"/>
                    </a:cubicBezTo>
                    <a:cubicBezTo>
                      <a:pt x="18360" y="3510"/>
                      <a:pt x="18360" y="3240"/>
                      <a:pt x="18360" y="3240"/>
                    </a:cubicBezTo>
                    <a:cubicBezTo>
                      <a:pt x="18360" y="2970"/>
                      <a:pt x="18090" y="2700"/>
                      <a:pt x="18090" y="2700"/>
                    </a:cubicBezTo>
                    <a:cubicBezTo>
                      <a:pt x="18090" y="2700"/>
                      <a:pt x="17550" y="2970"/>
                      <a:pt x="17280" y="3240"/>
                    </a:cubicBezTo>
                    <a:cubicBezTo>
                      <a:pt x="17010" y="3510"/>
                      <a:pt x="16470" y="3510"/>
                      <a:pt x="16470" y="3510"/>
                    </a:cubicBezTo>
                    <a:cubicBezTo>
                      <a:pt x="16470" y="3510"/>
                      <a:pt x="16200" y="3510"/>
                      <a:pt x="16200" y="3510"/>
                    </a:cubicBezTo>
                    <a:cubicBezTo>
                      <a:pt x="16200" y="3510"/>
                      <a:pt x="16200" y="3510"/>
                      <a:pt x="16200" y="3510"/>
                    </a:cubicBezTo>
                    <a:cubicBezTo>
                      <a:pt x="16200" y="3510"/>
                      <a:pt x="16200" y="3240"/>
                      <a:pt x="15930" y="3240"/>
                    </a:cubicBezTo>
                    <a:cubicBezTo>
                      <a:pt x="15930" y="3240"/>
                      <a:pt x="16200" y="2700"/>
                      <a:pt x="16200" y="2430"/>
                    </a:cubicBezTo>
                    <a:cubicBezTo>
                      <a:pt x="16470" y="2160"/>
                      <a:pt x="16470" y="1620"/>
                      <a:pt x="16470" y="1620"/>
                    </a:cubicBezTo>
                    <a:cubicBezTo>
                      <a:pt x="16470" y="1350"/>
                      <a:pt x="16200" y="1350"/>
                      <a:pt x="15930" y="1350"/>
                    </a:cubicBezTo>
                    <a:cubicBezTo>
                      <a:pt x="15930" y="1350"/>
                      <a:pt x="15660" y="1620"/>
                      <a:pt x="15390" y="1890"/>
                    </a:cubicBezTo>
                    <a:cubicBezTo>
                      <a:pt x="15120" y="2160"/>
                      <a:pt x="14850" y="2430"/>
                      <a:pt x="14850" y="2430"/>
                    </a:cubicBezTo>
                    <a:cubicBezTo>
                      <a:pt x="14580" y="2430"/>
                      <a:pt x="14580" y="2430"/>
                      <a:pt x="14580" y="2430"/>
                    </a:cubicBezTo>
                    <a:cubicBezTo>
                      <a:pt x="14580" y="2430"/>
                      <a:pt x="14580" y="2430"/>
                      <a:pt x="14580" y="2430"/>
                    </a:cubicBezTo>
                    <a:cubicBezTo>
                      <a:pt x="14580" y="2430"/>
                      <a:pt x="14310" y="2430"/>
                      <a:pt x="14040" y="2160"/>
                    </a:cubicBezTo>
                    <a:cubicBezTo>
                      <a:pt x="14040" y="2160"/>
                      <a:pt x="14310" y="1890"/>
                      <a:pt x="14310" y="1350"/>
                    </a:cubicBezTo>
                    <a:cubicBezTo>
                      <a:pt x="14310" y="1080"/>
                      <a:pt x="14310" y="540"/>
                      <a:pt x="14310" y="540"/>
                    </a:cubicBezTo>
                    <a:cubicBezTo>
                      <a:pt x="14040" y="540"/>
                      <a:pt x="13770" y="270"/>
                      <a:pt x="13770" y="270"/>
                    </a:cubicBezTo>
                    <a:cubicBezTo>
                      <a:pt x="13500" y="270"/>
                      <a:pt x="13500" y="810"/>
                      <a:pt x="13230" y="1080"/>
                    </a:cubicBezTo>
                    <a:cubicBezTo>
                      <a:pt x="12960" y="1350"/>
                      <a:pt x="12690" y="1890"/>
                      <a:pt x="12690" y="1890"/>
                    </a:cubicBezTo>
                    <a:cubicBezTo>
                      <a:pt x="12690" y="1890"/>
                      <a:pt x="12420" y="1890"/>
                      <a:pt x="12420" y="1890"/>
                    </a:cubicBezTo>
                    <a:cubicBezTo>
                      <a:pt x="12420" y="1890"/>
                      <a:pt x="12420" y="1890"/>
                      <a:pt x="12420" y="1890"/>
                    </a:cubicBezTo>
                    <a:cubicBezTo>
                      <a:pt x="12420" y="1890"/>
                      <a:pt x="12150" y="1620"/>
                      <a:pt x="12150" y="1620"/>
                    </a:cubicBezTo>
                    <a:cubicBezTo>
                      <a:pt x="12150" y="1620"/>
                      <a:pt x="12150" y="1350"/>
                      <a:pt x="11880" y="810"/>
                    </a:cubicBezTo>
                    <a:cubicBezTo>
                      <a:pt x="11880" y="540"/>
                      <a:pt x="11880" y="0"/>
                      <a:pt x="11880" y="0"/>
                    </a:cubicBezTo>
                    <a:cubicBezTo>
                      <a:pt x="11610" y="0"/>
                      <a:pt x="11340" y="0"/>
                      <a:pt x="11070" y="0"/>
                    </a:cubicBezTo>
                    <a:cubicBezTo>
                      <a:pt x="11070" y="0"/>
                      <a:pt x="11070" y="540"/>
                      <a:pt x="10800" y="810"/>
                    </a:cubicBezTo>
                    <a:cubicBezTo>
                      <a:pt x="10800" y="1080"/>
                      <a:pt x="10530" y="1620"/>
                      <a:pt x="10530" y="1620"/>
                    </a:cubicBezTo>
                    <a:cubicBezTo>
                      <a:pt x="10530" y="1620"/>
                      <a:pt x="10260" y="1620"/>
                      <a:pt x="10260" y="1620"/>
                    </a:cubicBezTo>
                    <a:cubicBezTo>
                      <a:pt x="10260" y="1620"/>
                      <a:pt x="10260" y="1620"/>
                      <a:pt x="10260" y="1620"/>
                    </a:cubicBezTo>
                    <a:cubicBezTo>
                      <a:pt x="10260" y="1620"/>
                      <a:pt x="9990" y="1620"/>
                      <a:pt x="9990" y="1620"/>
                    </a:cubicBezTo>
                    <a:cubicBezTo>
                      <a:pt x="9990" y="1620"/>
                      <a:pt x="9720" y="1350"/>
                      <a:pt x="9720" y="810"/>
                    </a:cubicBezTo>
                    <a:cubicBezTo>
                      <a:pt x="9450" y="540"/>
                      <a:pt x="9180" y="270"/>
                      <a:pt x="9180" y="0"/>
                    </a:cubicBezTo>
                    <a:cubicBezTo>
                      <a:pt x="9180" y="0"/>
                      <a:pt x="8910" y="0"/>
                      <a:pt x="8640" y="270"/>
                    </a:cubicBezTo>
                    <a:cubicBezTo>
                      <a:pt x="8640" y="270"/>
                      <a:pt x="8640" y="540"/>
                      <a:pt x="8640" y="1080"/>
                    </a:cubicBezTo>
                    <a:cubicBezTo>
                      <a:pt x="8640" y="1350"/>
                      <a:pt x="8640" y="1890"/>
                      <a:pt x="8370" y="1890"/>
                    </a:cubicBezTo>
                    <a:cubicBezTo>
                      <a:pt x="8370" y="1890"/>
                      <a:pt x="8100" y="1890"/>
                      <a:pt x="8100" y="1890"/>
                    </a:cubicBezTo>
                    <a:cubicBezTo>
                      <a:pt x="8100" y="1890"/>
                      <a:pt x="8100" y="1890"/>
                      <a:pt x="8100" y="1890"/>
                    </a:cubicBezTo>
                    <a:cubicBezTo>
                      <a:pt x="8100" y="1890"/>
                      <a:pt x="7830" y="2160"/>
                      <a:pt x="7830" y="2160"/>
                    </a:cubicBezTo>
                    <a:cubicBezTo>
                      <a:pt x="7830" y="2160"/>
                      <a:pt x="7560" y="1620"/>
                      <a:pt x="7290" y="1350"/>
                    </a:cubicBezTo>
                    <a:cubicBezTo>
                      <a:pt x="7290" y="1080"/>
                      <a:pt x="7020" y="810"/>
                      <a:pt x="6750" y="810"/>
                    </a:cubicBezTo>
                    <a:cubicBezTo>
                      <a:pt x="6750" y="810"/>
                      <a:pt x="6480" y="810"/>
                      <a:pt x="6210" y="1080"/>
                    </a:cubicBezTo>
                    <a:cubicBezTo>
                      <a:pt x="6210" y="1080"/>
                      <a:pt x="6210" y="1350"/>
                      <a:pt x="6480" y="1890"/>
                    </a:cubicBezTo>
                    <a:cubicBezTo>
                      <a:pt x="6480" y="2160"/>
                      <a:pt x="6480" y="2700"/>
                      <a:pt x="6480" y="2700"/>
                    </a:cubicBezTo>
                    <a:cubicBezTo>
                      <a:pt x="6480" y="2700"/>
                      <a:pt x="6210" y="2970"/>
                      <a:pt x="6210" y="2970"/>
                    </a:cubicBezTo>
                    <a:cubicBezTo>
                      <a:pt x="6210" y="2970"/>
                      <a:pt x="6210" y="2970"/>
                      <a:pt x="6210" y="2970"/>
                    </a:cubicBezTo>
                    <a:cubicBezTo>
                      <a:pt x="6210" y="2970"/>
                      <a:pt x="5940" y="2970"/>
                      <a:pt x="5940" y="2970"/>
                    </a:cubicBezTo>
                    <a:cubicBezTo>
                      <a:pt x="5940" y="2970"/>
                      <a:pt x="5670" y="2700"/>
                      <a:pt x="5400" y="2430"/>
                    </a:cubicBezTo>
                    <a:cubicBezTo>
                      <a:pt x="5130" y="2160"/>
                      <a:pt x="4590" y="1890"/>
                      <a:pt x="4590" y="1890"/>
                    </a:cubicBezTo>
                    <a:cubicBezTo>
                      <a:pt x="4590" y="1890"/>
                      <a:pt x="4320" y="2160"/>
                      <a:pt x="4050" y="2160"/>
                    </a:cubicBezTo>
                    <a:cubicBezTo>
                      <a:pt x="4050" y="2430"/>
                      <a:pt x="4320" y="2700"/>
                      <a:pt x="4320" y="3240"/>
                    </a:cubicBezTo>
                    <a:cubicBezTo>
                      <a:pt x="4590" y="3510"/>
                      <a:pt x="4860" y="3780"/>
                      <a:pt x="4860" y="3780"/>
                    </a:cubicBezTo>
                    <a:cubicBezTo>
                      <a:pt x="4860" y="4050"/>
                      <a:pt x="4590" y="4050"/>
                      <a:pt x="4590" y="4050"/>
                    </a:cubicBezTo>
                    <a:cubicBezTo>
                      <a:pt x="4590" y="4050"/>
                      <a:pt x="4590" y="4050"/>
                      <a:pt x="4590" y="4050"/>
                    </a:cubicBezTo>
                    <a:cubicBezTo>
                      <a:pt x="4590" y="4050"/>
                      <a:pt x="4320" y="4320"/>
                      <a:pt x="4320" y="4320"/>
                    </a:cubicBezTo>
                    <a:cubicBezTo>
                      <a:pt x="4320" y="4320"/>
                      <a:pt x="3780" y="4050"/>
                      <a:pt x="3510" y="4050"/>
                    </a:cubicBezTo>
                    <a:cubicBezTo>
                      <a:pt x="3240" y="3780"/>
                      <a:pt x="2700" y="3510"/>
                      <a:pt x="2700" y="3510"/>
                    </a:cubicBezTo>
                    <a:cubicBezTo>
                      <a:pt x="2700" y="3780"/>
                      <a:pt x="2430" y="4050"/>
                      <a:pt x="2430" y="4050"/>
                    </a:cubicBezTo>
                    <a:cubicBezTo>
                      <a:pt x="2430" y="4050"/>
                      <a:pt x="2700" y="4590"/>
                      <a:pt x="2970" y="4860"/>
                    </a:cubicBezTo>
                    <a:cubicBezTo>
                      <a:pt x="2970" y="5130"/>
                      <a:pt x="3240" y="5400"/>
                      <a:pt x="3240" y="5400"/>
                    </a:cubicBezTo>
                    <a:cubicBezTo>
                      <a:pt x="3240" y="5670"/>
                      <a:pt x="3240" y="5670"/>
                      <a:pt x="3240" y="5670"/>
                    </a:cubicBezTo>
                    <a:cubicBezTo>
                      <a:pt x="3240" y="5670"/>
                      <a:pt x="3240" y="5670"/>
                      <a:pt x="3240" y="5670"/>
                    </a:cubicBezTo>
                    <a:cubicBezTo>
                      <a:pt x="3240" y="5670"/>
                      <a:pt x="2970" y="5940"/>
                      <a:pt x="2970" y="5940"/>
                    </a:cubicBezTo>
                    <a:cubicBezTo>
                      <a:pt x="2970" y="5940"/>
                      <a:pt x="2700" y="5940"/>
                      <a:pt x="2160" y="5940"/>
                    </a:cubicBezTo>
                    <a:cubicBezTo>
                      <a:pt x="1890" y="5670"/>
                      <a:pt x="1350" y="5670"/>
                      <a:pt x="1350" y="5670"/>
                    </a:cubicBezTo>
                    <a:cubicBezTo>
                      <a:pt x="1080" y="5670"/>
                      <a:pt x="1080" y="5940"/>
                      <a:pt x="1080" y="6210"/>
                    </a:cubicBezTo>
                    <a:cubicBezTo>
                      <a:pt x="1080" y="6210"/>
                      <a:pt x="1350" y="6480"/>
                      <a:pt x="1620" y="6750"/>
                    </a:cubicBezTo>
                    <a:cubicBezTo>
                      <a:pt x="1890" y="7020"/>
                      <a:pt x="2160" y="7290"/>
                      <a:pt x="2430" y="7290"/>
                    </a:cubicBezTo>
                    <a:cubicBezTo>
                      <a:pt x="2430" y="7560"/>
                      <a:pt x="2160" y="7560"/>
                      <a:pt x="2160" y="7560"/>
                    </a:cubicBezTo>
                    <a:cubicBezTo>
                      <a:pt x="2160" y="7560"/>
                      <a:pt x="2160" y="7560"/>
                      <a:pt x="2160" y="7560"/>
                    </a:cubicBezTo>
                    <a:cubicBezTo>
                      <a:pt x="2160" y="7560"/>
                      <a:pt x="2160" y="7830"/>
                      <a:pt x="2160" y="7830"/>
                    </a:cubicBezTo>
                    <a:cubicBezTo>
                      <a:pt x="2160" y="8100"/>
                      <a:pt x="1620" y="7830"/>
                      <a:pt x="1350" y="7830"/>
                    </a:cubicBezTo>
                    <a:cubicBezTo>
                      <a:pt x="810" y="7830"/>
                      <a:pt x="540" y="7830"/>
                      <a:pt x="270" y="8100"/>
                    </a:cubicBezTo>
                    <a:cubicBezTo>
                      <a:pt x="270" y="8100"/>
                      <a:pt x="270" y="8370"/>
                      <a:pt x="270" y="8640"/>
                    </a:cubicBezTo>
                    <a:cubicBezTo>
                      <a:pt x="270" y="8640"/>
                      <a:pt x="540" y="8910"/>
                      <a:pt x="1080" y="8910"/>
                    </a:cubicBezTo>
                    <a:cubicBezTo>
                      <a:pt x="1350" y="9180"/>
                      <a:pt x="1620" y="9450"/>
                      <a:pt x="1620" y="9450"/>
                    </a:cubicBezTo>
                    <a:cubicBezTo>
                      <a:pt x="1890" y="9450"/>
                      <a:pt x="1620" y="9720"/>
                      <a:pt x="1620" y="9720"/>
                    </a:cubicBezTo>
                    <a:cubicBezTo>
                      <a:pt x="1620" y="9720"/>
                      <a:pt x="1620" y="9720"/>
                      <a:pt x="1620" y="9720"/>
                    </a:cubicBezTo>
                    <a:cubicBezTo>
                      <a:pt x="1620" y="9720"/>
                      <a:pt x="1620" y="9990"/>
                      <a:pt x="1620" y="9990"/>
                    </a:cubicBezTo>
                    <a:cubicBezTo>
                      <a:pt x="1620" y="9990"/>
                      <a:pt x="1350" y="10260"/>
                      <a:pt x="810" y="10260"/>
                    </a:cubicBezTo>
                    <a:cubicBezTo>
                      <a:pt x="540" y="10260"/>
                      <a:pt x="0" y="10530"/>
                      <a:pt x="0" y="10530"/>
                    </a:cubicBezTo>
                    <a:cubicBezTo>
                      <a:pt x="0" y="10530"/>
                      <a:pt x="0" y="11070"/>
                      <a:pt x="0" y="11070"/>
                    </a:cubicBezTo>
                    <a:cubicBezTo>
                      <a:pt x="0" y="11070"/>
                      <a:pt x="540" y="11340"/>
                      <a:pt x="810" y="11340"/>
                    </a:cubicBezTo>
                    <a:cubicBezTo>
                      <a:pt x="1350" y="11340"/>
                      <a:pt x="1620" y="11610"/>
                      <a:pt x="1620" y="11610"/>
                    </a:cubicBezTo>
                    <a:cubicBezTo>
                      <a:pt x="1620" y="11610"/>
                      <a:pt x="1620" y="11880"/>
                      <a:pt x="1620" y="11880"/>
                    </a:cubicBezTo>
                    <a:cubicBezTo>
                      <a:pt x="1620" y="11880"/>
                      <a:pt x="1620" y="11880"/>
                      <a:pt x="1620" y="11880"/>
                    </a:cubicBezTo>
                    <a:cubicBezTo>
                      <a:pt x="1620" y="11880"/>
                      <a:pt x="1890" y="12150"/>
                      <a:pt x="1620" y="12150"/>
                    </a:cubicBezTo>
                    <a:cubicBezTo>
                      <a:pt x="1620" y="12150"/>
                      <a:pt x="1350" y="12420"/>
                      <a:pt x="1080" y="12420"/>
                    </a:cubicBezTo>
                    <a:cubicBezTo>
                      <a:pt x="540" y="12690"/>
                      <a:pt x="270" y="12960"/>
                      <a:pt x="270" y="12960"/>
                    </a:cubicBezTo>
                    <a:cubicBezTo>
                      <a:pt x="270" y="12960"/>
                      <a:pt x="270" y="13500"/>
                      <a:pt x="270" y="13500"/>
                    </a:cubicBezTo>
                    <a:cubicBezTo>
                      <a:pt x="540" y="13500"/>
                      <a:pt x="810" y="13500"/>
                      <a:pt x="1350" y="13500"/>
                    </a:cubicBezTo>
                    <a:cubicBezTo>
                      <a:pt x="1620" y="13500"/>
                      <a:pt x="2160" y="13500"/>
                      <a:pt x="2160" y="13500"/>
                    </a:cubicBezTo>
                    <a:cubicBezTo>
                      <a:pt x="2160" y="13770"/>
                      <a:pt x="2160" y="14040"/>
                      <a:pt x="2160" y="14040"/>
                    </a:cubicBezTo>
                    <a:cubicBezTo>
                      <a:pt x="2160" y="14040"/>
                      <a:pt x="2160" y="14040"/>
                      <a:pt x="2160" y="14040"/>
                    </a:cubicBezTo>
                    <a:cubicBezTo>
                      <a:pt x="2160" y="14040"/>
                      <a:pt x="2430" y="14040"/>
                      <a:pt x="2430" y="14310"/>
                    </a:cubicBezTo>
                    <a:cubicBezTo>
                      <a:pt x="2430" y="14310"/>
                      <a:pt x="1890" y="14580"/>
                      <a:pt x="1620" y="14850"/>
                    </a:cubicBezTo>
                    <a:cubicBezTo>
                      <a:pt x="1350" y="15120"/>
                      <a:pt x="1080" y="15390"/>
                      <a:pt x="1080" y="15390"/>
                    </a:cubicBezTo>
                    <a:cubicBezTo>
                      <a:pt x="1080" y="15390"/>
                      <a:pt x="1080" y="15930"/>
                      <a:pt x="1350" y="15930"/>
                    </a:cubicBezTo>
                    <a:cubicBezTo>
                      <a:pt x="1350" y="15930"/>
                      <a:pt x="1890" y="15930"/>
                      <a:pt x="2160" y="15660"/>
                    </a:cubicBezTo>
                    <a:cubicBezTo>
                      <a:pt x="2430" y="15660"/>
                      <a:pt x="2970" y="15660"/>
                      <a:pt x="2970" y="15660"/>
                    </a:cubicBezTo>
                    <a:cubicBezTo>
                      <a:pt x="2970" y="15660"/>
                      <a:pt x="3240" y="15930"/>
                      <a:pt x="3240" y="15930"/>
                    </a:cubicBezTo>
                    <a:cubicBezTo>
                      <a:pt x="3240" y="15930"/>
                      <a:pt x="3240" y="15930"/>
                      <a:pt x="3240" y="15930"/>
                    </a:cubicBezTo>
                    <a:cubicBezTo>
                      <a:pt x="3240" y="15930"/>
                      <a:pt x="3240" y="15930"/>
                      <a:pt x="3240" y="16200"/>
                    </a:cubicBezTo>
                    <a:cubicBezTo>
                      <a:pt x="3240" y="16200"/>
                      <a:pt x="2970" y="16470"/>
                      <a:pt x="2970" y="16740"/>
                    </a:cubicBezTo>
                    <a:cubicBezTo>
                      <a:pt x="2700" y="17010"/>
                      <a:pt x="2430" y="17280"/>
                      <a:pt x="2430" y="17550"/>
                    </a:cubicBezTo>
                    <a:cubicBezTo>
                      <a:pt x="2430" y="17550"/>
                      <a:pt x="2700" y="17820"/>
                      <a:pt x="2700" y="17820"/>
                    </a:cubicBezTo>
                    <a:cubicBezTo>
                      <a:pt x="2700" y="17820"/>
                      <a:pt x="3240" y="17820"/>
                      <a:pt x="3510" y="17550"/>
                    </a:cubicBezTo>
                    <a:cubicBezTo>
                      <a:pt x="3780" y="17550"/>
                      <a:pt x="4320" y="17280"/>
                      <a:pt x="4320" y="17280"/>
                    </a:cubicBezTo>
                    <a:cubicBezTo>
                      <a:pt x="4320" y="17280"/>
                      <a:pt x="4590" y="17550"/>
                      <a:pt x="4590" y="17550"/>
                    </a:cubicBezTo>
                    <a:cubicBezTo>
                      <a:pt x="4590" y="17550"/>
                      <a:pt x="4590" y="17550"/>
                      <a:pt x="4590" y="17550"/>
                    </a:cubicBezTo>
                    <a:cubicBezTo>
                      <a:pt x="4590" y="17550"/>
                      <a:pt x="4860" y="17550"/>
                      <a:pt x="4860" y="17550"/>
                    </a:cubicBezTo>
                    <a:cubicBezTo>
                      <a:pt x="4860" y="17820"/>
                      <a:pt x="4590" y="18090"/>
                      <a:pt x="4320" y="18360"/>
                    </a:cubicBezTo>
                    <a:cubicBezTo>
                      <a:pt x="4320" y="18900"/>
                      <a:pt x="4050" y="19170"/>
                      <a:pt x="4050" y="19170"/>
                    </a:cubicBezTo>
                    <a:cubicBezTo>
                      <a:pt x="4050" y="19440"/>
                      <a:pt x="4590" y="19710"/>
                      <a:pt x="4590" y="19710"/>
                    </a:cubicBezTo>
                    <a:cubicBezTo>
                      <a:pt x="4590" y="19710"/>
                      <a:pt x="4860" y="19440"/>
                      <a:pt x="5400" y="19170"/>
                    </a:cubicBezTo>
                    <a:cubicBezTo>
                      <a:pt x="5670" y="18900"/>
                      <a:pt x="5940" y="18630"/>
                      <a:pt x="5940" y="18630"/>
                    </a:cubicBezTo>
                    <a:cubicBezTo>
                      <a:pt x="5940" y="18630"/>
                      <a:pt x="6210" y="18630"/>
                      <a:pt x="6210" y="18630"/>
                    </a:cubicBezTo>
                    <a:cubicBezTo>
                      <a:pt x="6210" y="18630"/>
                      <a:pt x="6210" y="18630"/>
                      <a:pt x="6210" y="18630"/>
                    </a:cubicBezTo>
                    <a:cubicBezTo>
                      <a:pt x="6210" y="18630"/>
                      <a:pt x="6480" y="18900"/>
                      <a:pt x="6480" y="18900"/>
                    </a:cubicBezTo>
                    <a:cubicBezTo>
                      <a:pt x="6480" y="18900"/>
                      <a:pt x="6480" y="19440"/>
                      <a:pt x="6480" y="19710"/>
                    </a:cubicBezTo>
                    <a:cubicBezTo>
                      <a:pt x="6210" y="19980"/>
                      <a:pt x="6210" y="20520"/>
                      <a:pt x="6210" y="20520"/>
                    </a:cubicBezTo>
                    <a:cubicBezTo>
                      <a:pt x="6210" y="20790"/>
                      <a:pt x="6750" y="20790"/>
                      <a:pt x="6750" y="20790"/>
                    </a:cubicBezTo>
                    <a:cubicBezTo>
                      <a:pt x="6750" y="20790"/>
                      <a:pt x="7020" y="20520"/>
                      <a:pt x="7290" y="20250"/>
                    </a:cubicBezTo>
                    <a:cubicBezTo>
                      <a:pt x="7560" y="19710"/>
                      <a:pt x="7830" y="19440"/>
                      <a:pt x="7830" y="19440"/>
                    </a:cubicBezTo>
                    <a:cubicBezTo>
                      <a:pt x="7830" y="19440"/>
                      <a:pt x="8100" y="19440"/>
                      <a:pt x="8100" y="19440"/>
                    </a:cubicBezTo>
                    <a:cubicBezTo>
                      <a:pt x="8100" y="19440"/>
                      <a:pt x="8100" y="19440"/>
                      <a:pt x="8100" y="19440"/>
                    </a:cubicBezTo>
                    <a:cubicBezTo>
                      <a:pt x="8100" y="19440"/>
                      <a:pt x="8370" y="19710"/>
                      <a:pt x="8370" y="19710"/>
                    </a:cubicBezTo>
                    <a:cubicBezTo>
                      <a:pt x="8640" y="19710"/>
                      <a:pt x="8640" y="19980"/>
                      <a:pt x="8640" y="20520"/>
                    </a:cubicBezTo>
                    <a:cubicBezTo>
                      <a:pt x="8640" y="20790"/>
                      <a:pt x="8640" y="21330"/>
                      <a:pt x="8640" y="21330"/>
                    </a:cubicBezTo>
                    <a:cubicBezTo>
                      <a:pt x="8640" y="21330"/>
                      <a:pt x="9180" y="21600"/>
                      <a:pt x="9180" y="21330"/>
                    </a:cubicBezTo>
                    <a:cubicBezTo>
                      <a:pt x="9180" y="21330"/>
                      <a:pt x="9450" y="21060"/>
                      <a:pt x="9720" y="20790"/>
                    </a:cubicBezTo>
                    <a:cubicBezTo>
                      <a:pt x="9720" y="20250"/>
                      <a:pt x="9990" y="19980"/>
                      <a:pt x="9990" y="19980"/>
                    </a:cubicBezTo>
                    <a:cubicBezTo>
                      <a:pt x="9990" y="19980"/>
                      <a:pt x="10260" y="19980"/>
                      <a:pt x="10260" y="19980"/>
                    </a:cubicBezTo>
                    <a:cubicBezTo>
                      <a:pt x="10260" y="19980"/>
                      <a:pt x="10260" y="19980"/>
                      <a:pt x="10260" y="19980"/>
                    </a:cubicBezTo>
                    <a:cubicBezTo>
                      <a:pt x="10260" y="19980"/>
                      <a:pt x="10530" y="19980"/>
                      <a:pt x="10530" y="19980"/>
                    </a:cubicBezTo>
                    <a:cubicBezTo>
                      <a:pt x="10530" y="19980"/>
                      <a:pt x="10800" y="20250"/>
                      <a:pt x="10800" y="20790"/>
                    </a:cubicBezTo>
                    <a:cubicBezTo>
                      <a:pt x="11070" y="21060"/>
                      <a:pt x="11070" y="21600"/>
                      <a:pt x="11070" y="21600"/>
                    </a:cubicBezTo>
                    <a:cubicBezTo>
                      <a:pt x="11340" y="21600"/>
                      <a:pt x="11610" y="21600"/>
                      <a:pt x="11610" y="21600"/>
                    </a:cubicBezTo>
                    <a:cubicBezTo>
                      <a:pt x="11880" y="21600"/>
                      <a:pt x="11880" y="21060"/>
                      <a:pt x="11880" y="20790"/>
                    </a:cubicBezTo>
                    <a:cubicBezTo>
                      <a:pt x="12150" y="20250"/>
                      <a:pt x="12150" y="19980"/>
                      <a:pt x="12150" y="19980"/>
                    </a:cubicBezTo>
                    <a:cubicBezTo>
                      <a:pt x="12150" y="19710"/>
                      <a:pt x="12420" y="19710"/>
                      <a:pt x="12420" y="19710"/>
                    </a:cubicBezTo>
                    <a:cubicBezTo>
                      <a:pt x="12420" y="19710"/>
                      <a:pt x="12420" y="19710"/>
                      <a:pt x="12420" y="19710"/>
                    </a:cubicBezTo>
                    <a:cubicBezTo>
                      <a:pt x="12420" y="19710"/>
                      <a:pt x="12690" y="19710"/>
                      <a:pt x="12690" y="19710"/>
                    </a:cubicBezTo>
                    <a:cubicBezTo>
                      <a:pt x="12690" y="19710"/>
                      <a:pt x="12960" y="20250"/>
                      <a:pt x="13230" y="20520"/>
                    </a:cubicBezTo>
                    <a:cubicBezTo>
                      <a:pt x="13230" y="20790"/>
                      <a:pt x="13500" y="21060"/>
                      <a:pt x="13500" y="21330"/>
                    </a:cubicBezTo>
                    <a:cubicBezTo>
                      <a:pt x="13770" y="21330"/>
                      <a:pt x="14040" y="21060"/>
                      <a:pt x="14040" y="21060"/>
                    </a:cubicBezTo>
                    <a:cubicBezTo>
                      <a:pt x="14310" y="21060"/>
                      <a:pt x="14310" y="20520"/>
                      <a:pt x="14310" y="20250"/>
                    </a:cubicBezTo>
                    <a:cubicBezTo>
                      <a:pt x="14310" y="19710"/>
                      <a:pt x="14040" y="19440"/>
                      <a:pt x="14040" y="19440"/>
                    </a:cubicBezTo>
                    <a:cubicBezTo>
                      <a:pt x="14310" y="19170"/>
                      <a:pt x="14310" y="19170"/>
                      <a:pt x="14310" y="19170"/>
                    </a:cubicBezTo>
                    <a:cubicBezTo>
                      <a:pt x="14580" y="19170"/>
                      <a:pt x="14580" y="19170"/>
                      <a:pt x="14580" y="19170"/>
                    </a:cubicBezTo>
                    <a:cubicBezTo>
                      <a:pt x="14580" y="19170"/>
                      <a:pt x="14580" y="19170"/>
                      <a:pt x="14850" y="19170"/>
                    </a:cubicBezTo>
                    <a:cubicBezTo>
                      <a:pt x="14850" y="19170"/>
                      <a:pt x="15120" y="19440"/>
                      <a:pt x="15390" y="19710"/>
                    </a:cubicBezTo>
                    <a:cubicBezTo>
                      <a:pt x="15660" y="19980"/>
                      <a:pt x="15930" y="20250"/>
                      <a:pt x="15930" y="20250"/>
                    </a:cubicBezTo>
                    <a:cubicBezTo>
                      <a:pt x="16200" y="20250"/>
                      <a:pt x="16470" y="19980"/>
                      <a:pt x="16470" y="19980"/>
                    </a:cubicBezTo>
                    <a:cubicBezTo>
                      <a:pt x="16470" y="19980"/>
                      <a:pt x="16470" y="19440"/>
                      <a:pt x="16200" y="19170"/>
                    </a:cubicBezTo>
                    <a:cubicBezTo>
                      <a:pt x="16200" y="18630"/>
                      <a:pt x="15930" y="18360"/>
                      <a:pt x="15930" y="18360"/>
                    </a:cubicBezTo>
                    <a:cubicBezTo>
                      <a:pt x="15930" y="18360"/>
                      <a:pt x="16200" y="18090"/>
                      <a:pt x="16200" y="18090"/>
                    </a:cubicBezTo>
                    <a:cubicBezTo>
                      <a:pt x="16200" y="18090"/>
                      <a:pt x="16200" y="18090"/>
                      <a:pt x="16200" y="18090"/>
                    </a:cubicBezTo>
                    <a:cubicBezTo>
                      <a:pt x="16200" y="18090"/>
                      <a:pt x="16470" y="17820"/>
                      <a:pt x="16470" y="17820"/>
                    </a:cubicBezTo>
                    <a:cubicBezTo>
                      <a:pt x="16470" y="17820"/>
                      <a:pt x="17010" y="18090"/>
                      <a:pt x="17280" y="18360"/>
                    </a:cubicBezTo>
                    <a:cubicBezTo>
                      <a:pt x="17550" y="18630"/>
                      <a:pt x="17820" y="18900"/>
                      <a:pt x="18090" y="18900"/>
                    </a:cubicBezTo>
                    <a:cubicBezTo>
                      <a:pt x="18090" y="18900"/>
                      <a:pt x="18360" y="18630"/>
                      <a:pt x="18360" y="18360"/>
                    </a:cubicBezTo>
                    <a:cubicBezTo>
                      <a:pt x="18360" y="18360"/>
                      <a:pt x="18360" y="18090"/>
                      <a:pt x="18090" y="17550"/>
                    </a:cubicBezTo>
                    <a:cubicBezTo>
                      <a:pt x="17820" y="17280"/>
                      <a:pt x="17550" y="17010"/>
                      <a:pt x="17550" y="17010"/>
                    </a:cubicBezTo>
                    <a:cubicBezTo>
                      <a:pt x="17550" y="16740"/>
                      <a:pt x="17820" y="16740"/>
                      <a:pt x="17820" y="16740"/>
                    </a:cubicBezTo>
                    <a:cubicBezTo>
                      <a:pt x="17820" y="16740"/>
                      <a:pt x="17820" y="16740"/>
                      <a:pt x="17820" y="16740"/>
                    </a:cubicBezTo>
                    <a:cubicBezTo>
                      <a:pt x="17820" y="16740"/>
                      <a:pt x="18090" y="16470"/>
                      <a:pt x="18090" y="16470"/>
                    </a:cubicBezTo>
                    <a:cubicBezTo>
                      <a:pt x="18090" y="16470"/>
                      <a:pt x="18360" y="16470"/>
                      <a:pt x="18900" y="16740"/>
                    </a:cubicBezTo>
                    <a:cubicBezTo>
                      <a:pt x="19170" y="16740"/>
                      <a:pt x="19710" y="17010"/>
                      <a:pt x="19710" y="17010"/>
                    </a:cubicBezTo>
                    <a:cubicBezTo>
                      <a:pt x="19710" y="17010"/>
                      <a:pt x="19980" y="16740"/>
                      <a:pt x="19980" y="16470"/>
                    </a:cubicBezTo>
                    <a:cubicBezTo>
                      <a:pt x="19980" y="16470"/>
                      <a:pt x="19710" y="16200"/>
                      <a:pt x="19440" y="15930"/>
                    </a:cubicBezTo>
                    <a:cubicBezTo>
                      <a:pt x="19170" y="15390"/>
                      <a:pt x="18900" y="15120"/>
                      <a:pt x="18900" y="15120"/>
                    </a:cubicBezTo>
                    <a:cubicBezTo>
                      <a:pt x="18900" y="15120"/>
                      <a:pt x="18900" y="14850"/>
                      <a:pt x="18900" y="14850"/>
                    </a:cubicBezTo>
                    <a:cubicBezTo>
                      <a:pt x="18900" y="14850"/>
                      <a:pt x="18900" y="14850"/>
                      <a:pt x="18900" y="14850"/>
                    </a:cubicBezTo>
                    <a:cubicBezTo>
                      <a:pt x="18900" y="14850"/>
                      <a:pt x="19170" y="14580"/>
                      <a:pt x="19170" y="14580"/>
                    </a:cubicBezTo>
                    <a:cubicBezTo>
                      <a:pt x="19170" y="14580"/>
                      <a:pt x="19710" y="14580"/>
                      <a:pt x="19980" y="14580"/>
                    </a:cubicBezTo>
                    <a:cubicBezTo>
                      <a:pt x="20520" y="14850"/>
                      <a:pt x="20790" y="14850"/>
                      <a:pt x="20790" y="14850"/>
                    </a:cubicBezTo>
                    <a:cubicBezTo>
                      <a:pt x="21060" y="14580"/>
                      <a:pt x="21060" y="14310"/>
                      <a:pt x="21060" y="14310"/>
                    </a:cubicBezTo>
                    <a:cubicBezTo>
                      <a:pt x="21060" y="14040"/>
                      <a:pt x="20790" y="14040"/>
                      <a:pt x="20250" y="13770"/>
                    </a:cubicBezTo>
                    <a:cubicBezTo>
                      <a:pt x="19980" y="13500"/>
                      <a:pt x="19710" y="13230"/>
                      <a:pt x="19710" y="13230"/>
                    </a:cubicBezTo>
                    <a:cubicBezTo>
                      <a:pt x="19710" y="13230"/>
                      <a:pt x="19710" y="12960"/>
                      <a:pt x="19710" y="12960"/>
                    </a:cubicBezTo>
                    <a:cubicBezTo>
                      <a:pt x="19710" y="12960"/>
                      <a:pt x="19710" y="12960"/>
                      <a:pt x="19710" y="12960"/>
                    </a:cubicBezTo>
                    <a:cubicBezTo>
                      <a:pt x="19710" y="12960"/>
                      <a:pt x="19710" y="12690"/>
                      <a:pt x="19710" y="12690"/>
                    </a:cubicBezTo>
                    <a:cubicBezTo>
                      <a:pt x="19980" y="12690"/>
                      <a:pt x="20250" y="12420"/>
                      <a:pt x="20520" y="12420"/>
                    </a:cubicBezTo>
                    <a:cubicBezTo>
                      <a:pt x="21060" y="12420"/>
                      <a:pt x="21330" y="12420"/>
                      <a:pt x="21600" y="12420"/>
                    </a:cubicBezTo>
                    <a:cubicBezTo>
                      <a:pt x="21600" y="12150"/>
                      <a:pt x="21600" y="11880"/>
                      <a:pt x="21600" y="11880"/>
                    </a:cubicBezTo>
                    <a:cubicBezTo>
                      <a:pt x="21600" y="11610"/>
                      <a:pt x="21060" y="11610"/>
                      <a:pt x="20790" y="11340"/>
                    </a:cubicBezTo>
                    <a:close/>
                  </a:path>
                </a:pathLst>
              </a:custGeom>
              <a:solidFill>
                <a:srgbClr val="A6A6A6"/>
              </a:solidFill>
              <a:ln w="12700" cap="flat">
                <a:noFill/>
                <a:miter lim="400000"/>
              </a:ln>
              <a:effectLst>
                <a:outerShdw blurRad="101600" dist="76200" dir="5400000" rotWithShape="0">
                  <a:srgbClr val="000000">
                    <a:alpha val="40000"/>
                  </a:srgbClr>
                </a:outerShdw>
              </a:effectLst>
            </p:spPr>
            <p:txBody>
              <a:bodyPr wrap="square" lIns="91439" tIns="91439" rIns="91439" bIns="91439" numCol="1" anchor="t">
                <a:noAutofit/>
              </a:bodyPr>
              <a:lstStyle/>
              <a:p/>
            </p:txBody>
          </p:sp>
          <p:sp>
            <p:nvSpPr>
              <p:cNvPr id="416" name="Shape 416"/>
              <p:cNvSpPr/>
              <p:nvPr/>
            </p:nvSpPr>
            <p:spPr>
              <a:xfrm>
                <a:off x="371473" y="374649"/>
                <a:ext cx="2219330" cy="2235201"/>
              </a:xfrm>
              <a:prstGeom prst="ellipse">
                <a:avLst/>
              </a:prstGeom>
              <a:solidFill>
                <a:srgbClr val="ACADB0"/>
              </a:solidFill>
              <a:ln w="12700" cap="flat">
                <a:noFill/>
                <a:miter lim="400000"/>
              </a:ln>
              <a:effectLst/>
            </p:spPr>
            <p:txBody>
              <a:bodyPr wrap="square" lIns="91439" tIns="91439" rIns="91439" bIns="91439" numCol="1" anchor="t">
                <a:noAutofit/>
              </a:bodyPr>
              <a:lstStyle/>
              <a:p/>
            </p:txBody>
          </p:sp>
          <p:sp>
            <p:nvSpPr>
              <p:cNvPr id="417" name="Shape 417"/>
              <p:cNvSpPr/>
              <p:nvPr/>
            </p:nvSpPr>
            <p:spPr>
              <a:xfrm>
                <a:off x="442912" y="428626"/>
                <a:ext cx="2073276" cy="2127252"/>
              </a:xfrm>
              <a:prstGeom prst="ellipse">
                <a:avLst/>
              </a:prstGeom>
              <a:solidFill>
                <a:srgbClr val="FFFFFF"/>
              </a:solidFill>
              <a:ln w="12700" cap="flat">
                <a:noFill/>
                <a:miter lim="400000"/>
              </a:ln>
              <a:effectLst/>
            </p:spPr>
            <p:txBody>
              <a:bodyPr wrap="square" lIns="91439" tIns="91439" rIns="91439" bIns="91439" numCol="1" anchor="t">
                <a:noAutofit/>
              </a:bodyPr>
              <a:lstStyle/>
              <a:p/>
            </p:txBody>
          </p:sp>
          <p:sp>
            <p:nvSpPr>
              <p:cNvPr id="421" name="Shape 421"/>
              <p:cNvSpPr/>
              <p:nvPr/>
            </p:nvSpPr>
            <p:spPr>
              <a:xfrm>
                <a:off x="1118684" y="993427"/>
                <a:ext cx="1430337" cy="1166495"/>
              </a:xfrm>
              <a:prstGeom prst="rect">
                <a:avLst/>
              </a:prstGeom>
              <a:noFill/>
              <a:ln w="12700" cap="flat">
                <a:noFill/>
                <a:miter lim="400000"/>
              </a:ln>
              <a:effectLst/>
            </p:spPr>
            <p:txBody>
              <a:bodyPr wrap="square" lIns="91439" tIns="91439" rIns="91439" bIns="91439" numCol="1" anchor="t">
                <a:spAutoFit/>
              </a:bodyPr>
              <a:lstStyle>
                <a:lvl1pPr>
                  <a:defRPr sz="6400" b="1">
                    <a:solidFill>
                      <a:srgbClr val="727272"/>
                    </a:solidFill>
                  </a:defRPr>
                </a:lvl1pPr>
              </a:lstStyle>
              <a:p>
                <a:pPr>
                  <a:defRPr b="0">
                    <a:solidFill>
                      <a:srgbClr val="000000"/>
                    </a:solidFill>
                  </a:defRPr>
                </a:pPr>
                <a:r>
                  <a:rPr lang="en-US" b="1">
                    <a:solidFill>
                      <a:srgbClr val="727272"/>
                    </a:solidFill>
                  </a:rPr>
                  <a:t>5</a:t>
                </a:r>
                <a:endParaRPr lang="en-US" b="1">
                  <a:solidFill>
                    <a:srgbClr val="727272"/>
                  </a:solidFill>
                </a:endParaRPr>
              </a:p>
            </p:txBody>
          </p:sp>
        </p:grpSp>
      </p:grpSp>
      <p:sp>
        <p:nvSpPr>
          <p:cNvPr id="29" name="Shape 431"/>
          <p:cNvSpPr/>
          <p:nvPr/>
        </p:nvSpPr>
        <p:spPr>
          <a:xfrm>
            <a:off x="15622270" y="9881870"/>
            <a:ext cx="2111375" cy="1905000"/>
          </a:xfrm>
          <a:prstGeom prst="rect">
            <a:avLst/>
          </a:prstGeom>
          <a:ln w="12700">
            <a:miter lim="400000"/>
          </a:ln>
        </p:spPr>
        <p:txBody>
          <a:bodyPr wrap="square" tIns="91439" bIns="91439">
            <a:spAutoFit/>
          </a:bodyPr>
          <a:lstStyle>
            <a:lvl1pPr algn="ctr">
              <a:defRPr sz="2800">
                <a:solidFill>
                  <a:srgbClr val="FFFFFF"/>
                </a:solidFill>
              </a:defRPr>
            </a:lvl1pPr>
          </a:lstStyle>
          <a:p>
            <a:pPr>
              <a:defRPr>
                <a:solidFill>
                  <a:srgbClr val="000000"/>
                </a:solidFill>
              </a:defRPr>
            </a:pPr>
            <a:r>
              <a:rPr>
                <a:solidFill>
                  <a:srgbClr val="FFFFFF"/>
                </a:solidFill>
              </a:rPr>
              <a:t>接收通知方若没有回应 ack 则 MQ 会重复通知</a:t>
            </a:r>
            <a:endParaRPr>
              <a:solidFill>
                <a:srgbClr val="FFFFFF"/>
              </a:solidFill>
            </a:endParaRPr>
          </a:p>
        </p:txBody>
      </p:sp>
      <p:sp>
        <p:nvSpPr>
          <p:cNvPr id="30" name="Shape 431"/>
          <p:cNvSpPr/>
          <p:nvPr/>
        </p:nvSpPr>
        <p:spPr>
          <a:xfrm>
            <a:off x="11332210" y="9810115"/>
            <a:ext cx="2088515" cy="1905000"/>
          </a:xfrm>
          <a:prstGeom prst="rect">
            <a:avLst/>
          </a:prstGeom>
          <a:ln w="12700">
            <a:miter lim="400000"/>
          </a:ln>
        </p:spPr>
        <p:txBody>
          <a:bodyPr wrap="square" tIns="91439" bIns="91439">
            <a:spAutoFit/>
          </a:bodyPr>
          <a:lstStyle>
            <a:lvl1pPr algn="ctr">
              <a:defRPr sz="2800">
                <a:solidFill>
                  <a:srgbClr val="FFFFFF"/>
                </a:solidFill>
              </a:defRPr>
            </a:lvl1pPr>
          </a:lstStyle>
          <a:p>
            <a:pPr>
              <a:defRPr>
                <a:solidFill>
                  <a:srgbClr val="000000"/>
                </a:solidFill>
              </a:defRPr>
            </a:pPr>
            <a:r>
              <a:rPr>
                <a:solidFill>
                  <a:srgbClr val="FFFFFF"/>
                </a:solidFill>
              </a:rPr>
              <a:t>接收通知方接收消息，业务处理完成回应 ack</a:t>
            </a:r>
            <a:endParaRPr>
              <a:solidFill>
                <a:srgbClr val="FFFFFF"/>
              </a:solidFill>
            </a:endParaRPr>
          </a:p>
        </p:txBody>
      </p:sp>
      <p:sp>
        <p:nvSpPr>
          <p:cNvPr id="31" name="Shape 431"/>
          <p:cNvSpPr/>
          <p:nvPr/>
        </p:nvSpPr>
        <p:spPr>
          <a:xfrm>
            <a:off x="2947670" y="9738360"/>
            <a:ext cx="1981200" cy="1473835"/>
          </a:xfrm>
          <a:prstGeom prst="rect">
            <a:avLst/>
          </a:prstGeom>
          <a:ln w="12700">
            <a:miter lim="400000"/>
          </a:ln>
        </p:spPr>
        <p:txBody>
          <a:bodyPr wrap="square" tIns="91439" bIns="91439">
            <a:spAutoFit/>
          </a:bodyPr>
          <a:lstStyle>
            <a:lvl1pPr algn="ctr">
              <a:defRPr sz="2800">
                <a:solidFill>
                  <a:srgbClr val="FFFFFF"/>
                </a:solidFill>
              </a:defRPr>
            </a:lvl1pPr>
          </a:lstStyle>
          <a:p>
            <a:pPr>
              <a:defRPr>
                <a:solidFill>
                  <a:srgbClr val="000000"/>
                </a:solidFill>
              </a:defRPr>
            </a:pPr>
            <a:r>
              <a:rPr>
                <a:solidFill>
                  <a:srgbClr val="FFFFFF"/>
                </a:solidFill>
              </a:rPr>
              <a:t>发起通知方将通知发给 MQ</a:t>
            </a:r>
            <a:endParaRPr>
              <a:solidFill>
                <a:srgbClr val="FFFFFF"/>
              </a:solidFill>
            </a:endParaRPr>
          </a:p>
        </p:txBody>
      </p:sp>
      <p:sp>
        <p:nvSpPr>
          <p:cNvPr id="32" name="Shape 431"/>
          <p:cNvSpPr/>
          <p:nvPr/>
        </p:nvSpPr>
        <p:spPr>
          <a:xfrm>
            <a:off x="19763740" y="9810115"/>
            <a:ext cx="2134235" cy="2335530"/>
          </a:xfrm>
          <a:prstGeom prst="rect">
            <a:avLst/>
          </a:prstGeom>
          <a:ln w="12700">
            <a:miter lim="400000"/>
          </a:ln>
        </p:spPr>
        <p:txBody>
          <a:bodyPr wrap="square" tIns="91439" bIns="91439">
            <a:spAutoFit/>
          </a:bodyPr>
          <a:lstStyle>
            <a:lvl1pPr algn="ctr">
              <a:defRPr sz="2800">
                <a:solidFill>
                  <a:srgbClr val="FFFFFF"/>
                </a:solidFill>
              </a:defRPr>
            </a:lvl1pPr>
          </a:lstStyle>
          <a:p>
            <a:pPr>
              <a:defRPr>
                <a:solidFill>
                  <a:srgbClr val="000000"/>
                </a:solidFill>
              </a:defRPr>
            </a:pPr>
            <a:r>
              <a:rPr>
                <a:solidFill>
                  <a:srgbClr val="FFFFFF"/>
                </a:solidFill>
              </a:rPr>
              <a:t>接收通知方可通过消息校对接口来校对消息的一致性</a:t>
            </a:r>
            <a:endParaRPr>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logo"/>
          <p:cNvPicPr>
            <a:picLocks noChangeAspect="1"/>
          </p:cNvPicPr>
          <p:nvPr/>
        </p:nvPicPr>
        <p:blipFill>
          <a:blip r:embed="rId1"/>
          <a:stretch>
            <a:fillRect/>
          </a:stretch>
        </p:blipFill>
        <p:spPr>
          <a:xfrm>
            <a:off x="19968845" y="665480"/>
            <a:ext cx="3432175" cy="1312545"/>
          </a:xfrm>
          <a:prstGeom prst="rect">
            <a:avLst/>
          </a:prstGeom>
        </p:spPr>
      </p:pic>
      <p:sp>
        <p:nvSpPr>
          <p:cNvPr id="3" name="文本框 2"/>
          <p:cNvSpPr txBox="1"/>
          <p:nvPr/>
        </p:nvSpPr>
        <p:spPr>
          <a:xfrm>
            <a:off x="4991100" y="5273676"/>
            <a:ext cx="13925550" cy="1578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algn="ctr">
              <a:defRPr b="0">
                <a:solidFill>
                  <a:srgbClr val="000000"/>
                </a:solidFill>
              </a:defRPr>
            </a:pPr>
            <a:r>
              <a:rPr lang="en-US" sz="9600" b="1">
                <a:solidFill>
                  <a:schemeClr val="bg1">
                    <a:lumMod val="25000"/>
                  </a:schemeClr>
                </a:solidFill>
                <a:latin typeface="宋体" panose="02010600030101010101" pitchFamily="2" charset="-122"/>
                <a:ea typeface="宋体" panose="02010600030101010101" pitchFamily="2" charset="-122"/>
                <a:cs typeface="宋体" panose="02010600030101010101" pitchFamily="2" charset="-122"/>
                <a:sym typeface="+mn-ea"/>
              </a:rPr>
              <a:t>4.Demo</a:t>
            </a:r>
            <a:r>
              <a:rPr lang="zh-CN" altLang="en-US" sz="9600" b="1">
                <a:solidFill>
                  <a:schemeClr val="bg1">
                    <a:lumMod val="25000"/>
                  </a:schemeClr>
                </a:solidFill>
                <a:latin typeface="宋体" panose="02010600030101010101" pitchFamily="2" charset="-122"/>
                <a:ea typeface="宋体" panose="02010600030101010101" pitchFamily="2" charset="-122"/>
                <a:cs typeface="宋体" panose="02010600030101010101" pitchFamily="2" charset="-122"/>
                <a:sym typeface="+mn-ea"/>
              </a:rPr>
              <a:t>演示</a:t>
            </a:r>
            <a:r>
              <a:rPr lang="en-US" altLang="zh-CN" sz="9600" b="1">
                <a:solidFill>
                  <a:schemeClr val="bg1">
                    <a:lumMod val="25000"/>
                  </a:schemeClr>
                </a:solidFill>
                <a:latin typeface="宋体" panose="02010600030101010101" pitchFamily="2" charset="-122"/>
                <a:ea typeface="宋体" panose="02010600030101010101" pitchFamily="2" charset="-122"/>
                <a:cs typeface="宋体" panose="02010600030101010101" pitchFamily="2" charset="-122"/>
                <a:sym typeface="+mn-ea"/>
              </a:rPr>
              <a:t>——Seata</a:t>
            </a:r>
            <a:endParaRPr kumimoji="0" lang="en-US" altLang="zh-CN" sz="9600" b="1" i="0" u="none" strike="noStrike" cap="none" spc="0" normalizeH="0" baseline="0">
              <a:solidFill>
                <a:schemeClr val="bg1">
                  <a:lumMod val="25000"/>
                </a:schemeClr>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nvSpPr>
        <p:spPr>
          <a:xfrm flipV="1">
            <a:off x="1275080" y="942975"/>
            <a:ext cx="4916170" cy="76200"/>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59" name="Shape 159"/>
          <p:cNvSpPr/>
          <p:nvPr/>
        </p:nvSpPr>
        <p:spPr>
          <a:xfrm>
            <a:off x="1275080" y="2385060"/>
            <a:ext cx="5207635" cy="76200"/>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60" name="Shape 160"/>
          <p:cNvSpPr/>
          <p:nvPr/>
        </p:nvSpPr>
        <p:spPr>
          <a:xfrm>
            <a:off x="2686685" y="1135474"/>
            <a:ext cx="5072368" cy="1104900"/>
          </a:xfrm>
          <a:prstGeom prst="rect">
            <a:avLst/>
          </a:prstGeom>
          <a:ln w="12700">
            <a:miter lim="400000"/>
          </a:ln>
        </p:spPr>
        <p:txBody>
          <a:bodyPr tIns="91439" bIns="91439">
            <a:spAutoFit/>
          </a:bodyPr>
          <a:lstStyle>
            <a:lvl1pPr>
              <a:defRPr b="1"/>
            </a:lvl1pPr>
          </a:lstStyle>
          <a:p>
            <a:pPr>
              <a:defRPr b="0"/>
            </a:pPr>
            <a:r>
              <a:rPr lang="zh-CN" sz="6000" b="1">
                <a:ea typeface="宋体" panose="02010600030101010101" pitchFamily="2" charset="-122"/>
              </a:rPr>
              <a:t>目录</a:t>
            </a:r>
            <a:endParaRPr lang="zh-CN" sz="6000" b="1">
              <a:ea typeface="宋体" panose="02010600030101010101" pitchFamily="2" charset="-122"/>
            </a:endParaRPr>
          </a:p>
        </p:txBody>
      </p:sp>
      <p:grpSp>
        <p:nvGrpSpPr>
          <p:cNvPr id="164" name="Group 164"/>
          <p:cNvGrpSpPr/>
          <p:nvPr/>
        </p:nvGrpSpPr>
        <p:grpSpPr>
          <a:xfrm>
            <a:off x="2817495" y="4062095"/>
            <a:ext cx="9508490" cy="4264660"/>
            <a:chOff x="-1" y="-1"/>
            <a:chExt cx="5586762" cy="3419531"/>
          </a:xfrm>
        </p:grpSpPr>
        <p:sp>
          <p:nvSpPr>
            <p:cNvPr id="161" name="Shape 161"/>
            <p:cNvSpPr/>
            <p:nvPr/>
          </p:nvSpPr>
          <p:spPr>
            <a:xfrm>
              <a:off x="-1" y="-1"/>
              <a:ext cx="5586762" cy="341953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60" y="18911"/>
                    <a:pt x="18858" y="17032"/>
                    <a:pt x="16794" y="17032"/>
                  </a:cubicBezTo>
                  <a:cubicBezTo>
                    <a:pt x="4806" y="17032"/>
                    <a:pt x="4806" y="17032"/>
                    <a:pt x="4806" y="17032"/>
                  </a:cubicBezTo>
                  <a:cubicBezTo>
                    <a:pt x="2168" y="17032"/>
                    <a:pt x="0" y="13532"/>
                    <a:pt x="0" y="9178"/>
                  </a:cubicBezTo>
                  <a:cubicBezTo>
                    <a:pt x="0" y="7855"/>
                    <a:pt x="0" y="7855"/>
                    <a:pt x="0" y="7855"/>
                  </a:cubicBezTo>
                  <a:cubicBezTo>
                    <a:pt x="0" y="3500"/>
                    <a:pt x="2168" y="0"/>
                    <a:pt x="4806" y="0"/>
                  </a:cubicBezTo>
                  <a:cubicBezTo>
                    <a:pt x="16794" y="0"/>
                    <a:pt x="16794" y="0"/>
                    <a:pt x="16794" y="0"/>
                  </a:cubicBezTo>
                  <a:cubicBezTo>
                    <a:pt x="19458" y="0"/>
                    <a:pt x="21600" y="3500"/>
                    <a:pt x="21600" y="7855"/>
                  </a:cubicBezTo>
                  <a:cubicBezTo>
                    <a:pt x="21600" y="21600"/>
                    <a:pt x="21600" y="21600"/>
                    <a:pt x="21600" y="21600"/>
                  </a:cubicBezTo>
                </a:path>
              </a:pathLst>
            </a:custGeom>
            <a:solidFill>
              <a:srgbClr val="6EAA01"/>
            </a:solidFill>
            <a:ln w="12700" cap="flat">
              <a:noFill/>
              <a:miter lim="400000"/>
            </a:ln>
            <a:effectLst/>
          </p:spPr>
          <p:txBody>
            <a:bodyPr wrap="square" lIns="91439" tIns="91439" rIns="91439" bIns="91439" numCol="1" anchor="t">
              <a:noAutofit/>
            </a:bodyPr>
            <a:lstStyle/>
            <a:p/>
          </p:txBody>
        </p:sp>
        <p:sp>
          <p:nvSpPr>
            <p:cNvPr id="162" name="Shape 162"/>
            <p:cNvSpPr/>
            <p:nvPr/>
          </p:nvSpPr>
          <p:spPr>
            <a:xfrm>
              <a:off x="383170" y="881867"/>
              <a:ext cx="765223" cy="897143"/>
            </a:xfrm>
            <a:custGeom>
              <a:avLst/>
              <a:gdLst/>
              <a:ahLst/>
              <a:cxnLst>
                <a:cxn ang="0">
                  <a:pos x="wd2" y="hd2"/>
                </a:cxn>
                <a:cxn ang="5400000">
                  <a:pos x="wd2" y="hd2"/>
                </a:cxn>
                <a:cxn ang="10800000">
                  <a:pos x="wd2" y="hd2"/>
                </a:cxn>
                <a:cxn ang="16200000">
                  <a:pos x="wd2" y="hd2"/>
                </a:cxn>
              </a:cxnLst>
              <a:rect l="0" t="0" r="r" b="b"/>
              <a:pathLst>
                <a:path w="21600" h="21600" extrusionOk="0">
                  <a:moveTo>
                    <a:pt x="21600" y="8874"/>
                  </a:moveTo>
                  <a:cubicBezTo>
                    <a:pt x="21600" y="11386"/>
                    <a:pt x="20543" y="13395"/>
                    <a:pt x="18428" y="15237"/>
                  </a:cubicBezTo>
                  <a:cubicBezTo>
                    <a:pt x="16464" y="16912"/>
                    <a:pt x="13897" y="17749"/>
                    <a:pt x="11027" y="17749"/>
                  </a:cubicBezTo>
                  <a:cubicBezTo>
                    <a:pt x="9667" y="17749"/>
                    <a:pt x="8308" y="17581"/>
                    <a:pt x="6948" y="17079"/>
                  </a:cubicBezTo>
                  <a:cubicBezTo>
                    <a:pt x="6948" y="18419"/>
                    <a:pt x="6344" y="19591"/>
                    <a:pt x="5438" y="20428"/>
                  </a:cubicBezTo>
                  <a:cubicBezTo>
                    <a:pt x="4531" y="21265"/>
                    <a:pt x="3474" y="21600"/>
                    <a:pt x="2115" y="21600"/>
                  </a:cubicBezTo>
                  <a:cubicBezTo>
                    <a:pt x="1359" y="21600"/>
                    <a:pt x="604" y="21098"/>
                    <a:pt x="0" y="20093"/>
                  </a:cubicBezTo>
                  <a:cubicBezTo>
                    <a:pt x="1057" y="19926"/>
                    <a:pt x="1813" y="19423"/>
                    <a:pt x="2417" y="18586"/>
                  </a:cubicBezTo>
                  <a:cubicBezTo>
                    <a:pt x="3021" y="17916"/>
                    <a:pt x="3323" y="16744"/>
                    <a:pt x="3323" y="15572"/>
                  </a:cubicBezTo>
                  <a:cubicBezTo>
                    <a:pt x="3323" y="15405"/>
                    <a:pt x="3323" y="15237"/>
                    <a:pt x="3323" y="14902"/>
                  </a:cubicBezTo>
                  <a:cubicBezTo>
                    <a:pt x="1510" y="13228"/>
                    <a:pt x="453" y="11219"/>
                    <a:pt x="453" y="8874"/>
                  </a:cubicBezTo>
                  <a:cubicBezTo>
                    <a:pt x="453" y="6530"/>
                    <a:pt x="1510" y="4353"/>
                    <a:pt x="3625" y="2679"/>
                  </a:cubicBezTo>
                  <a:cubicBezTo>
                    <a:pt x="5589" y="837"/>
                    <a:pt x="8157" y="0"/>
                    <a:pt x="11027" y="0"/>
                  </a:cubicBezTo>
                  <a:cubicBezTo>
                    <a:pt x="13897" y="0"/>
                    <a:pt x="16464" y="837"/>
                    <a:pt x="18428" y="2679"/>
                  </a:cubicBezTo>
                  <a:cubicBezTo>
                    <a:pt x="20543" y="4353"/>
                    <a:pt x="21600" y="6530"/>
                    <a:pt x="21600" y="8874"/>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63" name="Shape 163"/>
            <p:cNvSpPr/>
            <p:nvPr/>
          </p:nvSpPr>
          <p:spPr>
            <a:xfrm>
              <a:off x="1446724" y="998750"/>
              <a:ext cx="3924301" cy="737776"/>
            </a:xfrm>
            <a:prstGeom prst="rect">
              <a:avLst/>
            </a:prstGeom>
            <a:noFill/>
            <a:ln w="12700" cap="flat">
              <a:noFill/>
              <a:miter lim="400000"/>
            </a:ln>
            <a:effec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lang="en-US" sz="4800" b="1">
                  <a:solidFill>
                    <a:srgbClr val="FFFFFF"/>
                  </a:solidFill>
                </a:rPr>
                <a:t>2.</a:t>
              </a:r>
              <a:r>
                <a:rPr lang="zh-CN" altLang="en-US" sz="4800" b="1">
                  <a:solidFill>
                    <a:srgbClr val="FFFFFF"/>
                  </a:solidFill>
                  <a:ea typeface="宋体" panose="02010600030101010101" pitchFamily="2" charset="-122"/>
                </a:rPr>
                <a:t>分布式事务基础理论</a:t>
              </a:r>
              <a:endParaRPr lang="zh-CN" altLang="en-US" sz="4800" b="1">
                <a:solidFill>
                  <a:srgbClr val="FFFFFF"/>
                </a:solidFill>
                <a:ea typeface="宋体" panose="02010600030101010101" pitchFamily="2" charset="-122"/>
              </a:endParaRPr>
            </a:p>
          </p:txBody>
        </p:sp>
      </p:grpSp>
      <p:sp>
        <p:nvSpPr>
          <p:cNvPr id="165" name="Shape 165"/>
          <p:cNvSpPr/>
          <p:nvPr/>
        </p:nvSpPr>
        <p:spPr>
          <a:xfrm flipH="1">
            <a:off x="12417738" y="4405266"/>
            <a:ext cx="1" cy="9998273"/>
          </a:xfrm>
          <a:prstGeom prst="line">
            <a:avLst/>
          </a:prstGeom>
          <a:ln w="50800">
            <a:solidFill>
              <a:srgbClr val="404040"/>
            </a:solidFill>
            <a:miter lim="400000"/>
          </a:ln>
        </p:spPr>
        <p:txBody>
          <a:bodyPr lIns="0" tIns="0" rIns="0" bIns="0"/>
          <a:lstStyle/>
          <a:p>
            <a:pPr defTabSz="457200">
              <a:defRPr sz="1200">
                <a:latin typeface="+mj-lt"/>
                <a:ea typeface="+mj-ea"/>
                <a:cs typeface="+mj-cs"/>
                <a:sym typeface="Helvetica"/>
              </a:defRPr>
            </a:pPr>
            <a:endParaRPr sz="3600"/>
          </a:p>
        </p:txBody>
      </p:sp>
      <p:grpSp>
        <p:nvGrpSpPr>
          <p:cNvPr id="173" name="Group 173"/>
          <p:cNvGrpSpPr/>
          <p:nvPr/>
        </p:nvGrpSpPr>
        <p:grpSpPr>
          <a:xfrm>
            <a:off x="2818130" y="7794625"/>
            <a:ext cx="9507855" cy="3792855"/>
            <a:chOff x="-1" y="-1"/>
            <a:chExt cx="5586762" cy="3425252"/>
          </a:xfrm>
        </p:grpSpPr>
        <p:sp>
          <p:nvSpPr>
            <p:cNvPr id="170" name="Shape 170"/>
            <p:cNvSpPr/>
            <p:nvPr/>
          </p:nvSpPr>
          <p:spPr>
            <a:xfrm>
              <a:off x="-1" y="-1"/>
              <a:ext cx="5586762" cy="34252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60" y="18873"/>
                    <a:pt x="18858" y="17041"/>
                    <a:pt x="16794" y="17041"/>
                  </a:cubicBezTo>
                  <a:cubicBezTo>
                    <a:pt x="4806" y="17041"/>
                    <a:pt x="4806" y="17041"/>
                    <a:pt x="4806" y="17041"/>
                  </a:cubicBezTo>
                  <a:cubicBezTo>
                    <a:pt x="2168" y="17041"/>
                    <a:pt x="0" y="13505"/>
                    <a:pt x="0" y="9202"/>
                  </a:cubicBezTo>
                  <a:cubicBezTo>
                    <a:pt x="0" y="7839"/>
                    <a:pt x="0" y="7839"/>
                    <a:pt x="0" y="7839"/>
                  </a:cubicBezTo>
                  <a:cubicBezTo>
                    <a:pt x="0" y="3536"/>
                    <a:pt x="2168" y="0"/>
                    <a:pt x="4806" y="0"/>
                  </a:cubicBezTo>
                  <a:cubicBezTo>
                    <a:pt x="16794" y="0"/>
                    <a:pt x="16794" y="0"/>
                    <a:pt x="16794" y="0"/>
                  </a:cubicBezTo>
                  <a:cubicBezTo>
                    <a:pt x="19458" y="0"/>
                    <a:pt x="21600" y="3536"/>
                    <a:pt x="21600" y="7839"/>
                  </a:cubicBezTo>
                  <a:cubicBezTo>
                    <a:pt x="21600" y="21600"/>
                    <a:pt x="21600" y="21600"/>
                    <a:pt x="21600" y="21600"/>
                  </a:cubicBezTo>
                </a:path>
              </a:pathLst>
            </a:custGeom>
            <a:solidFill>
              <a:srgbClr val="727272"/>
            </a:solidFill>
            <a:ln w="12700" cap="flat">
              <a:noFill/>
              <a:miter lim="400000"/>
            </a:ln>
            <a:effectLst/>
          </p:spPr>
          <p:txBody>
            <a:bodyPr wrap="square" lIns="91439" tIns="91439" rIns="91439" bIns="91439" numCol="1" anchor="t">
              <a:noAutofit/>
            </a:bodyPr>
            <a:lstStyle/>
            <a:p/>
          </p:txBody>
        </p:sp>
        <p:sp>
          <p:nvSpPr>
            <p:cNvPr id="171" name="Shape 171"/>
            <p:cNvSpPr/>
            <p:nvPr/>
          </p:nvSpPr>
          <p:spPr>
            <a:xfrm>
              <a:off x="503341" y="1103902"/>
              <a:ext cx="796616" cy="790222"/>
            </a:xfrm>
            <a:custGeom>
              <a:avLst/>
              <a:gdLst/>
              <a:ahLst/>
              <a:cxnLst>
                <a:cxn ang="0">
                  <a:pos x="wd2" y="hd2"/>
                </a:cxn>
                <a:cxn ang="5400000">
                  <a:pos x="wd2" y="hd2"/>
                </a:cxn>
                <a:cxn ang="10800000">
                  <a:pos x="wd2" y="hd2"/>
                </a:cxn>
                <a:cxn ang="16200000">
                  <a:pos x="wd2" y="hd2"/>
                </a:cxn>
              </a:cxnLst>
              <a:rect l="0" t="0" r="r" b="b"/>
              <a:pathLst>
                <a:path w="21600" h="21600" extrusionOk="0">
                  <a:moveTo>
                    <a:pt x="19600" y="0"/>
                  </a:moveTo>
                  <a:cubicBezTo>
                    <a:pt x="2133" y="0"/>
                    <a:pt x="2133" y="0"/>
                    <a:pt x="2133" y="0"/>
                  </a:cubicBezTo>
                  <a:cubicBezTo>
                    <a:pt x="933" y="0"/>
                    <a:pt x="0" y="1350"/>
                    <a:pt x="0" y="3086"/>
                  </a:cubicBezTo>
                  <a:cubicBezTo>
                    <a:pt x="0" y="18514"/>
                    <a:pt x="0" y="18514"/>
                    <a:pt x="0" y="18514"/>
                  </a:cubicBezTo>
                  <a:cubicBezTo>
                    <a:pt x="0" y="20250"/>
                    <a:pt x="933" y="21600"/>
                    <a:pt x="2133" y="21600"/>
                  </a:cubicBezTo>
                  <a:cubicBezTo>
                    <a:pt x="19600" y="21600"/>
                    <a:pt x="19600" y="21600"/>
                    <a:pt x="19600" y="21600"/>
                  </a:cubicBezTo>
                  <a:cubicBezTo>
                    <a:pt x="20667" y="21600"/>
                    <a:pt x="21600" y="20250"/>
                    <a:pt x="21600" y="18514"/>
                  </a:cubicBezTo>
                  <a:cubicBezTo>
                    <a:pt x="21600" y="3086"/>
                    <a:pt x="21600" y="3086"/>
                    <a:pt x="21600" y="3086"/>
                  </a:cubicBezTo>
                  <a:cubicBezTo>
                    <a:pt x="21600" y="1350"/>
                    <a:pt x="20667" y="0"/>
                    <a:pt x="19600" y="0"/>
                  </a:cubicBezTo>
                  <a:close/>
                  <a:moveTo>
                    <a:pt x="20267" y="18514"/>
                  </a:moveTo>
                  <a:cubicBezTo>
                    <a:pt x="13467" y="11186"/>
                    <a:pt x="13467" y="11186"/>
                    <a:pt x="13467" y="11186"/>
                  </a:cubicBezTo>
                  <a:cubicBezTo>
                    <a:pt x="20267" y="3086"/>
                    <a:pt x="20267" y="3086"/>
                    <a:pt x="20267" y="3086"/>
                  </a:cubicBezTo>
                  <a:cubicBezTo>
                    <a:pt x="20267" y="18514"/>
                    <a:pt x="20267" y="18514"/>
                    <a:pt x="20267" y="18514"/>
                  </a:cubicBezTo>
                  <a:close/>
                  <a:moveTo>
                    <a:pt x="1333" y="18514"/>
                  </a:moveTo>
                  <a:cubicBezTo>
                    <a:pt x="1333" y="3086"/>
                    <a:pt x="1333" y="3086"/>
                    <a:pt x="1333" y="3086"/>
                  </a:cubicBezTo>
                  <a:cubicBezTo>
                    <a:pt x="8133" y="11379"/>
                    <a:pt x="8133" y="11379"/>
                    <a:pt x="8133" y="11379"/>
                  </a:cubicBezTo>
                  <a:cubicBezTo>
                    <a:pt x="1333" y="18707"/>
                    <a:pt x="1333" y="18707"/>
                    <a:pt x="1333" y="18707"/>
                  </a:cubicBezTo>
                  <a:lnTo>
                    <a:pt x="1333" y="18514"/>
                  </a:lnTo>
                  <a:close/>
                  <a:moveTo>
                    <a:pt x="11467" y="11186"/>
                  </a:moveTo>
                  <a:cubicBezTo>
                    <a:pt x="11067" y="11571"/>
                    <a:pt x="10533" y="11571"/>
                    <a:pt x="10133" y="11186"/>
                  </a:cubicBezTo>
                  <a:cubicBezTo>
                    <a:pt x="2400" y="1929"/>
                    <a:pt x="2400" y="1929"/>
                    <a:pt x="2400" y="1929"/>
                  </a:cubicBezTo>
                  <a:cubicBezTo>
                    <a:pt x="19200" y="1929"/>
                    <a:pt x="19200" y="1929"/>
                    <a:pt x="19200" y="1929"/>
                  </a:cubicBezTo>
                  <a:lnTo>
                    <a:pt x="11467" y="11186"/>
                  </a:lnTo>
                  <a:close/>
                  <a:moveTo>
                    <a:pt x="9200" y="12536"/>
                  </a:moveTo>
                  <a:cubicBezTo>
                    <a:pt x="9333" y="12729"/>
                    <a:pt x="9333" y="12729"/>
                    <a:pt x="9333" y="12729"/>
                  </a:cubicBezTo>
                  <a:cubicBezTo>
                    <a:pt x="9733" y="13114"/>
                    <a:pt x="10267" y="13500"/>
                    <a:pt x="10800" y="13500"/>
                  </a:cubicBezTo>
                  <a:cubicBezTo>
                    <a:pt x="11333" y="13500"/>
                    <a:pt x="11867" y="13114"/>
                    <a:pt x="12267" y="12729"/>
                  </a:cubicBezTo>
                  <a:cubicBezTo>
                    <a:pt x="12400" y="12536"/>
                    <a:pt x="12400" y="12536"/>
                    <a:pt x="12400" y="12536"/>
                  </a:cubicBezTo>
                  <a:cubicBezTo>
                    <a:pt x="19067" y="19671"/>
                    <a:pt x="19067" y="19671"/>
                    <a:pt x="19067" y="19671"/>
                  </a:cubicBezTo>
                  <a:cubicBezTo>
                    <a:pt x="2667" y="19671"/>
                    <a:pt x="2667" y="19671"/>
                    <a:pt x="2667" y="19671"/>
                  </a:cubicBezTo>
                  <a:lnTo>
                    <a:pt x="9200" y="12536"/>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72" name="Shape 172"/>
            <p:cNvSpPr/>
            <p:nvPr/>
          </p:nvSpPr>
          <p:spPr>
            <a:xfrm>
              <a:off x="1446728" y="1100080"/>
              <a:ext cx="3924301" cy="830938"/>
            </a:xfrm>
            <a:prstGeom prst="rect">
              <a:avLst/>
            </a:prstGeom>
            <a:noFill/>
            <a:ln w="12700" cap="flat">
              <a:noFill/>
              <a:miter lim="400000"/>
            </a:ln>
            <a:effec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lang="en-US" sz="4800" b="1">
                  <a:solidFill>
                    <a:srgbClr val="FFFFFF"/>
                  </a:solidFill>
                  <a:latin typeface="宋体" panose="02010600030101010101" pitchFamily="2" charset="-122"/>
                  <a:ea typeface="宋体" panose="02010600030101010101" pitchFamily="2" charset="-122"/>
                  <a:cs typeface="宋体" panose="02010600030101010101" pitchFamily="2" charset="-122"/>
                </a:rPr>
                <a:t>4.Demo</a:t>
              </a:r>
              <a:r>
                <a:rPr lang="zh-CN" altLang="en-US" sz="4800" b="1">
                  <a:solidFill>
                    <a:srgbClr val="FFFFFF"/>
                  </a:solidFill>
                  <a:latin typeface="宋体" panose="02010600030101010101" pitchFamily="2" charset="-122"/>
                  <a:ea typeface="宋体" panose="02010600030101010101" pitchFamily="2" charset="-122"/>
                  <a:cs typeface="宋体" panose="02010600030101010101" pitchFamily="2" charset="-122"/>
                </a:rPr>
                <a:t>演示</a:t>
              </a:r>
              <a:r>
                <a:rPr lang="en-US" altLang="zh-CN" sz="4800" b="1">
                  <a:solidFill>
                    <a:srgbClr val="FFFFFF"/>
                  </a:solidFill>
                  <a:latin typeface="宋体" panose="02010600030101010101" pitchFamily="2" charset="-122"/>
                  <a:ea typeface="宋体" panose="02010600030101010101" pitchFamily="2" charset="-122"/>
                  <a:cs typeface="宋体" panose="02010600030101010101" pitchFamily="2" charset="-122"/>
                </a:rPr>
                <a:t>——Seata</a:t>
              </a:r>
              <a:endParaRPr lang="en-US" altLang="zh-CN" sz="48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grpSp>
      <p:grpSp>
        <p:nvGrpSpPr>
          <p:cNvPr id="177" name="Group 177"/>
          <p:cNvGrpSpPr/>
          <p:nvPr/>
        </p:nvGrpSpPr>
        <p:grpSpPr>
          <a:xfrm>
            <a:off x="12520930" y="2434590"/>
            <a:ext cx="9967595" cy="4049395"/>
            <a:chOff x="-1" y="-1"/>
            <a:chExt cx="5586762" cy="3425252"/>
          </a:xfrm>
        </p:grpSpPr>
        <p:sp>
          <p:nvSpPr>
            <p:cNvPr id="174" name="Shape 174"/>
            <p:cNvSpPr/>
            <p:nvPr/>
          </p:nvSpPr>
          <p:spPr>
            <a:xfrm>
              <a:off x="-1" y="-1"/>
              <a:ext cx="5586762" cy="342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40" y="18873"/>
                    <a:pt x="2742" y="17041"/>
                    <a:pt x="4806" y="17041"/>
                  </a:cubicBezTo>
                  <a:cubicBezTo>
                    <a:pt x="16794" y="17041"/>
                    <a:pt x="16794" y="17041"/>
                    <a:pt x="16794" y="17041"/>
                  </a:cubicBezTo>
                  <a:cubicBezTo>
                    <a:pt x="19458" y="17041"/>
                    <a:pt x="21600" y="13548"/>
                    <a:pt x="21600" y="9202"/>
                  </a:cubicBezTo>
                  <a:cubicBezTo>
                    <a:pt x="21600" y="7839"/>
                    <a:pt x="21600" y="7839"/>
                    <a:pt x="21600" y="7839"/>
                  </a:cubicBezTo>
                  <a:cubicBezTo>
                    <a:pt x="21600" y="3536"/>
                    <a:pt x="19458" y="0"/>
                    <a:pt x="16794" y="0"/>
                  </a:cubicBezTo>
                  <a:cubicBezTo>
                    <a:pt x="4806" y="0"/>
                    <a:pt x="4806" y="0"/>
                    <a:pt x="4806" y="0"/>
                  </a:cubicBezTo>
                  <a:cubicBezTo>
                    <a:pt x="2142" y="0"/>
                    <a:pt x="0" y="3536"/>
                    <a:pt x="0" y="7839"/>
                  </a:cubicBezTo>
                  <a:cubicBezTo>
                    <a:pt x="0" y="21600"/>
                    <a:pt x="0" y="21600"/>
                    <a:pt x="0" y="21600"/>
                  </a:cubicBezTo>
                </a:path>
              </a:pathLst>
            </a:custGeom>
            <a:solidFill>
              <a:srgbClr val="3AA3CD"/>
            </a:solidFill>
            <a:ln w="12700" cap="flat">
              <a:noFill/>
              <a:miter lim="400000"/>
            </a:ln>
            <a:effectLst/>
          </p:spPr>
          <p:txBody>
            <a:bodyPr wrap="square" lIns="91439" tIns="91439" rIns="91439" bIns="91439" numCol="1" anchor="t">
              <a:noAutofit/>
            </a:bodyPr>
            <a:lstStyle/>
            <a:p/>
          </p:txBody>
        </p:sp>
        <p:sp>
          <p:nvSpPr>
            <p:cNvPr id="175" name="Shape 175"/>
            <p:cNvSpPr/>
            <p:nvPr/>
          </p:nvSpPr>
          <p:spPr>
            <a:xfrm>
              <a:off x="4281629" y="634882"/>
              <a:ext cx="801871" cy="901834"/>
            </a:xfrm>
            <a:custGeom>
              <a:avLst/>
              <a:gdLst/>
              <a:ahLst/>
              <a:cxnLst>
                <a:cxn ang="0">
                  <a:pos x="wd2" y="hd2"/>
                </a:cxn>
                <a:cxn ang="5400000">
                  <a:pos x="wd2" y="hd2"/>
                </a:cxn>
                <a:cxn ang="10800000">
                  <a:pos x="wd2" y="hd2"/>
                </a:cxn>
                <a:cxn ang="16200000">
                  <a:pos x="wd2" y="hd2"/>
                </a:cxn>
              </a:cxnLst>
              <a:rect l="0" t="0" r="r" b="b"/>
              <a:pathLst>
                <a:path w="21490" h="21600" extrusionOk="0">
                  <a:moveTo>
                    <a:pt x="12821" y="0"/>
                  </a:moveTo>
                  <a:cubicBezTo>
                    <a:pt x="8119" y="0"/>
                    <a:pt x="4151" y="4166"/>
                    <a:pt x="4151" y="9103"/>
                  </a:cubicBezTo>
                  <a:cubicBezTo>
                    <a:pt x="4151" y="10954"/>
                    <a:pt x="4739" y="12651"/>
                    <a:pt x="5621" y="14194"/>
                  </a:cubicBezTo>
                  <a:cubicBezTo>
                    <a:pt x="331" y="19749"/>
                    <a:pt x="331" y="19749"/>
                    <a:pt x="331" y="19749"/>
                  </a:cubicBezTo>
                  <a:cubicBezTo>
                    <a:pt x="-110" y="20057"/>
                    <a:pt x="-110" y="20829"/>
                    <a:pt x="331" y="21291"/>
                  </a:cubicBezTo>
                  <a:cubicBezTo>
                    <a:pt x="478" y="21446"/>
                    <a:pt x="772" y="21600"/>
                    <a:pt x="1066" y="21600"/>
                  </a:cubicBezTo>
                  <a:cubicBezTo>
                    <a:pt x="1359" y="21600"/>
                    <a:pt x="1653" y="21446"/>
                    <a:pt x="1800" y="21291"/>
                  </a:cubicBezTo>
                  <a:cubicBezTo>
                    <a:pt x="6943" y="15737"/>
                    <a:pt x="6943" y="15737"/>
                    <a:pt x="6943" y="15737"/>
                  </a:cubicBezTo>
                  <a:cubicBezTo>
                    <a:pt x="8559" y="17280"/>
                    <a:pt x="10617" y="18206"/>
                    <a:pt x="12821" y="18206"/>
                  </a:cubicBezTo>
                  <a:cubicBezTo>
                    <a:pt x="17523" y="18206"/>
                    <a:pt x="21490" y="14040"/>
                    <a:pt x="21490" y="9103"/>
                  </a:cubicBezTo>
                  <a:cubicBezTo>
                    <a:pt x="21490" y="4166"/>
                    <a:pt x="17523" y="0"/>
                    <a:pt x="12821" y="0"/>
                  </a:cubicBezTo>
                  <a:close/>
                  <a:moveTo>
                    <a:pt x="12821" y="16509"/>
                  </a:moveTo>
                  <a:cubicBezTo>
                    <a:pt x="8853" y="16509"/>
                    <a:pt x="5768" y="13269"/>
                    <a:pt x="5768" y="9103"/>
                  </a:cubicBezTo>
                  <a:cubicBezTo>
                    <a:pt x="5768" y="4937"/>
                    <a:pt x="8853" y="1697"/>
                    <a:pt x="12821" y="1697"/>
                  </a:cubicBezTo>
                  <a:cubicBezTo>
                    <a:pt x="16788" y="1697"/>
                    <a:pt x="19874" y="4937"/>
                    <a:pt x="19874" y="9103"/>
                  </a:cubicBezTo>
                  <a:cubicBezTo>
                    <a:pt x="19874" y="13269"/>
                    <a:pt x="16788" y="16509"/>
                    <a:pt x="12821" y="16509"/>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76" name="Shape 176"/>
            <p:cNvSpPr/>
            <p:nvPr/>
          </p:nvSpPr>
          <p:spPr>
            <a:xfrm>
              <a:off x="1123587" y="981488"/>
              <a:ext cx="3924301" cy="778295"/>
            </a:xfrm>
            <a:prstGeom prst="rect">
              <a:avLst/>
            </a:prstGeom>
            <a:noFill/>
            <a:ln w="12700" cap="flat">
              <a:noFill/>
              <a:miter lim="400000"/>
            </a:ln>
            <a:effec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lang="en-US" sz="4800" b="1">
                  <a:solidFill>
                    <a:srgbClr val="FFFFFF"/>
                  </a:solidFill>
                </a:rPr>
                <a:t>1.</a:t>
              </a:r>
              <a:r>
                <a:rPr lang="zh-CN" altLang="en-US" sz="4800" b="1">
                  <a:solidFill>
                    <a:srgbClr val="FFFFFF"/>
                  </a:solidFill>
                  <a:ea typeface="宋体" panose="02010600030101010101" pitchFamily="2" charset="-122"/>
                </a:rPr>
                <a:t>基础概念</a:t>
              </a:r>
              <a:endParaRPr lang="zh-CN" altLang="en-US" sz="4800" b="1">
                <a:solidFill>
                  <a:srgbClr val="FFFFFF"/>
                </a:solidFill>
                <a:ea typeface="宋体" panose="02010600030101010101" pitchFamily="2" charset="-122"/>
              </a:endParaRPr>
            </a:p>
          </p:txBody>
        </p:sp>
      </p:grpSp>
      <p:grpSp>
        <p:nvGrpSpPr>
          <p:cNvPr id="181" name="Group 181"/>
          <p:cNvGrpSpPr/>
          <p:nvPr/>
        </p:nvGrpSpPr>
        <p:grpSpPr>
          <a:xfrm>
            <a:off x="12515215" y="5976620"/>
            <a:ext cx="9998075" cy="4059555"/>
            <a:chOff x="-1" y="-1"/>
            <a:chExt cx="5586762" cy="3425252"/>
          </a:xfrm>
        </p:grpSpPr>
        <p:sp>
          <p:nvSpPr>
            <p:cNvPr id="178" name="Shape 178"/>
            <p:cNvSpPr/>
            <p:nvPr/>
          </p:nvSpPr>
          <p:spPr>
            <a:xfrm>
              <a:off x="-1" y="-1"/>
              <a:ext cx="5586762" cy="342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40" y="18873"/>
                    <a:pt x="2742" y="17041"/>
                    <a:pt x="4806" y="17041"/>
                  </a:cubicBezTo>
                  <a:cubicBezTo>
                    <a:pt x="16794" y="17041"/>
                    <a:pt x="16794" y="17041"/>
                    <a:pt x="16794" y="17041"/>
                  </a:cubicBezTo>
                  <a:cubicBezTo>
                    <a:pt x="19458" y="17041"/>
                    <a:pt x="21600" y="13505"/>
                    <a:pt x="21600" y="9202"/>
                  </a:cubicBezTo>
                  <a:cubicBezTo>
                    <a:pt x="21600" y="7839"/>
                    <a:pt x="21600" y="7839"/>
                    <a:pt x="21600" y="7839"/>
                  </a:cubicBezTo>
                  <a:cubicBezTo>
                    <a:pt x="21600" y="3493"/>
                    <a:pt x="19458" y="0"/>
                    <a:pt x="16794" y="0"/>
                  </a:cubicBezTo>
                  <a:cubicBezTo>
                    <a:pt x="4806" y="0"/>
                    <a:pt x="4806" y="0"/>
                    <a:pt x="4806" y="0"/>
                  </a:cubicBezTo>
                  <a:cubicBezTo>
                    <a:pt x="2142" y="0"/>
                    <a:pt x="0" y="3493"/>
                    <a:pt x="0" y="7839"/>
                  </a:cubicBezTo>
                  <a:cubicBezTo>
                    <a:pt x="0" y="21600"/>
                    <a:pt x="0" y="21600"/>
                    <a:pt x="0" y="21600"/>
                  </a:cubicBezTo>
                </a:path>
              </a:pathLst>
            </a:custGeom>
            <a:solidFill>
              <a:srgbClr val="363031"/>
            </a:solidFill>
            <a:ln w="12700" cap="flat">
              <a:noFill/>
              <a:miter lim="400000"/>
            </a:ln>
            <a:effectLst/>
          </p:spPr>
          <p:txBody>
            <a:bodyPr wrap="square" lIns="91439" tIns="91439" rIns="91439" bIns="91439" numCol="1" anchor="t">
              <a:noAutofit/>
            </a:bodyPr>
            <a:lstStyle/>
            <a:p/>
          </p:txBody>
        </p:sp>
        <p:sp>
          <p:nvSpPr>
            <p:cNvPr id="179" name="Shape 179"/>
            <p:cNvSpPr/>
            <p:nvPr/>
          </p:nvSpPr>
          <p:spPr>
            <a:xfrm>
              <a:off x="4278866" y="869037"/>
              <a:ext cx="667431" cy="82724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9138"/>
                  </a:lnTo>
                  <a:lnTo>
                    <a:pt x="21600" y="21600"/>
                  </a:lnTo>
                  <a:lnTo>
                    <a:pt x="14346" y="21600"/>
                  </a:lnTo>
                  <a:lnTo>
                    <a:pt x="14346" y="12323"/>
                  </a:lnTo>
                  <a:lnTo>
                    <a:pt x="7254" y="12323"/>
                  </a:lnTo>
                  <a:lnTo>
                    <a:pt x="7254" y="21600"/>
                  </a:lnTo>
                  <a:lnTo>
                    <a:pt x="0" y="21600"/>
                  </a:lnTo>
                  <a:lnTo>
                    <a:pt x="0" y="9138"/>
                  </a:lnTo>
                  <a:lnTo>
                    <a:pt x="10800" y="0"/>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80" name="Shape 180"/>
            <p:cNvSpPr/>
            <p:nvPr/>
          </p:nvSpPr>
          <p:spPr>
            <a:xfrm>
              <a:off x="950666" y="1029456"/>
              <a:ext cx="3924301" cy="776348"/>
            </a:xfrm>
            <a:prstGeom prst="rect">
              <a:avLst/>
            </a:prstGeom>
            <a:noFill/>
            <a:ln w="12700" cap="flat">
              <a:noFill/>
              <a:miter lim="400000"/>
            </a:ln>
            <a:effec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lang="en-US" sz="4800" b="1">
                  <a:solidFill>
                    <a:srgbClr val="FFFFFF"/>
                  </a:solidFill>
                </a:rPr>
                <a:t>3.</a:t>
              </a:r>
              <a:r>
                <a:rPr lang="zh-CN" altLang="en-US" sz="4800" b="1">
                  <a:solidFill>
                    <a:srgbClr val="FFFFFF"/>
                  </a:solidFill>
                  <a:ea typeface="宋体" panose="02010600030101010101" pitchFamily="2" charset="-122"/>
                </a:rPr>
                <a:t>常用实现方案</a:t>
              </a:r>
              <a:endParaRPr lang="zh-CN" altLang="en-US" sz="4800" b="1">
                <a:solidFill>
                  <a:srgbClr val="FFFFFF"/>
                </a:solidFill>
                <a:ea typeface="宋体" panose="02010600030101010101" pitchFamily="2" charset="-122"/>
              </a:endParaRPr>
            </a:p>
          </p:txBody>
        </p:sp>
      </p:grpSp>
      <p:pic>
        <p:nvPicPr>
          <p:cNvPr id="3" name="图片 2"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afterEffect">
                                  <p:stCondLst>
                                    <p:cond delay="0"/>
                                  </p:stCondLst>
                                  <p:iterate type="el">
                                    <p:tmAbs val="0"/>
                                  </p:iterate>
                                  <p:childTnLst>
                                    <p:set>
                                      <p:cBhvr>
                                        <p:cTn id="6" dur="indefinite" fill="hold"/>
                                        <p:tgtEl>
                                          <p:spTgt spid="165"/>
                                        </p:tgtEl>
                                        <p:attrNameLst>
                                          <p:attrName>style.visibility</p:attrName>
                                        </p:attrNameLst>
                                      </p:cBhvr>
                                      <p:to>
                                        <p:strVal val="visible"/>
                                      </p:to>
                                    </p:set>
                                    <p:animEffect transition="in" filter="wipe(down)">
                                      <p:cBhvr>
                                        <p:cTn id="7" dur="500"/>
                                        <p:tgtEl>
                                          <p:spTgt spid="165"/>
                                        </p:tgtEl>
                                      </p:cBhvr>
                                    </p:animEffect>
                                  </p:childTnLst>
                                </p:cTn>
                              </p:par>
                            </p:childTnLst>
                          </p:cTn>
                        </p:par>
                        <p:par>
                          <p:cTn id="8" fill="hold">
                            <p:stCondLst>
                              <p:cond delay="500"/>
                            </p:stCondLst>
                            <p:childTnLst>
                              <p:par>
                                <p:cTn id="9" presetID="2" presetClass="entr" presetSubtype="8" fill="hold" grpId="4" nodeType="afterEffect">
                                  <p:stCondLst>
                                    <p:cond delay="0"/>
                                  </p:stCondLst>
                                  <p:iterate type="el">
                                    <p:tmAbs val="0"/>
                                  </p:iterate>
                                  <p:childTnLst>
                                    <p:set>
                                      <p:cBhvr>
                                        <p:cTn id="10" dur="indefinite" fill="hold"/>
                                        <p:tgtEl>
                                          <p:spTgt spid="177"/>
                                        </p:tgtEl>
                                        <p:attrNameLst>
                                          <p:attrName>style.visibility</p:attrName>
                                        </p:attrNameLst>
                                      </p:cBhvr>
                                      <p:to>
                                        <p:strVal val="visible"/>
                                      </p:to>
                                    </p:set>
                                    <p:anim calcmode="lin" valueType="num">
                                      <p:cBhvr>
                                        <p:cTn id="11" dur="500" fill="hold"/>
                                        <p:tgtEl>
                                          <p:spTgt spid="177"/>
                                        </p:tgtEl>
                                        <p:attrNameLst>
                                          <p:attrName>ppt_x</p:attrName>
                                        </p:attrNameLst>
                                      </p:cBhvr>
                                      <p:tavLst>
                                        <p:tav tm="0">
                                          <p:val>
                                            <p:strVal val="0-#ppt_w/2"/>
                                          </p:val>
                                        </p:tav>
                                        <p:tav tm="100000">
                                          <p:val>
                                            <p:strVal val="#ppt_x"/>
                                          </p:val>
                                        </p:tav>
                                      </p:tavLst>
                                    </p:anim>
                                    <p:anim calcmode="lin" valueType="num">
                                      <p:cBhvr>
                                        <p:cTn id="12" dur="500" fill="hold"/>
                                        <p:tgtEl>
                                          <p:spTgt spid="17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2" nodeType="afterEffect">
                                  <p:stCondLst>
                                    <p:cond delay="0"/>
                                  </p:stCondLst>
                                  <p:iterate type="el">
                                    <p:tmAbs val="0"/>
                                  </p:iterate>
                                  <p:childTnLst>
                                    <p:set>
                                      <p:cBhvr>
                                        <p:cTn id="15" dur="indefinite" fill="hold"/>
                                        <p:tgtEl>
                                          <p:spTgt spid="164"/>
                                        </p:tgtEl>
                                        <p:attrNameLst>
                                          <p:attrName>style.visibility</p:attrName>
                                        </p:attrNameLst>
                                      </p:cBhvr>
                                      <p:to>
                                        <p:strVal val="visible"/>
                                      </p:to>
                                    </p:set>
                                    <p:anim calcmode="lin" valueType="num">
                                      <p:cBhvr>
                                        <p:cTn id="16" dur="500" fill="hold"/>
                                        <p:tgtEl>
                                          <p:spTgt spid="164"/>
                                        </p:tgtEl>
                                        <p:attrNameLst>
                                          <p:attrName>ppt_x</p:attrName>
                                        </p:attrNameLst>
                                      </p:cBhvr>
                                      <p:tavLst>
                                        <p:tav tm="0">
                                          <p:val>
                                            <p:strVal val="1+#ppt_w/2"/>
                                          </p:val>
                                        </p:tav>
                                        <p:tav tm="100000">
                                          <p:val>
                                            <p:strVal val="#ppt_x"/>
                                          </p:val>
                                        </p:tav>
                                      </p:tavLst>
                                    </p:anim>
                                    <p:anim calcmode="lin" valueType="num">
                                      <p:cBhvr>
                                        <p:cTn id="17" dur="500" fill="hold"/>
                                        <p:tgtEl>
                                          <p:spTgt spid="164"/>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5" nodeType="afterEffect">
                                  <p:stCondLst>
                                    <p:cond delay="0"/>
                                  </p:stCondLst>
                                  <p:iterate type="el">
                                    <p:tmAbs val="0"/>
                                  </p:iterate>
                                  <p:childTnLst>
                                    <p:set>
                                      <p:cBhvr>
                                        <p:cTn id="20" dur="indefinite" fill="hold"/>
                                        <p:tgtEl>
                                          <p:spTgt spid="181"/>
                                        </p:tgtEl>
                                        <p:attrNameLst>
                                          <p:attrName>style.visibility</p:attrName>
                                        </p:attrNameLst>
                                      </p:cBhvr>
                                      <p:to>
                                        <p:strVal val="visible"/>
                                      </p:to>
                                    </p:set>
                                    <p:anim calcmode="lin" valueType="num">
                                      <p:cBhvr>
                                        <p:cTn id="21" dur="500" fill="hold"/>
                                        <p:tgtEl>
                                          <p:spTgt spid="181"/>
                                        </p:tgtEl>
                                        <p:attrNameLst>
                                          <p:attrName>ppt_x</p:attrName>
                                        </p:attrNameLst>
                                      </p:cBhvr>
                                      <p:tavLst>
                                        <p:tav tm="0">
                                          <p:val>
                                            <p:strVal val="0-#ppt_w/2"/>
                                          </p:val>
                                        </p:tav>
                                        <p:tav tm="100000">
                                          <p:val>
                                            <p:strVal val="#ppt_x"/>
                                          </p:val>
                                        </p:tav>
                                      </p:tavLst>
                                    </p:anim>
                                    <p:anim calcmode="lin" valueType="num">
                                      <p:cBhvr>
                                        <p:cTn id="22" dur="500" fill="hold"/>
                                        <p:tgtEl>
                                          <p:spTgt spid="18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grpId="3" nodeType="afterEffect">
                                  <p:stCondLst>
                                    <p:cond delay="0"/>
                                  </p:stCondLst>
                                  <p:iterate type="el">
                                    <p:tmAbs val="0"/>
                                  </p:iterate>
                                  <p:childTnLst>
                                    <p:set>
                                      <p:cBhvr>
                                        <p:cTn id="25" dur="indefinite" fill="hold"/>
                                        <p:tgtEl>
                                          <p:spTgt spid="173"/>
                                        </p:tgtEl>
                                        <p:attrNameLst>
                                          <p:attrName>style.visibility</p:attrName>
                                        </p:attrNameLst>
                                      </p:cBhvr>
                                      <p:to>
                                        <p:strVal val="visible"/>
                                      </p:to>
                                    </p:set>
                                    <p:anim calcmode="lin" valueType="num">
                                      <p:cBhvr>
                                        <p:cTn id="26" dur="500" fill="hold"/>
                                        <p:tgtEl>
                                          <p:spTgt spid="173"/>
                                        </p:tgtEl>
                                        <p:attrNameLst>
                                          <p:attrName>ppt_x</p:attrName>
                                        </p:attrNameLst>
                                      </p:cBhvr>
                                      <p:tavLst>
                                        <p:tav tm="0">
                                          <p:val>
                                            <p:strVal val="1+#ppt_w/2"/>
                                          </p:val>
                                        </p:tav>
                                        <p:tav tm="100000">
                                          <p:val>
                                            <p:strVal val="#ppt_x"/>
                                          </p:val>
                                        </p:tav>
                                      </p:tavLst>
                                    </p:anim>
                                    <p:anim calcmode="lin" valueType="num">
                                      <p:cBhvr>
                                        <p:cTn id="27" dur="500" fill="hold"/>
                                        <p:tgtEl>
                                          <p:spTgt spid="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81" grpId="5" bldLvl="0" animBg="1" advAuto="0"/>
      <p:bldP spid="177" grpId="4" bldLvl="0" animBg="1" advAuto="0"/>
      <p:bldP spid="173" grpId="3" bldLvl="0" animBg="1" advAuto="0"/>
      <p:bldP spid="164" grpId="2" bldLvl="0" animBg="1" advAuto="0"/>
      <p:bldP spid="165" grpId="1" bldLvl="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29" name="Shape 129"/>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30" name="Shape 130"/>
          <p:cNvSpPr/>
          <p:nvPr/>
        </p:nvSpPr>
        <p:spPr>
          <a:xfrm>
            <a:off x="3336290" y="1385570"/>
            <a:ext cx="4064635" cy="735330"/>
          </a:xfrm>
          <a:prstGeom prst="rect">
            <a:avLst/>
          </a:prstGeom>
          <a:ln w="12700">
            <a:miter lim="400000"/>
          </a:ln>
        </p:spPr>
        <p:txBody>
          <a:bodyPr wrap="square" tIns="91439" bIns="91439">
            <a:spAutoFit/>
          </a:bodyPr>
          <a:lstStyle>
            <a:lvl1pPr>
              <a:defRPr b="1"/>
            </a:lvl1pPr>
          </a:lstStyle>
          <a:p>
            <a:pPr>
              <a:defRPr b="0"/>
            </a:pPr>
            <a:r>
              <a:rPr lang="en-US" altLang="zh-CN" b="1">
                <a:ea typeface="宋体" panose="02010600030101010101" pitchFamily="2" charset="-122"/>
                <a:sym typeface="+mn-ea"/>
              </a:rPr>
              <a:t>Seata--AT</a:t>
            </a:r>
            <a:r>
              <a:rPr lang="zh-CN" altLang="en-US" b="1">
                <a:ea typeface="宋体" panose="02010600030101010101" pitchFamily="2" charset="-122"/>
                <a:sym typeface="+mn-ea"/>
              </a:rPr>
              <a:t>模式</a:t>
            </a:r>
            <a:endParaRPr lang="zh-CN" altLang="en-US" b="1">
              <a:ea typeface="宋体" panose="02010600030101010101" pitchFamily="2" charset="-122"/>
              <a:sym typeface="+mn-ea"/>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grpSp>
        <p:nvGrpSpPr>
          <p:cNvPr id="128" name="Group 128"/>
          <p:cNvGrpSpPr/>
          <p:nvPr/>
        </p:nvGrpSpPr>
        <p:grpSpPr>
          <a:xfrm>
            <a:off x="1562100" y="952498"/>
            <a:ext cx="1524000" cy="1524002"/>
            <a:chOff x="0" y="-1"/>
            <a:chExt cx="1524000" cy="1524001"/>
          </a:xfrm>
        </p:grpSpPr>
        <p:sp>
          <p:nvSpPr>
            <p:cNvPr id="126" name="Shape 126"/>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27" name="Shape 127"/>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4.1</a:t>
              </a:r>
              <a:endParaRPr lang="en-US"/>
            </a:p>
          </p:txBody>
        </p:sp>
      </p:grpSp>
      <p:pic>
        <p:nvPicPr>
          <p:cNvPr id="8" name="图片 7"/>
          <p:cNvPicPr>
            <a:picLocks noChangeAspect="1"/>
          </p:cNvPicPr>
          <p:nvPr/>
        </p:nvPicPr>
        <p:blipFill>
          <a:blip r:embed="rId3"/>
          <a:stretch>
            <a:fillRect/>
          </a:stretch>
        </p:blipFill>
        <p:spPr>
          <a:xfrm>
            <a:off x="1318895" y="4048760"/>
            <a:ext cx="11156315" cy="5713095"/>
          </a:xfrm>
          <a:prstGeom prst="rect">
            <a:avLst/>
          </a:prstGeom>
        </p:spPr>
      </p:pic>
      <p:grpSp>
        <p:nvGrpSpPr>
          <p:cNvPr id="14" name="组合 13"/>
          <p:cNvGrpSpPr/>
          <p:nvPr/>
        </p:nvGrpSpPr>
        <p:grpSpPr>
          <a:xfrm>
            <a:off x="13488035" y="2825115"/>
            <a:ext cx="9190990" cy="2080260"/>
            <a:chOff x="21241" y="4449"/>
            <a:chExt cx="14474" cy="3276"/>
          </a:xfrm>
        </p:grpSpPr>
        <p:grpSp>
          <p:nvGrpSpPr>
            <p:cNvPr id="582" name="Group 582"/>
            <p:cNvGrpSpPr/>
            <p:nvPr/>
          </p:nvGrpSpPr>
          <p:grpSpPr>
            <a:xfrm>
              <a:off x="21241" y="4449"/>
              <a:ext cx="14474" cy="3276"/>
              <a:chOff x="-2" y="-2"/>
              <a:chExt cx="9190988" cy="2080518"/>
            </a:xfrm>
          </p:grpSpPr>
          <p:grpSp>
            <p:nvGrpSpPr>
              <p:cNvPr id="578" name="Group 578"/>
              <p:cNvGrpSpPr/>
              <p:nvPr/>
            </p:nvGrpSpPr>
            <p:grpSpPr>
              <a:xfrm>
                <a:off x="-2" y="-2"/>
                <a:ext cx="9190988" cy="2080518"/>
                <a:chOff x="-1" y="-1"/>
                <a:chExt cx="9190985" cy="2080516"/>
              </a:xfrm>
            </p:grpSpPr>
            <p:sp>
              <p:nvSpPr>
                <p:cNvPr id="572" name="Shape 572"/>
                <p:cNvSpPr/>
                <p:nvPr/>
              </p:nvSpPr>
              <p:spPr>
                <a:xfrm>
                  <a:off x="803909" y="241934"/>
                  <a:ext cx="8387075" cy="1838322"/>
                </a:xfrm>
                <a:custGeom>
                  <a:avLst/>
                  <a:gdLst/>
                  <a:ahLst/>
                  <a:cxnLst>
                    <a:cxn ang="0">
                      <a:pos x="wd2" y="hd2"/>
                    </a:cxn>
                    <a:cxn ang="5400000">
                      <a:pos x="wd2" y="hd2"/>
                    </a:cxn>
                    <a:cxn ang="10800000">
                      <a:pos x="wd2" y="hd2"/>
                    </a:cxn>
                    <a:cxn ang="16200000">
                      <a:pos x="wd2" y="hd2"/>
                    </a:cxn>
                  </a:cxnLst>
                  <a:rect l="0" t="0" r="r" b="b"/>
                  <a:pathLst>
                    <a:path w="21600" h="21600" extrusionOk="0">
                      <a:moveTo>
                        <a:pt x="21600" y="18503"/>
                      </a:moveTo>
                      <a:cubicBezTo>
                        <a:pt x="21600" y="20171"/>
                        <a:pt x="21272" y="21600"/>
                        <a:pt x="20842" y="21600"/>
                      </a:cubicBezTo>
                      <a:cubicBezTo>
                        <a:pt x="783" y="21600"/>
                        <a:pt x="783" y="21600"/>
                        <a:pt x="783" y="21600"/>
                      </a:cubicBezTo>
                      <a:cubicBezTo>
                        <a:pt x="354" y="21600"/>
                        <a:pt x="0" y="20171"/>
                        <a:pt x="0" y="18503"/>
                      </a:cubicBezTo>
                      <a:cubicBezTo>
                        <a:pt x="0" y="3097"/>
                        <a:pt x="0" y="3097"/>
                        <a:pt x="0" y="3097"/>
                      </a:cubicBezTo>
                      <a:cubicBezTo>
                        <a:pt x="0" y="1350"/>
                        <a:pt x="354" y="0"/>
                        <a:pt x="783" y="0"/>
                      </a:cubicBezTo>
                      <a:cubicBezTo>
                        <a:pt x="20842" y="0"/>
                        <a:pt x="20842" y="0"/>
                        <a:pt x="20842" y="0"/>
                      </a:cubicBezTo>
                      <a:cubicBezTo>
                        <a:pt x="21272" y="0"/>
                        <a:pt x="21600" y="1350"/>
                        <a:pt x="21600" y="3097"/>
                      </a:cubicBezTo>
                      <a:lnTo>
                        <a:pt x="21600" y="18503"/>
                      </a:ln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573" name="Shape 573"/>
                <p:cNvSpPr/>
                <p:nvPr/>
              </p:nvSpPr>
              <p:spPr>
                <a:xfrm>
                  <a:off x="-1" y="-1"/>
                  <a:ext cx="2842240" cy="2080516"/>
                </a:xfrm>
                <a:custGeom>
                  <a:avLst/>
                  <a:gdLst/>
                  <a:ahLst/>
                  <a:cxnLst>
                    <a:cxn ang="0">
                      <a:pos x="wd2" y="hd2"/>
                    </a:cxn>
                    <a:cxn ang="5400000">
                      <a:pos x="wd2" y="hd2"/>
                    </a:cxn>
                    <a:cxn ang="10800000">
                      <a:pos x="wd2" y="hd2"/>
                    </a:cxn>
                    <a:cxn ang="16200000">
                      <a:pos x="wd2" y="hd2"/>
                    </a:cxn>
                  </a:cxnLst>
                  <a:rect l="0" t="0" r="r" b="b"/>
                  <a:pathLst>
                    <a:path w="20527" h="20162" extrusionOk="0">
                      <a:moveTo>
                        <a:pt x="11291" y="1377"/>
                      </a:moveTo>
                      <a:cubicBezTo>
                        <a:pt x="7723" y="-1438"/>
                        <a:pt x="3130" y="198"/>
                        <a:pt x="1028" y="5042"/>
                      </a:cubicBezTo>
                      <a:cubicBezTo>
                        <a:pt x="-1073" y="9820"/>
                        <a:pt x="149" y="15973"/>
                        <a:pt x="3765" y="18787"/>
                      </a:cubicBezTo>
                      <a:cubicBezTo>
                        <a:pt x="4938" y="19704"/>
                        <a:pt x="6208" y="20162"/>
                        <a:pt x="7479" y="20162"/>
                      </a:cubicBezTo>
                      <a:cubicBezTo>
                        <a:pt x="7479" y="20162"/>
                        <a:pt x="7479" y="20162"/>
                        <a:pt x="7479" y="20162"/>
                      </a:cubicBezTo>
                      <a:cubicBezTo>
                        <a:pt x="20527" y="20162"/>
                        <a:pt x="20527" y="20162"/>
                        <a:pt x="20527" y="20162"/>
                      </a:cubicBezTo>
                      <a:cubicBezTo>
                        <a:pt x="14076" y="5042"/>
                        <a:pt x="14076" y="5042"/>
                        <a:pt x="14076" y="5042"/>
                      </a:cubicBezTo>
                      <a:cubicBezTo>
                        <a:pt x="14076" y="5042"/>
                        <a:pt x="14076" y="5042"/>
                        <a:pt x="14076" y="5042"/>
                      </a:cubicBezTo>
                      <a:cubicBezTo>
                        <a:pt x="13441" y="3537"/>
                        <a:pt x="12464" y="2293"/>
                        <a:pt x="11291" y="1377"/>
                      </a:cubicBezTo>
                      <a:close/>
                    </a:path>
                  </a:pathLst>
                </a:custGeom>
                <a:solidFill>
                  <a:srgbClr val="6EAA01"/>
                </a:solidFill>
                <a:ln w="12700" cap="flat">
                  <a:noFill/>
                  <a:miter lim="400000"/>
                </a:ln>
                <a:effectLst>
                  <a:outerShdw blurRad="101600" dist="101600" rotWithShape="0">
                    <a:srgbClr val="000000">
                      <a:alpha val="40000"/>
                    </a:srgbClr>
                  </a:outerShdw>
                </a:effectLst>
              </p:spPr>
              <p:txBody>
                <a:bodyPr wrap="square" lIns="91439" tIns="91439" rIns="91439" bIns="91439" numCol="1" anchor="t">
                  <a:noAutofit/>
                </a:bodyPr>
                <a:lstStyle/>
                <a:p/>
              </p:txBody>
            </p:sp>
            <p:sp>
              <p:nvSpPr>
                <p:cNvPr id="574" name="Shape 574"/>
                <p:cNvSpPr/>
                <p:nvPr/>
              </p:nvSpPr>
              <p:spPr>
                <a:xfrm>
                  <a:off x="219901" y="213490"/>
                  <a:ext cx="1644224" cy="1647736"/>
                </a:xfrm>
                <a:custGeom>
                  <a:avLst/>
                  <a:gdLst/>
                  <a:ahLst/>
                  <a:cxnLst>
                    <a:cxn ang="0">
                      <a:pos x="wd2" y="hd2"/>
                    </a:cxn>
                    <a:cxn ang="5400000">
                      <a:pos x="wd2" y="hd2"/>
                    </a:cxn>
                    <a:cxn ang="10800000">
                      <a:pos x="wd2" y="hd2"/>
                    </a:cxn>
                    <a:cxn ang="16200000">
                      <a:pos x="wd2" y="hd2"/>
                    </a:cxn>
                  </a:cxnLst>
                  <a:rect l="0" t="0" r="r" b="b"/>
                  <a:pathLst>
                    <a:path w="18895" h="18935" extrusionOk="0">
                      <a:moveTo>
                        <a:pt x="14188" y="1252"/>
                      </a:moveTo>
                      <a:cubicBezTo>
                        <a:pt x="18694" y="3894"/>
                        <a:pt x="20248" y="9721"/>
                        <a:pt x="17606" y="14228"/>
                      </a:cubicBezTo>
                      <a:cubicBezTo>
                        <a:pt x="15042" y="18734"/>
                        <a:pt x="9215" y="20288"/>
                        <a:pt x="4708" y="17646"/>
                      </a:cubicBezTo>
                      <a:cubicBezTo>
                        <a:pt x="202" y="15082"/>
                        <a:pt x="-1352" y="9255"/>
                        <a:pt x="1290" y="4748"/>
                      </a:cubicBezTo>
                      <a:cubicBezTo>
                        <a:pt x="3854" y="164"/>
                        <a:pt x="9681" y="-1312"/>
                        <a:pt x="14188" y="1252"/>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575" name="Shape 575"/>
                <p:cNvSpPr/>
                <p:nvPr/>
              </p:nvSpPr>
              <p:spPr>
                <a:xfrm>
                  <a:off x="292712" y="289814"/>
                  <a:ext cx="1508125" cy="1498601"/>
                </a:xfrm>
                <a:prstGeom prst="ellipse">
                  <a:avLst/>
                </a:prstGeom>
                <a:solidFill>
                  <a:srgbClr val="6EAA01"/>
                </a:solidFill>
                <a:ln w="12700" cap="flat">
                  <a:noFill/>
                  <a:miter lim="400000"/>
                </a:ln>
                <a:effectLst/>
              </p:spPr>
              <p:txBody>
                <a:bodyPr wrap="square" lIns="91439" tIns="91439" rIns="91439" bIns="91439" numCol="1" anchor="t">
                  <a:noAutofit/>
                </a:bodyPr>
                <a:lstStyle/>
                <a:p/>
              </p:txBody>
            </p:sp>
            <p:sp>
              <p:nvSpPr>
                <p:cNvPr id="576" name="Shape 576"/>
                <p:cNvSpPr/>
                <p:nvPr/>
              </p:nvSpPr>
              <p:spPr>
                <a:xfrm>
                  <a:off x="398069" y="399454"/>
                  <a:ext cx="1299478" cy="1301546"/>
                </a:xfrm>
                <a:custGeom>
                  <a:avLst/>
                  <a:gdLst/>
                  <a:ahLst/>
                  <a:cxnLst>
                    <a:cxn ang="0">
                      <a:pos x="wd2" y="hd2"/>
                    </a:cxn>
                    <a:cxn ang="5400000">
                      <a:pos x="wd2" y="hd2"/>
                    </a:cxn>
                    <a:cxn ang="10800000">
                      <a:pos x="wd2" y="hd2"/>
                    </a:cxn>
                    <a:cxn ang="16200000">
                      <a:pos x="wd2" y="hd2"/>
                    </a:cxn>
                  </a:cxnLst>
                  <a:rect l="0" t="0" r="r" b="b"/>
                  <a:pathLst>
                    <a:path w="21510" h="21544" extrusionOk="0">
                      <a:moveTo>
                        <a:pt x="833" y="11388"/>
                      </a:moveTo>
                      <a:cubicBezTo>
                        <a:pt x="1169" y="11276"/>
                        <a:pt x="1617" y="11164"/>
                        <a:pt x="1617" y="11052"/>
                      </a:cubicBezTo>
                      <a:cubicBezTo>
                        <a:pt x="1617" y="11052"/>
                        <a:pt x="1617" y="10828"/>
                        <a:pt x="1617" y="10828"/>
                      </a:cubicBezTo>
                      <a:cubicBezTo>
                        <a:pt x="1617" y="10828"/>
                        <a:pt x="1617" y="10828"/>
                        <a:pt x="1617" y="10828"/>
                      </a:cubicBezTo>
                      <a:cubicBezTo>
                        <a:pt x="1617" y="10828"/>
                        <a:pt x="1617" y="10492"/>
                        <a:pt x="1617" y="10492"/>
                      </a:cubicBezTo>
                      <a:cubicBezTo>
                        <a:pt x="1617" y="10380"/>
                        <a:pt x="1169" y="10268"/>
                        <a:pt x="833" y="10156"/>
                      </a:cubicBezTo>
                      <a:cubicBezTo>
                        <a:pt x="498" y="10045"/>
                        <a:pt x="50" y="9933"/>
                        <a:pt x="50" y="9821"/>
                      </a:cubicBezTo>
                      <a:cubicBezTo>
                        <a:pt x="-62" y="9709"/>
                        <a:pt x="50" y="9373"/>
                        <a:pt x="50" y="9261"/>
                      </a:cubicBezTo>
                      <a:cubicBezTo>
                        <a:pt x="162" y="9261"/>
                        <a:pt x="498" y="9149"/>
                        <a:pt x="945" y="9149"/>
                      </a:cubicBezTo>
                      <a:cubicBezTo>
                        <a:pt x="1281" y="9037"/>
                        <a:pt x="1729" y="9037"/>
                        <a:pt x="1729" y="9037"/>
                      </a:cubicBezTo>
                      <a:cubicBezTo>
                        <a:pt x="1841" y="8925"/>
                        <a:pt x="1841" y="8702"/>
                        <a:pt x="1841" y="8702"/>
                      </a:cubicBezTo>
                      <a:cubicBezTo>
                        <a:pt x="1841" y="8702"/>
                        <a:pt x="1841" y="8702"/>
                        <a:pt x="1841" y="8702"/>
                      </a:cubicBezTo>
                      <a:cubicBezTo>
                        <a:pt x="1841" y="8702"/>
                        <a:pt x="1953" y="8478"/>
                        <a:pt x="1953" y="8366"/>
                      </a:cubicBezTo>
                      <a:cubicBezTo>
                        <a:pt x="1953" y="8366"/>
                        <a:pt x="1505" y="8142"/>
                        <a:pt x="1169" y="7918"/>
                      </a:cubicBezTo>
                      <a:cubicBezTo>
                        <a:pt x="833" y="7694"/>
                        <a:pt x="610" y="7470"/>
                        <a:pt x="498" y="7359"/>
                      </a:cubicBezTo>
                      <a:cubicBezTo>
                        <a:pt x="498" y="7247"/>
                        <a:pt x="610" y="6911"/>
                        <a:pt x="721" y="6911"/>
                      </a:cubicBezTo>
                      <a:cubicBezTo>
                        <a:pt x="833" y="6799"/>
                        <a:pt x="1169" y="6799"/>
                        <a:pt x="1617" y="6911"/>
                      </a:cubicBezTo>
                      <a:cubicBezTo>
                        <a:pt x="1953" y="6911"/>
                        <a:pt x="2400" y="7023"/>
                        <a:pt x="2400" y="7023"/>
                      </a:cubicBezTo>
                      <a:cubicBezTo>
                        <a:pt x="2512" y="6911"/>
                        <a:pt x="2624" y="6687"/>
                        <a:pt x="2624" y="6687"/>
                      </a:cubicBezTo>
                      <a:cubicBezTo>
                        <a:pt x="2624" y="6687"/>
                        <a:pt x="2624" y="6687"/>
                        <a:pt x="2624" y="6687"/>
                      </a:cubicBezTo>
                      <a:cubicBezTo>
                        <a:pt x="2624" y="6687"/>
                        <a:pt x="2736" y="6463"/>
                        <a:pt x="2736" y="6351"/>
                      </a:cubicBezTo>
                      <a:cubicBezTo>
                        <a:pt x="2736" y="6351"/>
                        <a:pt x="2400" y="6127"/>
                        <a:pt x="2176" y="5792"/>
                      </a:cubicBezTo>
                      <a:cubicBezTo>
                        <a:pt x="1841" y="5568"/>
                        <a:pt x="1617" y="5232"/>
                        <a:pt x="1617" y="5120"/>
                      </a:cubicBezTo>
                      <a:cubicBezTo>
                        <a:pt x="1617" y="5008"/>
                        <a:pt x="1841" y="4673"/>
                        <a:pt x="1953" y="4673"/>
                      </a:cubicBezTo>
                      <a:cubicBezTo>
                        <a:pt x="1953" y="4673"/>
                        <a:pt x="2400" y="4784"/>
                        <a:pt x="2736" y="4896"/>
                      </a:cubicBezTo>
                      <a:cubicBezTo>
                        <a:pt x="3072" y="5008"/>
                        <a:pt x="3519" y="5120"/>
                        <a:pt x="3519" y="5120"/>
                      </a:cubicBezTo>
                      <a:cubicBezTo>
                        <a:pt x="3631" y="5120"/>
                        <a:pt x="3743" y="4896"/>
                        <a:pt x="3743" y="4896"/>
                      </a:cubicBezTo>
                      <a:cubicBezTo>
                        <a:pt x="3743" y="4896"/>
                        <a:pt x="3743" y="4896"/>
                        <a:pt x="3743" y="4896"/>
                      </a:cubicBezTo>
                      <a:cubicBezTo>
                        <a:pt x="3743" y="4896"/>
                        <a:pt x="3967" y="4784"/>
                        <a:pt x="3967" y="4673"/>
                      </a:cubicBezTo>
                      <a:cubicBezTo>
                        <a:pt x="3967" y="4673"/>
                        <a:pt x="3743" y="4337"/>
                        <a:pt x="3519" y="4001"/>
                      </a:cubicBezTo>
                      <a:cubicBezTo>
                        <a:pt x="3296" y="3665"/>
                        <a:pt x="3072" y="3218"/>
                        <a:pt x="3184" y="3218"/>
                      </a:cubicBezTo>
                      <a:cubicBezTo>
                        <a:pt x="3184" y="3106"/>
                        <a:pt x="3407" y="2770"/>
                        <a:pt x="3519" y="2770"/>
                      </a:cubicBezTo>
                      <a:cubicBezTo>
                        <a:pt x="3631" y="2770"/>
                        <a:pt x="3967" y="2994"/>
                        <a:pt x="4303" y="3218"/>
                      </a:cubicBezTo>
                      <a:cubicBezTo>
                        <a:pt x="4639" y="3441"/>
                        <a:pt x="4974" y="3665"/>
                        <a:pt x="4974" y="3665"/>
                      </a:cubicBezTo>
                      <a:cubicBezTo>
                        <a:pt x="5086" y="3665"/>
                        <a:pt x="5310" y="3441"/>
                        <a:pt x="5310" y="3441"/>
                      </a:cubicBezTo>
                      <a:cubicBezTo>
                        <a:pt x="5310" y="3441"/>
                        <a:pt x="5310" y="3441"/>
                        <a:pt x="5310" y="3441"/>
                      </a:cubicBezTo>
                      <a:cubicBezTo>
                        <a:pt x="5310" y="3441"/>
                        <a:pt x="5534" y="3330"/>
                        <a:pt x="5534" y="3330"/>
                      </a:cubicBezTo>
                      <a:cubicBezTo>
                        <a:pt x="5534" y="3218"/>
                        <a:pt x="5422" y="2882"/>
                        <a:pt x="5310" y="2546"/>
                      </a:cubicBezTo>
                      <a:cubicBezTo>
                        <a:pt x="5198" y="2098"/>
                        <a:pt x="5086" y="1763"/>
                        <a:pt x="5086" y="1651"/>
                      </a:cubicBezTo>
                      <a:cubicBezTo>
                        <a:pt x="5086" y="1539"/>
                        <a:pt x="5422" y="1315"/>
                        <a:pt x="5534" y="1427"/>
                      </a:cubicBezTo>
                      <a:cubicBezTo>
                        <a:pt x="5646" y="1427"/>
                        <a:pt x="5982" y="1651"/>
                        <a:pt x="6205" y="1987"/>
                      </a:cubicBezTo>
                      <a:cubicBezTo>
                        <a:pt x="6541" y="2210"/>
                        <a:pt x="6765" y="2546"/>
                        <a:pt x="6765" y="2546"/>
                      </a:cubicBezTo>
                      <a:cubicBezTo>
                        <a:pt x="6877" y="2546"/>
                        <a:pt x="7101" y="2434"/>
                        <a:pt x="7101" y="2434"/>
                      </a:cubicBezTo>
                      <a:cubicBezTo>
                        <a:pt x="7101" y="2434"/>
                        <a:pt x="7101" y="2434"/>
                        <a:pt x="7101" y="2434"/>
                      </a:cubicBezTo>
                      <a:cubicBezTo>
                        <a:pt x="7101" y="2434"/>
                        <a:pt x="7325" y="2322"/>
                        <a:pt x="7436" y="2322"/>
                      </a:cubicBezTo>
                      <a:cubicBezTo>
                        <a:pt x="7436" y="2210"/>
                        <a:pt x="7325" y="1875"/>
                        <a:pt x="7325" y="1427"/>
                      </a:cubicBezTo>
                      <a:cubicBezTo>
                        <a:pt x="7325" y="1091"/>
                        <a:pt x="7325" y="644"/>
                        <a:pt x="7325" y="644"/>
                      </a:cubicBezTo>
                      <a:cubicBezTo>
                        <a:pt x="7436" y="532"/>
                        <a:pt x="7772" y="420"/>
                        <a:pt x="7884" y="420"/>
                      </a:cubicBezTo>
                      <a:cubicBezTo>
                        <a:pt x="7996" y="420"/>
                        <a:pt x="8220" y="755"/>
                        <a:pt x="8332" y="1091"/>
                      </a:cubicBezTo>
                      <a:cubicBezTo>
                        <a:pt x="8556" y="1539"/>
                        <a:pt x="8779" y="1875"/>
                        <a:pt x="8779" y="1875"/>
                      </a:cubicBezTo>
                      <a:cubicBezTo>
                        <a:pt x="8891" y="1875"/>
                        <a:pt x="9115" y="1875"/>
                        <a:pt x="9115" y="1875"/>
                      </a:cubicBezTo>
                      <a:cubicBezTo>
                        <a:pt x="9115" y="1875"/>
                        <a:pt x="9115" y="1875"/>
                        <a:pt x="9115" y="1875"/>
                      </a:cubicBezTo>
                      <a:cubicBezTo>
                        <a:pt x="9115" y="1875"/>
                        <a:pt x="9339" y="1763"/>
                        <a:pt x="9451" y="1763"/>
                      </a:cubicBezTo>
                      <a:cubicBezTo>
                        <a:pt x="9451" y="1763"/>
                        <a:pt x="9563" y="1315"/>
                        <a:pt x="9563" y="979"/>
                      </a:cubicBezTo>
                      <a:cubicBezTo>
                        <a:pt x="9675" y="532"/>
                        <a:pt x="9787" y="196"/>
                        <a:pt x="9787" y="84"/>
                      </a:cubicBezTo>
                      <a:cubicBezTo>
                        <a:pt x="9899" y="-28"/>
                        <a:pt x="10234" y="-28"/>
                        <a:pt x="10346" y="84"/>
                      </a:cubicBezTo>
                      <a:cubicBezTo>
                        <a:pt x="10458" y="84"/>
                        <a:pt x="10570" y="532"/>
                        <a:pt x="10682" y="867"/>
                      </a:cubicBezTo>
                      <a:cubicBezTo>
                        <a:pt x="10794" y="1203"/>
                        <a:pt x="10906" y="1651"/>
                        <a:pt x="10906" y="1651"/>
                      </a:cubicBezTo>
                      <a:cubicBezTo>
                        <a:pt x="11018" y="1763"/>
                        <a:pt x="11242" y="1763"/>
                        <a:pt x="11242" y="1763"/>
                      </a:cubicBezTo>
                      <a:cubicBezTo>
                        <a:pt x="11242" y="1763"/>
                        <a:pt x="11242" y="1763"/>
                        <a:pt x="11242" y="1763"/>
                      </a:cubicBezTo>
                      <a:cubicBezTo>
                        <a:pt x="11242" y="1651"/>
                        <a:pt x="11465" y="1763"/>
                        <a:pt x="11577" y="1651"/>
                      </a:cubicBezTo>
                      <a:cubicBezTo>
                        <a:pt x="11577" y="1651"/>
                        <a:pt x="11689" y="1315"/>
                        <a:pt x="11913" y="979"/>
                      </a:cubicBezTo>
                      <a:cubicBezTo>
                        <a:pt x="12025" y="532"/>
                        <a:pt x="12249" y="196"/>
                        <a:pt x="12249" y="196"/>
                      </a:cubicBezTo>
                      <a:cubicBezTo>
                        <a:pt x="12361" y="84"/>
                        <a:pt x="12697" y="196"/>
                        <a:pt x="12808" y="308"/>
                      </a:cubicBezTo>
                      <a:cubicBezTo>
                        <a:pt x="12920" y="308"/>
                        <a:pt x="12920" y="755"/>
                        <a:pt x="12920" y="1091"/>
                      </a:cubicBezTo>
                      <a:cubicBezTo>
                        <a:pt x="13032" y="1539"/>
                        <a:pt x="13032" y="1875"/>
                        <a:pt x="13032" y="1987"/>
                      </a:cubicBezTo>
                      <a:cubicBezTo>
                        <a:pt x="13032" y="1987"/>
                        <a:pt x="13368" y="2098"/>
                        <a:pt x="13368" y="2098"/>
                      </a:cubicBezTo>
                      <a:cubicBezTo>
                        <a:pt x="13368" y="2098"/>
                        <a:pt x="13368" y="2098"/>
                        <a:pt x="13368" y="2098"/>
                      </a:cubicBezTo>
                      <a:cubicBezTo>
                        <a:pt x="13368" y="2098"/>
                        <a:pt x="13592" y="2210"/>
                        <a:pt x="13592" y="2098"/>
                      </a:cubicBezTo>
                      <a:cubicBezTo>
                        <a:pt x="13704" y="2098"/>
                        <a:pt x="13928" y="1763"/>
                        <a:pt x="14151" y="1427"/>
                      </a:cubicBezTo>
                      <a:cubicBezTo>
                        <a:pt x="14375" y="1203"/>
                        <a:pt x="14599" y="867"/>
                        <a:pt x="14711" y="867"/>
                      </a:cubicBezTo>
                      <a:cubicBezTo>
                        <a:pt x="14823" y="755"/>
                        <a:pt x="15159" y="979"/>
                        <a:pt x="15159" y="1091"/>
                      </a:cubicBezTo>
                      <a:cubicBezTo>
                        <a:pt x="15271" y="1091"/>
                        <a:pt x="15159" y="1539"/>
                        <a:pt x="15159" y="1875"/>
                      </a:cubicBezTo>
                      <a:cubicBezTo>
                        <a:pt x="15047" y="2322"/>
                        <a:pt x="14935" y="2658"/>
                        <a:pt x="15047" y="2770"/>
                      </a:cubicBezTo>
                      <a:cubicBezTo>
                        <a:pt x="15047" y="2770"/>
                        <a:pt x="15271" y="2882"/>
                        <a:pt x="15271" y="2882"/>
                      </a:cubicBezTo>
                      <a:cubicBezTo>
                        <a:pt x="15271" y="2882"/>
                        <a:pt x="15271" y="2882"/>
                        <a:pt x="15271" y="2882"/>
                      </a:cubicBezTo>
                      <a:cubicBezTo>
                        <a:pt x="15271" y="2882"/>
                        <a:pt x="15494" y="3106"/>
                        <a:pt x="15494" y="2994"/>
                      </a:cubicBezTo>
                      <a:cubicBezTo>
                        <a:pt x="15606" y="2994"/>
                        <a:pt x="15830" y="2770"/>
                        <a:pt x="16166" y="2546"/>
                      </a:cubicBezTo>
                      <a:cubicBezTo>
                        <a:pt x="16502" y="2210"/>
                        <a:pt x="16837" y="1987"/>
                        <a:pt x="16837" y="1987"/>
                      </a:cubicBezTo>
                      <a:cubicBezTo>
                        <a:pt x="16949" y="1987"/>
                        <a:pt x="17285" y="2210"/>
                        <a:pt x="17285" y="2322"/>
                      </a:cubicBezTo>
                      <a:cubicBezTo>
                        <a:pt x="17397" y="2434"/>
                        <a:pt x="17173" y="2770"/>
                        <a:pt x="17061" y="3106"/>
                      </a:cubicBezTo>
                      <a:cubicBezTo>
                        <a:pt x="16949" y="3553"/>
                        <a:pt x="16726" y="3889"/>
                        <a:pt x="16726" y="3889"/>
                      </a:cubicBezTo>
                      <a:cubicBezTo>
                        <a:pt x="16726" y="4001"/>
                        <a:pt x="16949" y="4225"/>
                        <a:pt x="16949" y="4225"/>
                      </a:cubicBezTo>
                      <a:cubicBezTo>
                        <a:pt x="16949" y="4225"/>
                        <a:pt x="16949" y="4225"/>
                        <a:pt x="16949" y="4225"/>
                      </a:cubicBezTo>
                      <a:cubicBezTo>
                        <a:pt x="16949" y="4225"/>
                        <a:pt x="17173" y="4337"/>
                        <a:pt x="17173" y="4337"/>
                      </a:cubicBezTo>
                      <a:cubicBezTo>
                        <a:pt x="17285" y="4337"/>
                        <a:pt x="17621" y="4225"/>
                        <a:pt x="17957" y="4001"/>
                      </a:cubicBezTo>
                      <a:cubicBezTo>
                        <a:pt x="18292" y="3777"/>
                        <a:pt x="18628" y="3665"/>
                        <a:pt x="18740" y="3665"/>
                      </a:cubicBezTo>
                      <a:cubicBezTo>
                        <a:pt x="18852" y="3665"/>
                        <a:pt x="19076" y="4001"/>
                        <a:pt x="19076" y="4113"/>
                      </a:cubicBezTo>
                      <a:cubicBezTo>
                        <a:pt x="19076" y="4113"/>
                        <a:pt x="18852" y="4449"/>
                        <a:pt x="18628" y="4784"/>
                      </a:cubicBezTo>
                      <a:cubicBezTo>
                        <a:pt x="18404" y="5120"/>
                        <a:pt x="18180" y="5456"/>
                        <a:pt x="18180" y="5456"/>
                      </a:cubicBezTo>
                      <a:cubicBezTo>
                        <a:pt x="18180" y="5568"/>
                        <a:pt x="18292" y="5792"/>
                        <a:pt x="18292" y="5792"/>
                      </a:cubicBezTo>
                      <a:cubicBezTo>
                        <a:pt x="18292" y="5792"/>
                        <a:pt x="18292" y="5792"/>
                        <a:pt x="18292" y="5792"/>
                      </a:cubicBezTo>
                      <a:cubicBezTo>
                        <a:pt x="18292" y="5792"/>
                        <a:pt x="18404" y="6016"/>
                        <a:pt x="18516" y="6016"/>
                      </a:cubicBezTo>
                      <a:cubicBezTo>
                        <a:pt x="18516" y="6016"/>
                        <a:pt x="18964" y="5904"/>
                        <a:pt x="19300" y="5904"/>
                      </a:cubicBezTo>
                      <a:cubicBezTo>
                        <a:pt x="19635" y="5792"/>
                        <a:pt x="20083" y="5680"/>
                        <a:pt x="20195" y="5680"/>
                      </a:cubicBezTo>
                      <a:cubicBezTo>
                        <a:pt x="20307" y="5792"/>
                        <a:pt x="20419" y="6127"/>
                        <a:pt x="20419" y="6239"/>
                      </a:cubicBezTo>
                      <a:cubicBezTo>
                        <a:pt x="20419" y="6239"/>
                        <a:pt x="20083" y="6575"/>
                        <a:pt x="19859" y="6799"/>
                      </a:cubicBezTo>
                      <a:cubicBezTo>
                        <a:pt x="19523" y="7135"/>
                        <a:pt x="19188" y="7359"/>
                        <a:pt x="19188" y="7359"/>
                      </a:cubicBezTo>
                      <a:cubicBezTo>
                        <a:pt x="19188" y="7470"/>
                        <a:pt x="19300" y="7694"/>
                        <a:pt x="19300" y="7694"/>
                      </a:cubicBezTo>
                      <a:cubicBezTo>
                        <a:pt x="19300" y="7694"/>
                        <a:pt x="19300" y="7694"/>
                        <a:pt x="19300" y="7694"/>
                      </a:cubicBezTo>
                      <a:cubicBezTo>
                        <a:pt x="19300" y="7694"/>
                        <a:pt x="19300" y="7918"/>
                        <a:pt x="19412" y="7918"/>
                      </a:cubicBezTo>
                      <a:cubicBezTo>
                        <a:pt x="19412" y="8030"/>
                        <a:pt x="19859" y="7918"/>
                        <a:pt x="20195" y="7918"/>
                      </a:cubicBezTo>
                      <a:cubicBezTo>
                        <a:pt x="20643" y="7918"/>
                        <a:pt x="20978" y="8030"/>
                        <a:pt x="21090" y="8030"/>
                      </a:cubicBezTo>
                      <a:cubicBezTo>
                        <a:pt x="21202" y="8142"/>
                        <a:pt x="21202" y="8478"/>
                        <a:pt x="21202" y="8590"/>
                      </a:cubicBezTo>
                      <a:cubicBezTo>
                        <a:pt x="21202" y="8590"/>
                        <a:pt x="20866" y="8813"/>
                        <a:pt x="20531" y="9037"/>
                      </a:cubicBezTo>
                      <a:cubicBezTo>
                        <a:pt x="20083" y="9261"/>
                        <a:pt x="19747" y="9373"/>
                        <a:pt x="19747" y="9373"/>
                      </a:cubicBezTo>
                      <a:cubicBezTo>
                        <a:pt x="19635" y="9485"/>
                        <a:pt x="19747" y="9709"/>
                        <a:pt x="19747" y="9709"/>
                      </a:cubicBezTo>
                      <a:cubicBezTo>
                        <a:pt x="19747" y="9709"/>
                        <a:pt x="19747" y="9709"/>
                        <a:pt x="19747" y="9709"/>
                      </a:cubicBezTo>
                      <a:cubicBezTo>
                        <a:pt x="19747" y="9709"/>
                        <a:pt x="19747" y="9933"/>
                        <a:pt x="19859" y="10045"/>
                      </a:cubicBezTo>
                      <a:cubicBezTo>
                        <a:pt x="19859" y="10045"/>
                        <a:pt x="20195" y="10156"/>
                        <a:pt x="20643" y="10268"/>
                      </a:cubicBezTo>
                      <a:cubicBezTo>
                        <a:pt x="20978" y="10268"/>
                        <a:pt x="21426" y="10380"/>
                        <a:pt x="21426" y="10492"/>
                      </a:cubicBezTo>
                      <a:cubicBezTo>
                        <a:pt x="21538" y="10604"/>
                        <a:pt x="21538" y="10940"/>
                        <a:pt x="21426" y="11052"/>
                      </a:cubicBezTo>
                      <a:cubicBezTo>
                        <a:pt x="21426" y="11052"/>
                        <a:pt x="20978" y="11276"/>
                        <a:pt x="20643" y="11276"/>
                      </a:cubicBezTo>
                      <a:cubicBezTo>
                        <a:pt x="20195" y="11388"/>
                        <a:pt x="19859" y="11499"/>
                        <a:pt x="19859" y="11499"/>
                      </a:cubicBezTo>
                      <a:cubicBezTo>
                        <a:pt x="19747" y="11611"/>
                        <a:pt x="19747" y="11835"/>
                        <a:pt x="19747" y="11835"/>
                      </a:cubicBezTo>
                      <a:cubicBezTo>
                        <a:pt x="19747" y="11835"/>
                        <a:pt x="19747" y="11835"/>
                        <a:pt x="19747" y="11835"/>
                      </a:cubicBezTo>
                      <a:cubicBezTo>
                        <a:pt x="19747" y="11835"/>
                        <a:pt x="19747" y="12059"/>
                        <a:pt x="19747" y="12171"/>
                      </a:cubicBezTo>
                      <a:cubicBezTo>
                        <a:pt x="19747" y="12171"/>
                        <a:pt x="20083" y="12395"/>
                        <a:pt x="20419" y="12507"/>
                      </a:cubicBezTo>
                      <a:cubicBezTo>
                        <a:pt x="20866" y="12731"/>
                        <a:pt x="21202" y="12842"/>
                        <a:pt x="21202" y="12954"/>
                      </a:cubicBezTo>
                      <a:cubicBezTo>
                        <a:pt x="21314" y="13066"/>
                        <a:pt x="21202" y="13402"/>
                        <a:pt x="21090" y="13514"/>
                      </a:cubicBezTo>
                      <a:cubicBezTo>
                        <a:pt x="20978" y="13514"/>
                        <a:pt x="20643" y="13626"/>
                        <a:pt x="20195" y="13626"/>
                      </a:cubicBezTo>
                      <a:cubicBezTo>
                        <a:pt x="19859" y="13626"/>
                        <a:pt x="19412" y="13626"/>
                        <a:pt x="19412" y="13626"/>
                      </a:cubicBezTo>
                      <a:cubicBezTo>
                        <a:pt x="19300" y="13626"/>
                        <a:pt x="19300" y="13850"/>
                        <a:pt x="19300" y="13850"/>
                      </a:cubicBezTo>
                      <a:cubicBezTo>
                        <a:pt x="19300" y="13850"/>
                        <a:pt x="19300" y="13850"/>
                        <a:pt x="19300" y="13850"/>
                      </a:cubicBezTo>
                      <a:cubicBezTo>
                        <a:pt x="19300" y="13850"/>
                        <a:pt x="19188" y="14185"/>
                        <a:pt x="19188" y="14185"/>
                      </a:cubicBezTo>
                      <a:cubicBezTo>
                        <a:pt x="19188" y="14297"/>
                        <a:pt x="19523" y="14521"/>
                        <a:pt x="19859" y="14745"/>
                      </a:cubicBezTo>
                      <a:cubicBezTo>
                        <a:pt x="20083" y="14969"/>
                        <a:pt x="20419" y="15305"/>
                        <a:pt x="20419" y="15305"/>
                      </a:cubicBezTo>
                      <a:cubicBezTo>
                        <a:pt x="20419" y="15417"/>
                        <a:pt x="20307" y="15752"/>
                        <a:pt x="20195" y="15864"/>
                      </a:cubicBezTo>
                      <a:cubicBezTo>
                        <a:pt x="20083" y="15864"/>
                        <a:pt x="19747" y="15752"/>
                        <a:pt x="19300" y="15752"/>
                      </a:cubicBezTo>
                      <a:cubicBezTo>
                        <a:pt x="18964" y="15640"/>
                        <a:pt x="18516" y="15528"/>
                        <a:pt x="18516" y="15528"/>
                      </a:cubicBezTo>
                      <a:cubicBezTo>
                        <a:pt x="18404" y="15528"/>
                        <a:pt x="18292" y="15752"/>
                        <a:pt x="18292" y="15752"/>
                      </a:cubicBezTo>
                      <a:cubicBezTo>
                        <a:pt x="18292" y="15752"/>
                        <a:pt x="18292" y="15752"/>
                        <a:pt x="18292" y="15752"/>
                      </a:cubicBezTo>
                      <a:cubicBezTo>
                        <a:pt x="18292" y="15752"/>
                        <a:pt x="18180" y="15976"/>
                        <a:pt x="18180" y="16088"/>
                      </a:cubicBezTo>
                      <a:cubicBezTo>
                        <a:pt x="18180" y="16088"/>
                        <a:pt x="18404" y="16424"/>
                        <a:pt x="18628" y="16760"/>
                      </a:cubicBezTo>
                      <a:cubicBezTo>
                        <a:pt x="18852" y="16983"/>
                        <a:pt x="19076" y="17319"/>
                        <a:pt x="19076" y="17431"/>
                      </a:cubicBezTo>
                      <a:cubicBezTo>
                        <a:pt x="19076" y="17543"/>
                        <a:pt x="18852" y="17879"/>
                        <a:pt x="18740" y="17879"/>
                      </a:cubicBezTo>
                      <a:cubicBezTo>
                        <a:pt x="18740" y="17879"/>
                        <a:pt x="18292" y="17767"/>
                        <a:pt x="17957" y="17543"/>
                      </a:cubicBezTo>
                      <a:cubicBezTo>
                        <a:pt x="17621" y="17431"/>
                        <a:pt x="17285" y="17207"/>
                        <a:pt x="17173" y="17207"/>
                      </a:cubicBezTo>
                      <a:cubicBezTo>
                        <a:pt x="17061" y="17207"/>
                        <a:pt x="16949" y="17431"/>
                        <a:pt x="16949" y="17431"/>
                      </a:cubicBezTo>
                      <a:cubicBezTo>
                        <a:pt x="16949" y="17431"/>
                        <a:pt x="16949" y="17431"/>
                        <a:pt x="16949" y="17431"/>
                      </a:cubicBezTo>
                      <a:cubicBezTo>
                        <a:pt x="16949" y="17431"/>
                        <a:pt x="16726" y="17543"/>
                        <a:pt x="16726" y="17655"/>
                      </a:cubicBezTo>
                      <a:cubicBezTo>
                        <a:pt x="16726" y="17655"/>
                        <a:pt x="16949" y="17991"/>
                        <a:pt x="17061" y="18438"/>
                      </a:cubicBezTo>
                      <a:cubicBezTo>
                        <a:pt x="17173" y="18774"/>
                        <a:pt x="17397" y="19110"/>
                        <a:pt x="17397" y="19222"/>
                      </a:cubicBezTo>
                      <a:cubicBezTo>
                        <a:pt x="17285" y="19334"/>
                        <a:pt x="17061" y="19557"/>
                        <a:pt x="16949" y="19557"/>
                      </a:cubicBezTo>
                      <a:cubicBezTo>
                        <a:pt x="16837" y="19557"/>
                        <a:pt x="16502" y="19334"/>
                        <a:pt x="16166" y="18998"/>
                      </a:cubicBezTo>
                      <a:cubicBezTo>
                        <a:pt x="15830" y="18774"/>
                        <a:pt x="15606" y="18550"/>
                        <a:pt x="15494" y="18550"/>
                      </a:cubicBezTo>
                      <a:cubicBezTo>
                        <a:pt x="15494" y="18550"/>
                        <a:pt x="15271" y="18662"/>
                        <a:pt x="15271" y="18662"/>
                      </a:cubicBezTo>
                      <a:cubicBezTo>
                        <a:pt x="15271" y="18662"/>
                        <a:pt x="15271" y="18662"/>
                        <a:pt x="15271" y="18662"/>
                      </a:cubicBezTo>
                      <a:cubicBezTo>
                        <a:pt x="15271" y="18662"/>
                        <a:pt x="15047" y="18774"/>
                        <a:pt x="15047" y="18886"/>
                      </a:cubicBezTo>
                      <a:cubicBezTo>
                        <a:pt x="14935" y="18886"/>
                        <a:pt x="15047" y="19222"/>
                        <a:pt x="15159" y="19669"/>
                      </a:cubicBezTo>
                      <a:cubicBezTo>
                        <a:pt x="15271" y="20005"/>
                        <a:pt x="15271" y="20453"/>
                        <a:pt x="15271" y="20453"/>
                      </a:cubicBezTo>
                      <a:cubicBezTo>
                        <a:pt x="15159" y="20677"/>
                        <a:pt x="14823" y="20789"/>
                        <a:pt x="14711" y="20677"/>
                      </a:cubicBezTo>
                      <a:cubicBezTo>
                        <a:pt x="14599" y="20677"/>
                        <a:pt x="14375" y="20453"/>
                        <a:pt x="14151" y="20117"/>
                      </a:cubicBezTo>
                      <a:cubicBezTo>
                        <a:pt x="13928" y="19781"/>
                        <a:pt x="13704" y="19446"/>
                        <a:pt x="13592" y="19446"/>
                      </a:cubicBezTo>
                      <a:cubicBezTo>
                        <a:pt x="13592" y="19446"/>
                        <a:pt x="13368" y="19446"/>
                        <a:pt x="13368" y="19446"/>
                      </a:cubicBezTo>
                      <a:cubicBezTo>
                        <a:pt x="13368" y="19446"/>
                        <a:pt x="13368" y="19446"/>
                        <a:pt x="13368" y="19446"/>
                      </a:cubicBezTo>
                      <a:cubicBezTo>
                        <a:pt x="13368" y="19446"/>
                        <a:pt x="13032" y="19557"/>
                        <a:pt x="13032" y="19669"/>
                      </a:cubicBezTo>
                      <a:cubicBezTo>
                        <a:pt x="13032" y="19669"/>
                        <a:pt x="13032" y="20005"/>
                        <a:pt x="12920" y="20453"/>
                      </a:cubicBezTo>
                      <a:cubicBezTo>
                        <a:pt x="12920" y="20789"/>
                        <a:pt x="12920" y="21236"/>
                        <a:pt x="12920" y="21236"/>
                      </a:cubicBezTo>
                      <a:cubicBezTo>
                        <a:pt x="12808" y="21348"/>
                        <a:pt x="12473" y="21460"/>
                        <a:pt x="12361" y="21348"/>
                      </a:cubicBezTo>
                      <a:cubicBezTo>
                        <a:pt x="12249" y="21348"/>
                        <a:pt x="12025" y="21012"/>
                        <a:pt x="11913" y="20677"/>
                      </a:cubicBezTo>
                      <a:cubicBezTo>
                        <a:pt x="11689" y="20229"/>
                        <a:pt x="11577" y="19893"/>
                        <a:pt x="11577" y="19893"/>
                      </a:cubicBezTo>
                      <a:cubicBezTo>
                        <a:pt x="11465" y="19781"/>
                        <a:pt x="11242" y="19893"/>
                        <a:pt x="11242" y="19893"/>
                      </a:cubicBezTo>
                      <a:cubicBezTo>
                        <a:pt x="11242" y="19893"/>
                        <a:pt x="11242" y="19893"/>
                        <a:pt x="11242" y="19893"/>
                      </a:cubicBezTo>
                      <a:cubicBezTo>
                        <a:pt x="11242" y="19893"/>
                        <a:pt x="11018" y="19893"/>
                        <a:pt x="10906" y="19893"/>
                      </a:cubicBezTo>
                      <a:cubicBezTo>
                        <a:pt x="10906" y="19893"/>
                        <a:pt x="10794" y="20341"/>
                        <a:pt x="10682" y="20677"/>
                      </a:cubicBezTo>
                      <a:cubicBezTo>
                        <a:pt x="10570" y="21124"/>
                        <a:pt x="10458" y="21460"/>
                        <a:pt x="10346" y="21460"/>
                      </a:cubicBezTo>
                      <a:cubicBezTo>
                        <a:pt x="10234" y="21572"/>
                        <a:pt x="9899" y="21572"/>
                        <a:pt x="9787" y="21460"/>
                      </a:cubicBezTo>
                      <a:cubicBezTo>
                        <a:pt x="9787" y="21460"/>
                        <a:pt x="9675" y="21012"/>
                        <a:pt x="9563" y="20677"/>
                      </a:cubicBezTo>
                      <a:cubicBezTo>
                        <a:pt x="9563" y="20229"/>
                        <a:pt x="9451" y="19893"/>
                        <a:pt x="9451" y="19781"/>
                      </a:cubicBezTo>
                      <a:cubicBezTo>
                        <a:pt x="9339" y="19781"/>
                        <a:pt x="9115" y="19781"/>
                        <a:pt x="9115" y="19781"/>
                      </a:cubicBezTo>
                      <a:cubicBezTo>
                        <a:pt x="9115" y="19781"/>
                        <a:pt x="9115" y="19781"/>
                        <a:pt x="9115" y="19781"/>
                      </a:cubicBezTo>
                      <a:cubicBezTo>
                        <a:pt x="9115" y="19781"/>
                        <a:pt x="8891" y="19669"/>
                        <a:pt x="8779" y="19669"/>
                      </a:cubicBezTo>
                      <a:cubicBezTo>
                        <a:pt x="8779" y="19781"/>
                        <a:pt x="8556" y="20117"/>
                        <a:pt x="8444" y="20453"/>
                      </a:cubicBezTo>
                      <a:cubicBezTo>
                        <a:pt x="8220" y="20789"/>
                        <a:pt x="7996" y="21124"/>
                        <a:pt x="7884" y="21124"/>
                      </a:cubicBezTo>
                      <a:cubicBezTo>
                        <a:pt x="7772" y="21236"/>
                        <a:pt x="7436" y="21124"/>
                        <a:pt x="7436" y="21012"/>
                      </a:cubicBezTo>
                      <a:cubicBezTo>
                        <a:pt x="7325" y="20900"/>
                        <a:pt x="7325" y="20565"/>
                        <a:pt x="7325" y="20117"/>
                      </a:cubicBezTo>
                      <a:cubicBezTo>
                        <a:pt x="7325" y="19669"/>
                        <a:pt x="7436" y="19334"/>
                        <a:pt x="7436" y="19334"/>
                      </a:cubicBezTo>
                      <a:cubicBezTo>
                        <a:pt x="7325" y="19222"/>
                        <a:pt x="7101" y="19110"/>
                        <a:pt x="7101" y="19110"/>
                      </a:cubicBezTo>
                      <a:cubicBezTo>
                        <a:pt x="7101" y="19110"/>
                        <a:pt x="7101" y="19110"/>
                        <a:pt x="7101" y="19110"/>
                      </a:cubicBezTo>
                      <a:cubicBezTo>
                        <a:pt x="7101" y="19110"/>
                        <a:pt x="6877" y="18998"/>
                        <a:pt x="6765" y="18998"/>
                      </a:cubicBezTo>
                      <a:cubicBezTo>
                        <a:pt x="6765" y="18998"/>
                        <a:pt x="6541" y="19334"/>
                        <a:pt x="6205" y="19669"/>
                      </a:cubicBezTo>
                      <a:cubicBezTo>
                        <a:pt x="5982" y="19893"/>
                        <a:pt x="5646" y="20229"/>
                        <a:pt x="5646" y="20229"/>
                      </a:cubicBezTo>
                      <a:cubicBezTo>
                        <a:pt x="5534" y="20229"/>
                        <a:pt x="5198" y="20005"/>
                        <a:pt x="5086" y="19893"/>
                      </a:cubicBezTo>
                      <a:cubicBezTo>
                        <a:pt x="5086" y="19893"/>
                        <a:pt x="5198" y="19446"/>
                        <a:pt x="5310" y="19110"/>
                      </a:cubicBezTo>
                      <a:cubicBezTo>
                        <a:pt x="5422" y="18662"/>
                        <a:pt x="5534" y="18326"/>
                        <a:pt x="5534" y="18326"/>
                      </a:cubicBezTo>
                      <a:cubicBezTo>
                        <a:pt x="5534" y="18214"/>
                        <a:pt x="5310" y="18103"/>
                        <a:pt x="5310" y="18103"/>
                      </a:cubicBezTo>
                      <a:cubicBezTo>
                        <a:pt x="5310" y="18103"/>
                        <a:pt x="5310" y="18103"/>
                        <a:pt x="5310" y="18103"/>
                      </a:cubicBezTo>
                      <a:cubicBezTo>
                        <a:pt x="5310" y="18103"/>
                        <a:pt x="5086" y="17879"/>
                        <a:pt x="4974" y="17879"/>
                      </a:cubicBezTo>
                      <a:cubicBezTo>
                        <a:pt x="4974" y="17879"/>
                        <a:pt x="4639" y="18103"/>
                        <a:pt x="4303" y="18326"/>
                      </a:cubicBezTo>
                      <a:cubicBezTo>
                        <a:pt x="3967" y="18550"/>
                        <a:pt x="3631" y="18774"/>
                        <a:pt x="3631" y="18774"/>
                      </a:cubicBezTo>
                      <a:cubicBezTo>
                        <a:pt x="3407" y="18774"/>
                        <a:pt x="3184" y="18550"/>
                        <a:pt x="3184" y="18438"/>
                      </a:cubicBezTo>
                      <a:cubicBezTo>
                        <a:pt x="3184" y="18326"/>
                        <a:pt x="3296" y="17991"/>
                        <a:pt x="3519" y="17655"/>
                      </a:cubicBezTo>
                      <a:cubicBezTo>
                        <a:pt x="3743" y="17319"/>
                        <a:pt x="3967" y="16983"/>
                        <a:pt x="3967" y="16871"/>
                      </a:cubicBezTo>
                      <a:cubicBezTo>
                        <a:pt x="3967" y="16760"/>
                        <a:pt x="3743" y="16648"/>
                        <a:pt x="3743" y="16648"/>
                      </a:cubicBezTo>
                      <a:cubicBezTo>
                        <a:pt x="3743" y="16648"/>
                        <a:pt x="3743" y="16648"/>
                        <a:pt x="3743" y="16648"/>
                      </a:cubicBezTo>
                      <a:cubicBezTo>
                        <a:pt x="3743" y="16648"/>
                        <a:pt x="3631" y="16424"/>
                        <a:pt x="3519" y="16424"/>
                      </a:cubicBezTo>
                      <a:cubicBezTo>
                        <a:pt x="3519" y="16424"/>
                        <a:pt x="3072" y="16536"/>
                        <a:pt x="2736" y="16648"/>
                      </a:cubicBezTo>
                      <a:cubicBezTo>
                        <a:pt x="2400" y="16871"/>
                        <a:pt x="1953" y="16983"/>
                        <a:pt x="1953" y="16983"/>
                      </a:cubicBezTo>
                      <a:cubicBezTo>
                        <a:pt x="1841" y="16871"/>
                        <a:pt x="1617" y="16536"/>
                        <a:pt x="1617" y="16424"/>
                      </a:cubicBezTo>
                      <a:cubicBezTo>
                        <a:pt x="1617" y="16424"/>
                        <a:pt x="1841" y="16088"/>
                        <a:pt x="2176" y="15752"/>
                      </a:cubicBezTo>
                      <a:cubicBezTo>
                        <a:pt x="2400" y="15528"/>
                        <a:pt x="2736" y="15193"/>
                        <a:pt x="2736" y="15193"/>
                      </a:cubicBezTo>
                      <a:cubicBezTo>
                        <a:pt x="2736" y="15081"/>
                        <a:pt x="2624" y="14857"/>
                        <a:pt x="2624" y="14857"/>
                      </a:cubicBezTo>
                      <a:cubicBezTo>
                        <a:pt x="2624" y="14857"/>
                        <a:pt x="2624" y="14857"/>
                        <a:pt x="2624" y="14857"/>
                      </a:cubicBezTo>
                      <a:cubicBezTo>
                        <a:pt x="2624" y="14857"/>
                        <a:pt x="2512" y="14633"/>
                        <a:pt x="2400" y="14633"/>
                      </a:cubicBezTo>
                      <a:cubicBezTo>
                        <a:pt x="2400" y="14521"/>
                        <a:pt x="1953" y="14633"/>
                        <a:pt x="1617" y="14745"/>
                      </a:cubicBezTo>
                      <a:cubicBezTo>
                        <a:pt x="1169" y="14745"/>
                        <a:pt x="833" y="14745"/>
                        <a:pt x="721" y="14745"/>
                      </a:cubicBezTo>
                      <a:cubicBezTo>
                        <a:pt x="610" y="14633"/>
                        <a:pt x="498" y="14297"/>
                        <a:pt x="498" y="14185"/>
                      </a:cubicBezTo>
                      <a:cubicBezTo>
                        <a:pt x="610" y="14185"/>
                        <a:pt x="833" y="13850"/>
                        <a:pt x="1169" y="13626"/>
                      </a:cubicBezTo>
                      <a:cubicBezTo>
                        <a:pt x="1505" y="13402"/>
                        <a:pt x="1841" y="13290"/>
                        <a:pt x="1953" y="13178"/>
                      </a:cubicBezTo>
                      <a:cubicBezTo>
                        <a:pt x="1953" y="13066"/>
                        <a:pt x="1841" y="12842"/>
                        <a:pt x="1841" y="12842"/>
                      </a:cubicBezTo>
                      <a:cubicBezTo>
                        <a:pt x="1841" y="12842"/>
                        <a:pt x="1841" y="12842"/>
                        <a:pt x="1841" y="12842"/>
                      </a:cubicBezTo>
                      <a:cubicBezTo>
                        <a:pt x="1841" y="12842"/>
                        <a:pt x="1841" y="12619"/>
                        <a:pt x="1729" y="12619"/>
                      </a:cubicBezTo>
                      <a:cubicBezTo>
                        <a:pt x="1729" y="12507"/>
                        <a:pt x="1393" y="12507"/>
                        <a:pt x="945" y="12507"/>
                      </a:cubicBezTo>
                      <a:cubicBezTo>
                        <a:pt x="498" y="12395"/>
                        <a:pt x="162" y="12395"/>
                        <a:pt x="50" y="12283"/>
                      </a:cubicBezTo>
                      <a:cubicBezTo>
                        <a:pt x="50" y="12283"/>
                        <a:pt x="-62" y="11835"/>
                        <a:pt x="50" y="11723"/>
                      </a:cubicBezTo>
                      <a:cubicBezTo>
                        <a:pt x="50" y="11723"/>
                        <a:pt x="386" y="11499"/>
                        <a:pt x="833" y="11388"/>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grpSp>
          <p:sp>
            <p:nvSpPr>
              <p:cNvPr id="580" name="Shape 580"/>
              <p:cNvSpPr/>
              <p:nvPr/>
            </p:nvSpPr>
            <p:spPr>
              <a:xfrm>
                <a:off x="2630802" y="541653"/>
                <a:ext cx="6447153" cy="1289049"/>
              </a:xfrm>
              <a:prstGeom prst="rect">
                <a:avLst/>
              </a:prstGeom>
              <a:noFill/>
              <a:ln w="12700" cap="flat">
                <a:noFill/>
                <a:miter lim="400000"/>
              </a:ln>
              <a:effectLst/>
            </p:spPr>
            <p:txBody>
              <a:bodyPr wrap="square" lIns="91439" tIns="91439" rIns="91439" bIns="91439" numCol="1" anchor="t">
                <a:spAutoFit/>
              </a:bodyPr>
              <a:lstStyle>
                <a:lvl1pPr algn="just">
                  <a:defRPr sz="2400">
                    <a:solidFill>
                      <a:srgbClr val="565555"/>
                    </a:solidFill>
                  </a:defRPr>
                </a:lvl1pPr>
              </a:lstStyle>
              <a:p>
                <a:pPr>
                  <a:defRPr>
                    <a:solidFill>
                      <a:srgbClr val="000000"/>
                    </a:solidFill>
                  </a:defRPr>
                </a:pPr>
                <a:r>
                  <a:rPr>
                    <a:solidFill>
                      <a:srgbClr val="565555"/>
                    </a:solidFill>
                  </a:rPr>
                  <a:t>事务管理器，TM需要嵌入应用程序中工作，它负责开启一个全局事务，并最终向 TC 发起全局提交或全局回滚的指令。</a:t>
                </a:r>
                <a:endParaRPr>
                  <a:solidFill>
                    <a:srgbClr val="565555"/>
                  </a:solidFill>
                </a:endParaRPr>
              </a:p>
            </p:txBody>
          </p:sp>
        </p:grpSp>
        <p:sp>
          <p:nvSpPr>
            <p:cNvPr id="9" name="Shape 545"/>
            <p:cNvSpPr/>
            <p:nvPr/>
          </p:nvSpPr>
          <p:spPr>
            <a:xfrm>
              <a:off x="22374" y="5583"/>
              <a:ext cx="1155" cy="1013"/>
            </a:xfrm>
            <a:prstGeom prst="rect">
              <a:avLst/>
            </a:prstGeom>
            <a:noFill/>
            <a:ln w="12700" cap="flat">
              <a:noFill/>
              <a:miter lim="400000"/>
            </a:ln>
            <a:effectLst/>
          </p:spPr>
          <p:txBody>
            <a:bodyPr wrap="square" lIns="91439" tIns="91439" rIns="91439" bIns="91439" numCol="1" anchor="t">
              <a:spAutoFit/>
            </a:bodyPr>
            <a:lstStyle>
              <a:lvl1pPr>
                <a:defRPr sz="3000" b="1">
                  <a:solidFill>
                    <a:srgbClr val="363031"/>
                  </a:solidFill>
                </a:defRPr>
              </a:lvl1pPr>
            </a:lstStyle>
            <a:p>
              <a:pPr>
                <a:defRPr b="0">
                  <a:solidFill>
                    <a:srgbClr val="000000"/>
                  </a:solidFill>
                </a:defRPr>
              </a:pPr>
              <a:r>
                <a:rPr lang="en-US" b="1">
                  <a:solidFill>
                    <a:srgbClr val="363031"/>
                  </a:solidFill>
                </a:rPr>
                <a:t>TM</a:t>
              </a:r>
              <a:endParaRPr lang="en-US" b="1">
                <a:solidFill>
                  <a:srgbClr val="363031"/>
                </a:solidFill>
              </a:endParaRPr>
            </a:p>
          </p:txBody>
        </p:sp>
      </p:grpSp>
      <p:grpSp>
        <p:nvGrpSpPr>
          <p:cNvPr id="15" name="组合 14"/>
          <p:cNvGrpSpPr/>
          <p:nvPr/>
        </p:nvGrpSpPr>
        <p:grpSpPr>
          <a:xfrm>
            <a:off x="13488035" y="6078855"/>
            <a:ext cx="9190990" cy="2082800"/>
            <a:chOff x="21241" y="9573"/>
            <a:chExt cx="14474" cy="3280"/>
          </a:xfrm>
        </p:grpSpPr>
        <p:grpSp>
          <p:nvGrpSpPr>
            <p:cNvPr id="571" name="Group 571"/>
            <p:cNvGrpSpPr/>
            <p:nvPr/>
          </p:nvGrpSpPr>
          <p:grpSpPr>
            <a:xfrm>
              <a:off x="21241" y="9573"/>
              <a:ext cx="14474" cy="3281"/>
              <a:chOff x="-2" y="-2"/>
              <a:chExt cx="9190988" cy="2083730"/>
            </a:xfrm>
          </p:grpSpPr>
          <p:grpSp>
            <p:nvGrpSpPr>
              <p:cNvPr id="567" name="Group 567"/>
              <p:cNvGrpSpPr/>
              <p:nvPr/>
            </p:nvGrpSpPr>
            <p:grpSpPr>
              <a:xfrm>
                <a:off x="-2" y="-2"/>
                <a:ext cx="9190988" cy="2083730"/>
                <a:chOff x="-1" y="-1"/>
                <a:chExt cx="9190985" cy="2083728"/>
              </a:xfrm>
            </p:grpSpPr>
            <p:sp>
              <p:nvSpPr>
                <p:cNvPr id="561" name="Shape 561"/>
                <p:cNvSpPr/>
                <p:nvPr/>
              </p:nvSpPr>
              <p:spPr>
                <a:xfrm>
                  <a:off x="803909" y="245109"/>
                  <a:ext cx="8387075" cy="1828797"/>
                </a:xfrm>
                <a:custGeom>
                  <a:avLst/>
                  <a:gdLst/>
                  <a:ahLst/>
                  <a:cxnLst>
                    <a:cxn ang="0">
                      <a:pos x="wd2" y="hd2"/>
                    </a:cxn>
                    <a:cxn ang="5400000">
                      <a:pos x="wd2" y="hd2"/>
                    </a:cxn>
                    <a:cxn ang="10800000">
                      <a:pos x="wd2" y="hd2"/>
                    </a:cxn>
                    <a:cxn ang="16200000">
                      <a:pos x="wd2" y="hd2"/>
                    </a:cxn>
                  </a:cxnLst>
                  <a:rect l="0" t="0" r="r" b="b"/>
                  <a:pathLst>
                    <a:path w="21600" h="21600" extrusionOk="0">
                      <a:moveTo>
                        <a:pt x="21600" y="18571"/>
                      </a:moveTo>
                      <a:cubicBezTo>
                        <a:pt x="21600" y="20245"/>
                        <a:pt x="21272" y="21600"/>
                        <a:pt x="20842" y="21600"/>
                      </a:cubicBezTo>
                      <a:cubicBezTo>
                        <a:pt x="783" y="21600"/>
                        <a:pt x="783" y="21600"/>
                        <a:pt x="783" y="21600"/>
                      </a:cubicBezTo>
                      <a:cubicBezTo>
                        <a:pt x="354" y="21600"/>
                        <a:pt x="0" y="20245"/>
                        <a:pt x="0" y="18571"/>
                      </a:cubicBezTo>
                      <a:cubicBezTo>
                        <a:pt x="0" y="3029"/>
                        <a:pt x="0" y="3029"/>
                        <a:pt x="0" y="3029"/>
                      </a:cubicBezTo>
                      <a:cubicBezTo>
                        <a:pt x="0" y="1355"/>
                        <a:pt x="354" y="0"/>
                        <a:pt x="783" y="0"/>
                      </a:cubicBezTo>
                      <a:cubicBezTo>
                        <a:pt x="20842" y="0"/>
                        <a:pt x="20842" y="0"/>
                        <a:pt x="20842" y="0"/>
                      </a:cubicBezTo>
                      <a:cubicBezTo>
                        <a:pt x="21272" y="0"/>
                        <a:pt x="21600" y="1355"/>
                        <a:pt x="21600" y="3029"/>
                      </a:cubicBezTo>
                      <a:lnTo>
                        <a:pt x="21600" y="18571"/>
                      </a:ln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562" name="Shape 562"/>
                <p:cNvSpPr/>
                <p:nvPr/>
              </p:nvSpPr>
              <p:spPr>
                <a:xfrm>
                  <a:off x="-1" y="-1"/>
                  <a:ext cx="2842240" cy="2083728"/>
                </a:xfrm>
                <a:custGeom>
                  <a:avLst/>
                  <a:gdLst/>
                  <a:ahLst/>
                  <a:cxnLst>
                    <a:cxn ang="0">
                      <a:pos x="wd2" y="hd2"/>
                    </a:cxn>
                    <a:cxn ang="5400000">
                      <a:pos x="wd2" y="hd2"/>
                    </a:cxn>
                    <a:cxn ang="10800000">
                      <a:pos x="wd2" y="hd2"/>
                    </a:cxn>
                    <a:cxn ang="16200000">
                      <a:pos x="wd2" y="hd2"/>
                    </a:cxn>
                  </a:cxnLst>
                  <a:rect l="0" t="0" r="r" b="b"/>
                  <a:pathLst>
                    <a:path w="20527" h="20165" extrusionOk="0">
                      <a:moveTo>
                        <a:pt x="11291" y="1380"/>
                      </a:moveTo>
                      <a:cubicBezTo>
                        <a:pt x="7723" y="-1435"/>
                        <a:pt x="3130" y="201"/>
                        <a:pt x="1028" y="4980"/>
                      </a:cubicBezTo>
                      <a:cubicBezTo>
                        <a:pt x="-1073" y="9823"/>
                        <a:pt x="149" y="15976"/>
                        <a:pt x="3765" y="18725"/>
                      </a:cubicBezTo>
                      <a:cubicBezTo>
                        <a:pt x="4938" y="19707"/>
                        <a:pt x="6208" y="20165"/>
                        <a:pt x="7479" y="20165"/>
                      </a:cubicBezTo>
                      <a:cubicBezTo>
                        <a:pt x="7479" y="20165"/>
                        <a:pt x="7479" y="20165"/>
                        <a:pt x="7479" y="20165"/>
                      </a:cubicBezTo>
                      <a:cubicBezTo>
                        <a:pt x="20527" y="20100"/>
                        <a:pt x="20527" y="20165"/>
                        <a:pt x="20527" y="20165"/>
                      </a:cubicBezTo>
                      <a:cubicBezTo>
                        <a:pt x="14076" y="4980"/>
                        <a:pt x="14076" y="4980"/>
                        <a:pt x="14076" y="4980"/>
                      </a:cubicBezTo>
                      <a:cubicBezTo>
                        <a:pt x="14076" y="4980"/>
                        <a:pt x="14076" y="4980"/>
                        <a:pt x="14076" y="4980"/>
                      </a:cubicBezTo>
                      <a:cubicBezTo>
                        <a:pt x="13441" y="3540"/>
                        <a:pt x="12464" y="2296"/>
                        <a:pt x="11291" y="1380"/>
                      </a:cubicBezTo>
                      <a:close/>
                    </a:path>
                  </a:pathLst>
                </a:custGeom>
                <a:solidFill>
                  <a:srgbClr val="3AA3CD"/>
                </a:solidFill>
                <a:ln w="12700" cap="flat">
                  <a:noFill/>
                  <a:miter lim="400000"/>
                </a:ln>
                <a:effectLst>
                  <a:outerShdw blurRad="101600" dist="101600" rotWithShape="0">
                    <a:srgbClr val="000000">
                      <a:alpha val="40000"/>
                    </a:srgbClr>
                  </a:outerShdw>
                </a:effectLst>
              </p:spPr>
              <p:txBody>
                <a:bodyPr wrap="square" lIns="91439" tIns="91439" rIns="91439" bIns="91439" numCol="1" anchor="t">
                  <a:noAutofit/>
                </a:bodyPr>
                <a:lstStyle/>
                <a:p/>
              </p:txBody>
            </p:sp>
            <p:sp>
              <p:nvSpPr>
                <p:cNvPr id="563" name="Shape 563"/>
                <p:cNvSpPr/>
                <p:nvPr/>
              </p:nvSpPr>
              <p:spPr>
                <a:xfrm>
                  <a:off x="219901" y="213837"/>
                  <a:ext cx="1644223" cy="1650625"/>
                </a:xfrm>
                <a:custGeom>
                  <a:avLst/>
                  <a:gdLst/>
                  <a:ahLst/>
                  <a:cxnLst>
                    <a:cxn ang="0">
                      <a:pos x="wd2" y="hd2"/>
                    </a:cxn>
                    <a:cxn ang="5400000">
                      <a:pos x="wd2" y="hd2"/>
                    </a:cxn>
                    <a:cxn ang="10800000">
                      <a:pos x="wd2" y="hd2"/>
                    </a:cxn>
                    <a:cxn ang="16200000">
                      <a:pos x="wd2" y="hd2"/>
                    </a:cxn>
                  </a:cxnLst>
                  <a:rect l="0" t="0" r="r" b="b"/>
                  <a:pathLst>
                    <a:path w="18895" h="18905" extrusionOk="0">
                      <a:moveTo>
                        <a:pt x="14188" y="1284"/>
                      </a:moveTo>
                      <a:cubicBezTo>
                        <a:pt x="18694" y="3917"/>
                        <a:pt x="20248" y="9646"/>
                        <a:pt x="17606" y="14213"/>
                      </a:cubicBezTo>
                      <a:cubicBezTo>
                        <a:pt x="15042" y="18704"/>
                        <a:pt x="9215" y="20252"/>
                        <a:pt x="4708" y="17620"/>
                      </a:cubicBezTo>
                      <a:cubicBezTo>
                        <a:pt x="202" y="14987"/>
                        <a:pt x="-1352" y="9258"/>
                        <a:pt x="1290" y="4691"/>
                      </a:cubicBezTo>
                      <a:cubicBezTo>
                        <a:pt x="3854" y="200"/>
                        <a:pt x="9681" y="-1348"/>
                        <a:pt x="14188" y="1284"/>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564" name="Shape 564"/>
                <p:cNvSpPr/>
                <p:nvPr/>
              </p:nvSpPr>
              <p:spPr>
                <a:xfrm>
                  <a:off x="292712" y="293024"/>
                  <a:ext cx="1508125" cy="1504953"/>
                </a:xfrm>
                <a:prstGeom prst="ellipse">
                  <a:avLst/>
                </a:prstGeom>
                <a:solidFill>
                  <a:srgbClr val="3AA3CD"/>
                </a:solidFill>
                <a:ln w="12700" cap="flat">
                  <a:noFill/>
                  <a:miter lim="400000"/>
                </a:ln>
                <a:effectLst/>
              </p:spPr>
              <p:txBody>
                <a:bodyPr wrap="square" lIns="91439" tIns="91439" rIns="91439" bIns="91439" numCol="1" anchor="t">
                  <a:noAutofit/>
                </a:bodyPr>
                <a:lstStyle/>
                <a:p/>
              </p:txBody>
            </p:sp>
            <p:sp>
              <p:nvSpPr>
                <p:cNvPr id="565" name="Shape 565"/>
                <p:cNvSpPr/>
                <p:nvPr/>
              </p:nvSpPr>
              <p:spPr>
                <a:xfrm>
                  <a:off x="398068" y="396310"/>
                  <a:ext cx="1299479" cy="1298379"/>
                </a:xfrm>
                <a:custGeom>
                  <a:avLst/>
                  <a:gdLst/>
                  <a:ahLst/>
                  <a:cxnLst>
                    <a:cxn ang="0">
                      <a:pos x="wd2" y="hd2"/>
                    </a:cxn>
                    <a:cxn ang="5400000">
                      <a:pos x="wd2" y="hd2"/>
                    </a:cxn>
                    <a:cxn ang="10800000">
                      <a:pos x="wd2" y="hd2"/>
                    </a:cxn>
                    <a:cxn ang="16200000">
                      <a:pos x="wd2" y="hd2"/>
                    </a:cxn>
                  </a:cxnLst>
                  <a:rect l="0" t="0" r="r" b="b"/>
                  <a:pathLst>
                    <a:path w="21510" h="21544" extrusionOk="0">
                      <a:moveTo>
                        <a:pt x="833" y="11388"/>
                      </a:moveTo>
                      <a:cubicBezTo>
                        <a:pt x="1169" y="11276"/>
                        <a:pt x="1617" y="11164"/>
                        <a:pt x="1617" y="11052"/>
                      </a:cubicBezTo>
                      <a:cubicBezTo>
                        <a:pt x="1617" y="11052"/>
                        <a:pt x="1617" y="10828"/>
                        <a:pt x="1617" y="10828"/>
                      </a:cubicBezTo>
                      <a:cubicBezTo>
                        <a:pt x="1617" y="10828"/>
                        <a:pt x="1617" y="10828"/>
                        <a:pt x="1617" y="10828"/>
                      </a:cubicBezTo>
                      <a:cubicBezTo>
                        <a:pt x="1617" y="10828"/>
                        <a:pt x="1617" y="10492"/>
                        <a:pt x="1617" y="10492"/>
                      </a:cubicBezTo>
                      <a:cubicBezTo>
                        <a:pt x="1617" y="10380"/>
                        <a:pt x="1169" y="10268"/>
                        <a:pt x="833" y="10156"/>
                      </a:cubicBezTo>
                      <a:cubicBezTo>
                        <a:pt x="498" y="10045"/>
                        <a:pt x="50" y="9933"/>
                        <a:pt x="50" y="9821"/>
                      </a:cubicBezTo>
                      <a:cubicBezTo>
                        <a:pt x="-62" y="9709"/>
                        <a:pt x="50" y="9373"/>
                        <a:pt x="50" y="9261"/>
                      </a:cubicBezTo>
                      <a:cubicBezTo>
                        <a:pt x="162" y="9261"/>
                        <a:pt x="498" y="9149"/>
                        <a:pt x="945" y="9037"/>
                      </a:cubicBezTo>
                      <a:cubicBezTo>
                        <a:pt x="1281" y="9037"/>
                        <a:pt x="1729" y="9037"/>
                        <a:pt x="1729" y="8925"/>
                      </a:cubicBezTo>
                      <a:cubicBezTo>
                        <a:pt x="1841" y="8925"/>
                        <a:pt x="1841" y="8702"/>
                        <a:pt x="1841" y="8702"/>
                      </a:cubicBezTo>
                      <a:cubicBezTo>
                        <a:pt x="1841" y="8702"/>
                        <a:pt x="1841" y="8702"/>
                        <a:pt x="1841" y="8702"/>
                      </a:cubicBezTo>
                      <a:cubicBezTo>
                        <a:pt x="1841" y="8702"/>
                        <a:pt x="1953" y="8478"/>
                        <a:pt x="1953" y="8366"/>
                      </a:cubicBezTo>
                      <a:cubicBezTo>
                        <a:pt x="1953" y="8366"/>
                        <a:pt x="1505" y="8142"/>
                        <a:pt x="1169" y="7918"/>
                      </a:cubicBezTo>
                      <a:cubicBezTo>
                        <a:pt x="833" y="7694"/>
                        <a:pt x="610" y="7470"/>
                        <a:pt x="498" y="7359"/>
                      </a:cubicBezTo>
                      <a:cubicBezTo>
                        <a:pt x="498" y="7247"/>
                        <a:pt x="610" y="6911"/>
                        <a:pt x="721" y="6911"/>
                      </a:cubicBezTo>
                      <a:cubicBezTo>
                        <a:pt x="833" y="6799"/>
                        <a:pt x="1169" y="6799"/>
                        <a:pt x="1617" y="6911"/>
                      </a:cubicBezTo>
                      <a:cubicBezTo>
                        <a:pt x="1953" y="6911"/>
                        <a:pt x="2400" y="7023"/>
                        <a:pt x="2400" y="7023"/>
                      </a:cubicBezTo>
                      <a:cubicBezTo>
                        <a:pt x="2512" y="6911"/>
                        <a:pt x="2624" y="6687"/>
                        <a:pt x="2624" y="6687"/>
                      </a:cubicBezTo>
                      <a:cubicBezTo>
                        <a:pt x="2624" y="6687"/>
                        <a:pt x="2624" y="6687"/>
                        <a:pt x="2624" y="6687"/>
                      </a:cubicBezTo>
                      <a:cubicBezTo>
                        <a:pt x="2624" y="6687"/>
                        <a:pt x="2736" y="6463"/>
                        <a:pt x="2736" y="6351"/>
                      </a:cubicBezTo>
                      <a:cubicBezTo>
                        <a:pt x="2736" y="6351"/>
                        <a:pt x="2400" y="6127"/>
                        <a:pt x="2176" y="5792"/>
                      </a:cubicBezTo>
                      <a:cubicBezTo>
                        <a:pt x="1841" y="5568"/>
                        <a:pt x="1617" y="5232"/>
                        <a:pt x="1617" y="5120"/>
                      </a:cubicBezTo>
                      <a:cubicBezTo>
                        <a:pt x="1617" y="5008"/>
                        <a:pt x="1841" y="4673"/>
                        <a:pt x="1953" y="4673"/>
                      </a:cubicBezTo>
                      <a:cubicBezTo>
                        <a:pt x="1953" y="4673"/>
                        <a:pt x="2400" y="4784"/>
                        <a:pt x="2736" y="4896"/>
                      </a:cubicBezTo>
                      <a:cubicBezTo>
                        <a:pt x="3072" y="5008"/>
                        <a:pt x="3519" y="5120"/>
                        <a:pt x="3519" y="5120"/>
                      </a:cubicBezTo>
                      <a:cubicBezTo>
                        <a:pt x="3631" y="5120"/>
                        <a:pt x="3743" y="4896"/>
                        <a:pt x="3743" y="4896"/>
                      </a:cubicBezTo>
                      <a:cubicBezTo>
                        <a:pt x="3743" y="4896"/>
                        <a:pt x="3743" y="4896"/>
                        <a:pt x="3743" y="4896"/>
                      </a:cubicBezTo>
                      <a:cubicBezTo>
                        <a:pt x="3743" y="4896"/>
                        <a:pt x="3967" y="4784"/>
                        <a:pt x="3967" y="4673"/>
                      </a:cubicBezTo>
                      <a:cubicBezTo>
                        <a:pt x="3967" y="4673"/>
                        <a:pt x="3743" y="4337"/>
                        <a:pt x="3519" y="4001"/>
                      </a:cubicBezTo>
                      <a:cubicBezTo>
                        <a:pt x="3296" y="3665"/>
                        <a:pt x="3072" y="3218"/>
                        <a:pt x="3184" y="3218"/>
                      </a:cubicBezTo>
                      <a:cubicBezTo>
                        <a:pt x="3184" y="3106"/>
                        <a:pt x="3407" y="2770"/>
                        <a:pt x="3519" y="2770"/>
                      </a:cubicBezTo>
                      <a:cubicBezTo>
                        <a:pt x="3631" y="2770"/>
                        <a:pt x="3967" y="2994"/>
                        <a:pt x="4303" y="3218"/>
                      </a:cubicBezTo>
                      <a:cubicBezTo>
                        <a:pt x="4639" y="3441"/>
                        <a:pt x="4974" y="3665"/>
                        <a:pt x="4974" y="3665"/>
                      </a:cubicBezTo>
                      <a:cubicBezTo>
                        <a:pt x="5086" y="3665"/>
                        <a:pt x="5310" y="3441"/>
                        <a:pt x="5310" y="3441"/>
                      </a:cubicBezTo>
                      <a:cubicBezTo>
                        <a:pt x="5310" y="3441"/>
                        <a:pt x="5310" y="3441"/>
                        <a:pt x="5310" y="3441"/>
                      </a:cubicBezTo>
                      <a:cubicBezTo>
                        <a:pt x="5310" y="3441"/>
                        <a:pt x="5534" y="3330"/>
                        <a:pt x="5534" y="3218"/>
                      </a:cubicBezTo>
                      <a:cubicBezTo>
                        <a:pt x="5534" y="3218"/>
                        <a:pt x="5422" y="2882"/>
                        <a:pt x="5310" y="2434"/>
                      </a:cubicBezTo>
                      <a:cubicBezTo>
                        <a:pt x="5198" y="2098"/>
                        <a:pt x="5086" y="1763"/>
                        <a:pt x="5086" y="1651"/>
                      </a:cubicBezTo>
                      <a:cubicBezTo>
                        <a:pt x="5086" y="1539"/>
                        <a:pt x="5422" y="1315"/>
                        <a:pt x="5534" y="1315"/>
                      </a:cubicBezTo>
                      <a:cubicBezTo>
                        <a:pt x="5646" y="1315"/>
                        <a:pt x="5982" y="1651"/>
                        <a:pt x="6205" y="1875"/>
                      </a:cubicBezTo>
                      <a:cubicBezTo>
                        <a:pt x="6541" y="2210"/>
                        <a:pt x="6765" y="2546"/>
                        <a:pt x="6765" y="2546"/>
                      </a:cubicBezTo>
                      <a:cubicBezTo>
                        <a:pt x="6877" y="2546"/>
                        <a:pt x="7101" y="2434"/>
                        <a:pt x="7101" y="2434"/>
                      </a:cubicBezTo>
                      <a:cubicBezTo>
                        <a:pt x="7101" y="2434"/>
                        <a:pt x="7101" y="2434"/>
                        <a:pt x="7101" y="2434"/>
                      </a:cubicBezTo>
                      <a:cubicBezTo>
                        <a:pt x="7101" y="2434"/>
                        <a:pt x="7325" y="2322"/>
                        <a:pt x="7436" y="2322"/>
                      </a:cubicBezTo>
                      <a:cubicBezTo>
                        <a:pt x="7436" y="2210"/>
                        <a:pt x="7325" y="1875"/>
                        <a:pt x="7325" y="1427"/>
                      </a:cubicBezTo>
                      <a:cubicBezTo>
                        <a:pt x="7325" y="1091"/>
                        <a:pt x="7325" y="644"/>
                        <a:pt x="7325" y="644"/>
                      </a:cubicBezTo>
                      <a:cubicBezTo>
                        <a:pt x="7436" y="532"/>
                        <a:pt x="7772" y="420"/>
                        <a:pt x="7884" y="420"/>
                      </a:cubicBezTo>
                      <a:cubicBezTo>
                        <a:pt x="7996" y="420"/>
                        <a:pt x="8220" y="755"/>
                        <a:pt x="8332" y="1091"/>
                      </a:cubicBezTo>
                      <a:cubicBezTo>
                        <a:pt x="8556" y="1427"/>
                        <a:pt x="8779" y="1875"/>
                        <a:pt x="8779" y="1875"/>
                      </a:cubicBezTo>
                      <a:cubicBezTo>
                        <a:pt x="8891" y="1875"/>
                        <a:pt x="9115" y="1875"/>
                        <a:pt x="9115" y="1875"/>
                      </a:cubicBezTo>
                      <a:cubicBezTo>
                        <a:pt x="9115" y="1763"/>
                        <a:pt x="9115" y="1763"/>
                        <a:pt x="9115" y="1763"/>
                      </a:cubicBezTo>
                      <a:cubicBezTo>
                        <a:pt x="9115" y="1763"/>
                        <a:pt x="9339" y="1763"/>
                        <a:pt x="9451" y="1763"/>
                      </a:cubicBezTo>
                      <a:cubicBezTo>
                        <a:pt x="9451" y="1763"/>
                        <a:pt x="9563" y="1315"/>
                        <a:pt x="9563" y="979"/>
                      </a:cubicBezTo>
                      <a:cubicBezTo>
                        <a:pt x="9675" y="532"/>
                        <a:pt x="9787" y="84"/>
                        <a:pt x="9787" y="84"/>
                      </a:cubicBezTo>
                      <a:cubicBezTo>
                        <a:pt x="9899" y="-28"/>
                        <a:pt x="10234" y="-28"/>
                        <a:pt x="10346" y="84"/>
                      </a:cubicBezTo>
                      <a:cubicBezTo>
                        <a:pt x="10458" y="84"/>
                        <a:pt x="10570" y="420"/>
                        <a:pt x="10682" y="867"/>
                      </a:cubicBezTo>
                      <a:cubicBezTo>
                        <a:pt x="10794" y="1203"/>
                        <a:pt x="10906" y="1651"/>
                        <a:pt x="10906" y="1651"/>
                      </a:cubicBezTo>
                      <a:cubicBezTo>
                        <a:pt x="11018" y="1763"/>
                        <a:pt x="11242" y="1651"/>
                        <a:pt x="11242" y="1651"/>
                      </a:cubicBezTo>
                      <a:cubicBezTo>
                        <a:pt x="11242" y="1651"/>
                        <a:pt x="11242" y="1651"/>
                        <a:pt x="11242" y="1651"/>
                      </a:cubicBezTo>
                      <a:cubicBezTo>
                        <a:pt x="11242" y="1651"/>
                        <a:pt x="11465" y="1763"/>
                        <a:pt x="11577" y="1651"/>
                      </a:cubicBezTo>
                      <a:cubicBezTo>
                        <a:pt x="11577" y="1651"/>
                        <a:pt x="11689" y="1315"/>
                        <a:pt x="11913" y="979"/>
                      </a:cubicBezTo>
                      <a:cubicBezTo>
                        <a:pt x="12025" y="532"/>
                        <a:pt x="12249" y="196"/>
                        <a:pt x="12249" y="196"/>
                      </a:cubicBezTo>
                      <a:cubicBezTo>
                        <a:pt x="12361" y="84"/>
                        <a:pt x="12697" y="196"/>
                        <a:pt x="12808" y="308"/>
                      </a:cubicBezTo>
                      <a:cubicBezTo>
                        <a:pt x="12920" y="308"/>
                        <a:pt x="12920" y="755"/>
                        <a:pt x="12920" y="1091"/>
                      </a:cubicBezTo>
                      <a:cubicBezTo>
                        <a:pt x="13032" y="1539"/>
                        <a:pt x="13032" y="1875"/>
                        <a:pt x="13032" y="1987"/>
                      </a:cubicBezTo>
                      <a:cubicBezTo>
                        <a:pt x="13032" y="1987"/>
                        <a:pt x="13368" y="2098"/>
                        <a:pt x="13368" y="2098"/>
                      </a:cubicBezTo>
                      <a:cubicBezTo>
                        <a:pt x="13368" y="2098"/>
                        <a:pt x="13368" y="2098"/>
                        <a:pt x="13368" y="2098"/>
                      </a:cubicBezTo>
                      <a:cubicBezTo>
                        <a:pt x="13368" y="2098"/>
                        <a:pt x="13592" y="2098"/>
                        <a:pt x="13592" y="2098"/>
                      </a:cubicBezTo>
                      <a:cubicBezTo>
                        <a:pt x="13704" y="2098"/>
                        <a:pt x="13928" y="1763"/>
                        <a:pt x="14151" y="1427"/>
                      </a:cubicBezTo>
                      <a:cubicBezTo>
                        <a:pt x="14375" y="1091"/>
                        <a:pt x="14599" y="867"/>
                        <a:pt x="14711" y="867"/>
                      </a:cubicBezTo>
                      <a:cubicBezTo>
                        <a:pt x="14823" y="755"/>
                        <a:pt x="15159" y="979"/>
                        <a:pt x="15159" y="1091"/>
                      </a:cubicBezTo>
                      <a:cubicBezTo>
                        <a:pt x="15271" y="1091"/>
                        <a:pt x="15159" y="1539"/>
                        <a:pt x="15159" y="1875"/>
                      </a:cubicBezTo>
                      <a:cubicBezTo>
                        <a:pt x="15047" y="2322"/>
                        <a:pt x="14935" y="2658"/>
                        <a:pt x="15047" y="2770"/>
                      </a:cubicBezTo>
                      <a:cubicBezTo>
                        <a:pt x="15047" y="2770"/>
                        <a:pt x="15271" y="2882"/>
                        <a:pt x="15271" y="2882"/>
                      </a:cubicBezTo>
                      <a:cubicBezTo>
                        <a:pt x="15271" y="2882"/>
                        <a:pt x="15271" y="2882"/>
                        <a:pt x="15271" y="2882"/>
                      </a:cubicBezTo>
                      <a:cubicBezTo>
                        <a:pt x="15271" y="2882"/>
                        <a:pt x="15494" y="2994"/>
                        <a:pt x="15494" y="2994"/>
                      </a:cubicBezTo>
                      <a:cubicBezTo>
                        <a:pt x="15606" y="2994"/>
                        <a:pt x="15830" y="2770"/>
                        <a:pt x="16166" y="2546"/>
                      </a:cubicBezTo>
                      <a:cubicBezTo>
                        <a:pt x="16502" y="2210"/>
                        <a:pt x="16837" y="1987"/>
                        <a:pt x="16837" y="1987"/>
                      </a:cubicBezTo>
                      <a:cubicBezTo>
                        <a:pt x="16949" y="1987"/>
                        <a:pt x="17285" y="2210"/>
                        <a:pt x="17285" y="2322"/>
                      </a:cubicBezTo>
                      <a:cubicBezTo>
                        <a:pt x="17397" y="2434"/>
                        <a:pt x="17173" y="2770"/>
                        <a:pt x="17061" y="3106"/>
                      </a:cubicBezTo>
                      <a:cubicBezTo>
                        <a:pt x="16949" y="3553"/>
                        <a:pt x="16726" y="3889"/>
                        <a:pt x="16726" y="3889"/>
                      </a:cubicBezTo>
                      <a:cubicBezTo>
                        <a:pt x="16726" y="4001"/>
                        <a:pt x="16949" y="4113"/>
                        <a:pt x="16949" y="4113"/>
                      </a:cubicBezTo>
                      <a:cubicBezTo>
                        <a:pt x="16949" y="4113"/>
                        <a:pt x="16949" y="4113"/>
                        <a:pt x="16949" y="4113"/>
                      </a:cubicBezTo>
                      <a:cubicBezTo>
                        <a:pt x="16949" y="4113"/>
                        <a:pt x="17173" y="4337"/>
                        <a:pt x="17173" y="4337"/>
                      </a:cubicBezTo>
                      <a:cubicBezTo>
                        <a:pt x="17285" y="4337"/>
                        <a:pt x="17621" y="4225"/>
                        <a:pt x="17957" y="4001"/>
                      </a:cubicBezTo>
                      <a:cubicBezTo>
                        <a:pt x="18292" y="3777"/>
                        <a:pt x="18628" y="3665"/>
                        <a:pt x="18740" y="3665"/>
                      </a:cubicBezTo>
                      <a:cubicBezTo>
                        <a:pt x="18852" y="3665"/>
                        <a:pt x="19076" y="4001"/>
                        <a:pt x="19076" y="4113"/>
                      </a:cubicBezTo>
                      <a:cubicBezTo>
                        <a:pt x="19076" y="4113"/>
                        <a:pt x="18852" y="4449"/>
                        <a:pt x="18628" y="4784"/>
                      </a:cubicBezTo>
                      <a:cubicBezTo>
                        <a:pt x="18404" y="5120"/>
                        <a:pt x="18180" y="5456"/>
                        <a:pt x="18180" y="5456"/>
                      </a:cubicBezTo>
                      <a:cubicBezTo>
                        <a:pt x="18180" y="5568"/>
                        <a:pt x="18292" y="5792"/>
                        <a:pt x="18292" y="5792"/>
                      </a:cubicBezTo>
                      <a:cubicBezTo>
                        <a:pt x="18292" y="5792"/>
                        <a:pt x="18292" y="5792"/>
                        <a:pt x="18292" y="5792"/>
                      </a:cubicBezTo>
                      <a:cubicBezTo>
                        <a:pt x="18292" y="5792"/>
                        <a:pt x="18404" y="6016"/>
                        <a:pt x="18516" y="6016"/>
                      </a:cubicBezTo>
                      <a:cubicBezTo>
                        <a:pt x="18516" y="6016"/>
                        <a:pt x="18964" y="5904"/>
                        <a:pt x="19300" y="5792"/>
                      </a:cubicBezTo>
                      <a:cubicBezTo>
                        <a:pt x="19635" y="5792"/>
                        <a:pt x="20083" y="5680"/>
                        <a:pt x="20195" y="5680"/>
                      </a:cubicBezTo>
                      <a:cubicBezTo>
                        <a:pt x="20307" y="5792"/>
                        <a:pt x="20419" y="6127"/>
                        <a:pt x="20419" y="6239"/>
                      </a:cubicBezTo>
                      <a:cubicBezTo>
                        <a:pt x="20419" y="6239"/>
                        <a:pt x="20083" y="6575"/>
                        <a:pt x="19859" y="6799"/>
                      </a:cubicBezTo>
                      <a:cubicBezTo>
                        <a:pt x="19523" y="7023"/>
                        <a:pt x="19188" y="7359"/>
                        <a:pt x="19188" y="7359"/>
                      </a:cubicBezTo>
                      <a:cubicBezTo>
                        <a:pt x="19188" y="7470"/>
                        <a:pt x="19300" y="7694"/>
                        <a:pt x="19300" y="7694"/>
                      </a:cubicBezTo>
                      <a:cubicBezTo>
                        <a:pt x="19300" y="7694"/>
                        <a:pt x="19300" y="7694"/>
                        <a:pt x="19300" y="7694"/>
                      </a:cubicBezTo>
                      <a:cubicBezTo>
                        <a:pt x="19300" y="7694"/>
                        <a:pt x="19300" y="7918"/>
                        <a:pt x="19412" y="7918"/>
                      </a:cubicBezTo>
                      <a:cubicBezTo>
                        <a:pt x="19412" y="8030"/>
                        <a:pt x="19859" y="7918"/>
                        <a:pt x="20195" y="7918"/>
                      </a:cubicBezTo>
                      <a:cubicBezTo>
                        <a:pt x="20643" y="7918"/>
                        <a:pt x="20978" y="7918"/>
                        <a:pt x="21090" y="8030"/>
                      </a:cubicBezTo>
                      <a:cubicBezTo>
                        <a:pt x="21202" y="8142"/>
                        <a:pt x="21202" y="8478"/>
                        <a:pt x="21202" y="8590"/>
                      </a:cubicBezTo>
                      <a:cubicBezTo>
                        <a:pt x="21202" y="8590"/>
                        <a:pt x="20866" y="8813"/>
                        <a:pt x="20531" y="9037"/>
                      </a:cubicBezTo>
                      <a:cubicBezTo>
                        <a:pt x="20083" y="9149"/>
                        <a:pt x="19747" y="9373"/>
                        <a:pt x="19747" y="9373"/>
                      </a:cubicBezTo>
                      <a:cubicBezTo>
                        <a:pt x="19635" y="9485"/>
                        <a:pt x="19747" y="9709"/>
                        <a:pt x="19747" y="9709"/>
                      </a:cubicBezTo>
                      <a:cubicBezTo>
                        <a:pt x="19747" y="9709"/>
                        <a:pt x="19747" y="9709"/>
                        <a:pt x="19747" y="9709"/>
                      </a:cubicBezTo>
                      <a:cubicBezTo>
                        <a:pt x="19747" y="9709"/>
                        <a:pt x="19747" y="9933"/>
                        <a:pt x="19859" y="10045"/>
                      </a:cubicBezTo>
                      <a:cubicBezTo>
                        <a:pt x="19859" y="10045"/>
                        <a:pt x="20195" y="10156"/>
                        <a:pt x="20643" y="10268"/>
                      </a:cubicBezTo>
                      <a:cubicBezTo>
                        <a:pt x="20978" y="10268"/>
                        <a:pt x="21426" y="10380"/>
                        <a:pt x="21426" y="10492"/>
                      </a:cubicBezTo>
                      <a:cubicBezTo>
                        <a:pt x="21538" y="10604"/>
                        <a:pt x="21538" y="10940"/>
                        <a:pt x="21426" y="11052"/>
                      </a:cubicBezTo>
                      <a:cubicBezTo>
                        <a:pt x="21426" y="11052"/>
                        <a:pt x="20978" y="11164"/>
                        <a:pt x="20643" y="11276"/>
                      </a:cubicBezTo>
                      <a:cubicBezTo>
                        <a:pt x="20195" y="11388"/>
                        <a:pt x="19859" y="11499"/>
                        <a:pt x="19859" y="11499"/>
                      </a:cubicBezTo>
                      <a:cubicBezTo>
                        <a:pt x="19747" y="11611"/>
                        <a:pt x="19747" y="11835"/>
                        <a:pt x="19747" y="11835"/>
                      </a:cubicBezTo>
                      <a:cubicBezTo>
                        <a:pt x="19747" y="11835"/>
                        <a:pt x="19747" y="11835"/>
                        <a:pt x="19747" y="11835"/>
                      </a:cubicBezTo>
                      <a:cubicBezTo>
                        <a:pt x="19747" y="11835"/>
                        <a:pt x="19747" y="12059"/>
                        <a:pt x="19747" y="12171"/>
                      </a:cubicBezTo>
                      <a:cubicBezTo>
                        <a:pt x="19747" y="12171"/>
                        <a:pt x="20083" y="12395"/>
                        <a:pt x="20419" y="12507"/>
                      </a:cubicBezTo>
                      <a:cubicBezTo>
                        <a:pt x="20866" y="12731"/>
                        <a:pt x="21202" y="12842"/>
                        <a:pt x="21202" y="12954"/>
                      </a:cubicBezTo>
                      <a:cubicBezTo>
                        <a:pt x="21314" y="13066"/>
                        <a:pt x="21202" y="13402"/>
                        <a:pt x="21090" y="13514"/>
                      </a:cubicBezTo>
                      <a:cubicBezTo>
                        <a:pt x="20978" y="13514"/>
                        <a:pt x="20643" y="13626"/>
                        <a:pt x="20195" y="13626"/>
                      </a:cubicBezTo>
                      <a:cubicBezTo>
                        <a:pt x="19859" y="13626"/>
                        <a:pt x="19412" y="13626"/>
                        <a:pt x="19412" y="13626"/>
                      </a:cubicBezTo>
                      <a:cubicBezTo>
                        <a:pt x="19300" y="13626"/>
                        <a:pt x="19300" y="13850"/>
                        <a:pt x="19300" y="13850"/>
                      </a:cubicBezTo>
                      <a:cubicBezTo>
                        <a:pt x="19300" y="13850"/>
                        <a:pt x="19300" y="13850"/>
                        <a:pt x="19300" y="13850"/>
                      </a:cubicBezTo>
                      <a:cubicBezTo>
                        <a:pt x="19300" y="13850"/>
                        <a:pt x="19188" y="14074"/>
                        <a:pt x="19188" y="14185"/>
                      </a:cubicBezTo>
                      <a:cubicBezTo>
                        <a:pt x="19188" y="14185"/>
                        <a:pt x="19523" y="14521"/>
                        <a:pt x="19859" y="14745"/>
                      </a:cubicBezTo>
                      <a:cubicBezTo>
                        <a:pt x="20083" y="14969"/>
                        <a:pt x="20419" y="15193"/>
                        <a:pt x="20419" y="15305"/>
                      </a:cubicBezTo>
                      <a:cubicBezTo>
                        <a:pt x="20419" y="15417"/>
                        <a:pt x="20307" y="15752"/>
                        <a:pt x="20195" y="15864"/>
                      </a:cubicBezTo>
                      <a:cubicBezTo>
                        <a:pt x="20083" y="15864"/>
                        <a:pt x="19747" y="15752"/>
                        <a:pt x="19300" y="15752"/>
                      </a:cubicBezTo>
                      <a:cubicBezTo>
                        <a:pt x="18964" y="15640"/>
                        <a:pt x="18516" y="15528"/>
                        <a:pt x="18516" y="15528"/>
                      </a:cubicBezTo>
                      <a:cubicBezTo>
                        <a:pt x="18404" y="15528"/>
                        <a:pt x="18292" y="15752"/>
                        <a:pt x="18292" y="15752"/>
                      </a:cubicBezTo>
                      <a:cubicBezTo>
                        <a:pt x="18292" y="15752"/>
                        <a:pt x="18292" y="15752"/>
                        <a:pt x="18292" y="15752"/>
                      </a:cubicBezTo>
                      <a:cubicBezTo>
                        <a:pt x="18292" y="15752"/>
                        <a:pt x="18180" y="15976"/>
                        <a:pt x="18180" y="16088"/>
                      </a:cubicBezTo>
                      <a:cubicBezTo>
                        <a:pt x="18180" y="16088"/>
                        <a:pt x="18404" y="16424"/>
                        <a:pt x="18628" y="16760"/>
                      </a:cubicBezTo>
                      <a:cubicBezTo>
                        <a:pt x="18852" y="16983"/>
                        <a:pt x="19076" y="17319"/>
                        <a:pt x="19076" y="17431"/>
                      </a:cubicBezTo>
                      <a:cubicBezTo>
                        <a:pt x="19076" y="17543"/>
                        <a:pt x="18852" y="17879"/>
                        <a:pt x="18740" y="17879"/>
                      </a:cubicBezTo>
                      <a:cubicBezTo>
                        <a:pt x="18740" y="17879"/>
                        <a:pt x="18292" y="17767"/>
                        <a:pt x="17957" y="17543"/>
                      </a:cubicBezTo>
                      <a:cubicBezTo>
                        <a:pt x="17621" y="17431"/>
                        <a:pt x="17285" y="17207"/>
                        <a:pt x="17173" y="17207"/>
                      </a:cubicBezTo>
                      <a:cubicBezTo>
                        <a:pt x="17061" y="17207"/>
                        <a:pt x="16949" y="17431"/>
                        <a:pt x="16949" y="17431"/>
                      </a:cubicBezTo>
                      <a:cubicBezTo>
                        <a:pt x="16949" y="17431"/>
                        <a:pt x="16949" y="17431"/>
                        <a:pt x="16949" y="17431"/>
                      </a:cubicBezTo>
                      <a:cubicBezTo>
                        <a:pt x="16949" y="17431"/>
                        <a:pt x="16726" y="17543"/>
                        <a:pt x="16726" y="17655"/>
                      </a:cubicBezTo>
                      <a:cubicBezTo>
                        <a:pt x="16726" y="17655"/>
                        <a:pt x="16949" y="17991"/>
                        <a:pt x="17061" y="18326"/>
                      </a:cubicBezTo>
                      <a:cubicBezTo>
                        <a:pt x="17173" y="18774"/>
                        <a:pt x="17397" y="19110"/>
                        <a:pt x="17397" y="19222"/>
                      </a:cubicBezTo>
                      <a:cubicBezTo>
                        <a:pt x="17285" y="19334"/>
                        <a:pt x="17061" y="19557"/>
                        <a:pt x="16949" y="19557"/>
                      </a:cubicBezTo>
                      <a:cubicBezTo>
                        <a:pt x="16837" y="19557"/>
                        <a:pt x="16502" y="19334"/>
                        <a:pt x="16166" y="18998"/>
                      </a:cubicBezTo>
                      <a:cubicBezTo>
                        <a:pt x="15830" y="18774"/>
                        <a:pt x="15606" y="18550"/>
                        <a:pt x="15494" y="18550"/>
                      </a:cubicBezTo>
                      <a:cubicBezTo>
                        <a:pt x="15494" y="18438"/>
                        <a:pt x="15271" y="18662"/>
                        <a:pt x="15271" y="18662"/>
                      </a:cubicBezTo>
                      <a:cubicBezTo>
                        <a:pt x="15271" y="18662"/>
                        <a:pt x="15271" y="18662"/>
                        <a:pt x="15271" y="18662"/>
                      </a:cubicBezTo>
                      <a:cubicBezTo>
                        <a:pt x="15271" y="18662"/>
                        <a:pt x="15047" y="18774"/>
                        <a:pt x="15047" y="18886"/>
                      </a:cubicBezTo>
                      <a:cubicBezTo>
                        <a:pt x="14935" y="18886"/>
                        <a:pt x="15047" y="19222"/>
                        <a:pt x="15159" y="19669"/>
                      </a:cubicBezTo>
                      <a:cubicBezTo>
                        <a:pt x="15271" y="20005"/>
                        <a:pt x="15271" y="20453"/>
                        <a:pt x="15271" y="20453"/>
                      </a:cubicBezTo>
                      <a:cubicBezTo>
                        <a:pt x="15159" y="20565"/>
                        <a:pt x="14823" y="20789"/>
                        <a:pt x="14711" y="20677"/>
                      </a:cubicBezTo>
                      <a:cubicBezTo>
                        <a:pt x="14599" y="20677"/>
                        <a:pt x="14375" y="20453"/>
                        <a:pt x="14151" y="20117"/>
                      </a:cubicBezTo>
                      <a:cubicBezTo>
                        <a:pt x="13928" y="19781"/>
                        <a:pt x="13704" y="19446"/>
                        <a:pt x="13592" y="19446"/>
                      </a:cubicBezTo>
                      <a:cubicBezTo>
                        <a:pt x="13592" y="19334"/>
                        <a:pt x="13368" y="19446"/>
                        <a:pt x="13368" y="19446"/>
                      </a:cubicBezTo>
                      <a:cubicBezTo>
                        <a:pt x="13368" y="19446"/>
                        <a:pt x="13368" y="19446"/>
                        <a:pt x="13368" y="19446"/>
                      </a:cubicBezTo>
                      <a:cubicBezTo>
                        <a:pt x="13368" y="19446"/>
                        <a:pt x="13032" y="19557"/>
                        <a:pt x="13032" y="19557"/>
                      </a:cubicBezTo>
                      <a:cubicBezTo>
                        <a:pt x="13032" y="19669"/>
                        <a:pt x="13032" y="20005"/>
                        <a:pt x="12920" y="20453"/>
                      </a:cubicBezTo>
                      <a:cubicBezTo>
                        <a:pt x="12920" y="20789"/>
                        <a:pt x="12920" y="21236"/>
                        <a:pt x="12920" y="21236"/>
                      </a:cubicBezTo>
                      <a:cubicBezTo>
                        <a:pt x="12808" y="21348"/>
                        <a:pt x="12473" y="21460"/>
                        <a:pt x="12361" y="21348"/>
                      </a:cubicBezTo>
                      <a:cubicBezTo>
                        <a:pt x="12249" y="21348"/>
                        <a:pt x="12025" y="21012"/>
                        <a:pt x="11913" y="20677"/>
                      </a:cubicBezTo>
                      <a:cubicBezTo>
                        <a:pt x="11689" y="20229"/>
                        <a:pt x="11577" y="19893"/>
                        <a:pt x="11577" y="19893"/>
                      </a:cubicBezTo>
                      <a:cubicBezTo>
                        <a:pt x="11465" y="19781"/>
                        <a:pt x="11242" y="19893"/>
                        <a:pt x="11242" y="19893"/>
                      </a:cubicBezTo>
                      <a:cubicBezTo>
                        <a:pt x="11242" y="19893"/>
                        <a:pt x="11242" y="19893"/>
                        <a:pt x="11242" y="19893"/>
                      </a:cubicBezTo>
                      <a:cubicBezTo>
                        <a:pt x="11242" y="19893"/>
                        <a:pt x="11018" y="19893"/>
                        <a:pt x="10906" y="19893"/>
                      </a:cubicBezTo>
                      <a:cubicBezTo>
                        <a:pt x="10906" y="19893"/>
                        <a:pt x="10794" y="20341"/>
                        <a:pt x="10682" y="20677"/>
                      </a:cubicBezTo>
                      <a:cubicBezTo>
                        <a:pt x="10570" y="21012"/>
                        <a:pt x="10458" y="21460"/>
                        <a:pt x="10346" y="21460"/>
                      </a:cubicBezTo>
                      <a:cubicBezTo>
                        <a:pt x="10234" y="21572"/>
                        <a:pt x="9899" y="21572"/>
                        <a:pt x="9787" y="21460"/>
                      </a:cubicBezTo>
                      <a:cubicBezTo>
                        <a:pt x="9787" y="21460"/>
                        <a:pt x="9675" y="21012"/>
                        <a:pt x="9563" y="20677"/>
                      </a:cubicBezTo>
                      <a:cubicBezTo>
                        <a:pt x="9563" y="20229"/>
                        <a:pt x="9451" y="19893"/>
                        <a:pt x="9451" y="19781"/>
                      </a:cubicBezTo>
                      <a:cubicBezTo>
                        <a:pt x="9339" y="19781"/>
                        <a:pt x="9115" y="19781"/>
                        <a:pt x="9115" y="19781"/>
                      </a:cubicBezTo>
                      <a:cubicBezTo>
                        <a:pt x="9115" y="19781"/>
                        <a:pt x="9115" y="19781"/>
                        <a:pt x="9115" y="19781"/>
                      </a:cubicBezTo>
                      <a:cubicBezTo>
                        <a:pt x="9115" y="19781"/>
                        <a:pt x="8891" y="19669"/>
                        <a:pt x="8779" y="19669"/>
                      </a:cubicBezTo>
                      <a:cubicBezTo>
                        <a:pt x="8779" y="19669"/>
                        <a:pt x="8556" y="20117"/>
                        <a:pt x="8444" y="20453"/>
                      </a:cubicBezTo>
                      <a:cubicBezTo>
                        <a:pt x="8220" y="20789"/>
                        <a:pt x="7996" y="21124"/>
                        <a:pt x="7884" y="21124"/>
                      </a:cubicBezTo>
                      <a:cubicBezTo>
                        <a:pt x="7772" y="21124"/>
                        <a:pt x="7436" y="21012"/>
                        <a:pt x="7436" y="21012"/>
                      </a:cubicBezTo>
                      <a:cubicBezTo>
                        <a:pt x="7325" y="20900"/>
                        <a:pt x="7325" y="20565"/>
                        <a:pt x="7325" y="20117"/>
                      </a:cubicBezTo>
                      <a:cubicBezTo>
                        <a:pt x="7325" y="19669"/>
                        <a:pt x="7436" y="19334"/>
                        <a:pt x="7436" y="19222"/>
                      </a:cubicBezTo>
                      <a:cubicBezTo>
                        <a:pt x="7325" y="19222"/>
                        <a:pt x="7101" y="19110"/>
                        <a:pt x="7101" y="19110"/>
                      </a:cubicBezTo>
                      <a:cubicBezTo>
                        <a:pt x="7101" y="19110"/>
                        <a:pt x="7101" y="19110"/>
                        <a:pt x="7101" y="19110"/>
                      </a:cubicBezTo>
                      <a:cubicBezTo>
                        <a:pt x="7101" y="19110"/>
                        <a:pt x="6877" y="18998"/>
                        <a:pt x="6765" y="18998"/>
                      </a:cubicBezTo>
                      <a:cubicBezTo>
                        <a:pt x="6765" y="18998"/>
                        <a:pt x="6541" y="19334"/>
                        <a:pt x="6205" y="19669"/>
                      </a:cubicBezTo>
                      <a:cubicBezTo>
                        <a:pt x="5982" y="19893"/>
                        <a:pt x="5646" y="20229"/>
                        <a:pt x="5646" y="20229"/>
                      </a:cubicBezTo>
                      <a:cubicBezTo>
                        <a:pt x="5534" y="20229"/>
                        <a:pt x="5198" y="20005"/>
                        <a:pt x="5086" y="19893"/>
                      </a:cubicBezTo>
                      <a:cubicBezTo>
                        <a:pt x="5086" y="19893"/>
                        <a:pt x="5198" y="19446"/>
                        <a:pt x="5310" y="19110"/>
                      </a:cubicBezTo>
                      <a:cubicBezTo>
                        <a:pt x="5422" y="18662"/>
                        <a:pt x="5534" y="18326"/>
                        <a:pt x="5534" y="18326"/>
                      </a:cubicBezTo>
                      <a:cubicBezTo>
                        <a:pt x="5534" y="18214"/>
                        <a:pt x="5310" y="18103"/>
                        <a:pt x="5310" y="18103"/>
                      </a:cubicBezTo>
                      <a:cubicBezTo>
                        <a:pt x="5310" y="18103"/>
                        <a:pt x="5310" y="18103"/>
                        <a:pt x="5310" y="18103"/>
                      </a:cubicBezTo>
                      <a:cubicBezTo>
                        <a:pt x="5310" y="18103"/>
                        <a:pt x="5086" y="17879"/>
                        <a:pt x="4974" y="17879"/>
                      </a:cubicBezTo>
                      <a:cubicBezTo>
                        <a:pt x="4974" y="17879"/>
                        <a:pt x="4639" y="18103"/>
                        <a:pt x="4303" y="18326"/>
                      </a:cubicBezTo>
                      <a:cubicBezTo>
                        <a:pt x="3967" y="18550"/>
                        <a:pt x="3631" y="18774"/>
                        <a:pt x="3631" y="18774"/>
                      </a:cubicBezTo>
                      <a:cubicBezTo>
                        <a:pt x="3407" y="18774"/>
                        <a:pt x="3184" y="18550"/>
                        <a:pt x="3184" y="18438"/>
                      </a:cubicBezTo>
                      <a:cubicBezTo>
                        <a:pt x="3184" y="18326"/>
                        <a:pt x="3296" y="17991"/>
                        <a:pt x="3519" y="17655"/>
                      </a:cubicBezTo>
                      <a:cubicBezTo>
                        <a:pt x="3743" y="17207"/>
                        <a:pt x="3967" y="16871"/>
                        <a:pt x="3967" y="16871"/>
                      </a:cubicBezTo>
                      <a:cubicBezTo>
                        <a:pt x="3967" y="16760"/>
                        <a:pt x="3743" y="16648"/>
                        <a:pt x="3743" y="16648"/>
                      </a:cubicBezTo>
                      <a:cubicBezTo>
                        <a:pt x="3743" y="16648"/>
                        <a:pt x="3743" y="16648"/>
                        <a:pt x="3743" y="16648"/>
                      </a:cubicBezTo>
                      <a:cubicBezTo>
                        <a:pt x="3743" y="16648"/>
                        <a:pt x="3631" y="16424"/>
                        <a:pt x="3519" y="16424"/>
                      </a:cubicBezTo>
                      <a:cubicBezTo>
                        <a:pt x="3519" y="16424"/>
                        <a:pt x="3072" y="16536"/>
                        <a:pt x="2736" y="16648"/>
                      </a:cubicBezTo>
                      <a:cubicBezTo>
                        <a:pt x="2400" y="16871"/>
                        <a:pt x="1953" y="16983"/>
                        <a:pt x="1953" y="16871"/>
                      </a:cubicBezTo>
                      <a:cubicBezTo>
                        <a:pt x="1841" y="16871"/>
                        <a:pt x="1617" y="16536"/>
                        <a:pt x="1617" y="16424"/>
                      </a:cubicBezTo>
                      <a:cubicBezTo>
                        <a:pt x="1617" y="16424"/>
                        <a:pt x="1841" y="16088"/>
                        <a:pt x="2176" y="15752"/>
                      </a:cubicBezTo>
                      <a:cubicBezTo>
                        <a:pt x="2400" y="15417"/>
                        <a:pt x="2736" y="15193"/>
                        <a:pt x="2736" y="15193"/>
                      </a:cubicBezTo>
                      <a:cubicBezTo>
                        <a:pt x="2736" y="15081"/>
                        <a:pt x="2624" y="14857"/>
                        <a:pt x="2624" y="14857"/>
                      </a:cubicBezTo>
                      <a:cubicBezTo>
                        <a:pt x="2624" y="14857"/>
                        <a:pt x="2624" y="14857"/>
                        <a:pt x="2624" y="14857"/>
                      </a:cubicBezTo>
                      <a:cubicBezTo>
                        <a:pt x="2624" y="14857"/>
                        <a:pt x="2512" y="14633"/>
                        <a:pt x="2400" y="14633"/>
                      </a:cubicBezTo>
                      <a:cubicBezTo>
                        <a:pt x="2400" y="14521"/>
                        <a:pt x="1953" y="14633"/>
                        <a:pt x="1617" y="14633"/>
                      </a:cubicBezTo>
                      <a:cubicBezTo>
                        <a:pt x="1169" y="14745"/>
                        <a:pt x="833" y="14745"/>
                        <a:pt x="721" y="14745"/>
                      </a:cubicBezTo>
                      <a:cubicBezTo>
                        <a:pt x="610" y="14633"/>
                        <a:pt x="498" y="14297"/>
                        <a:pt x="498" y="14185"/>
                      </a:cubicBezTo>
                      <a:cubicBezTo>
                        <a:pt x="610" y="14185"/>
                        <a:pt x="833" y="13850"/>
                        <a:pt x="1169" y="13626"/>
                      </a:cubicBezTo>
                      <a:cubicBezTo>
                        <a:pt x="1505" y="13402"/>
                        <a:pt x="1841" y="13178"/>
                        <a:pt x="1953" y="13178"/>
                      </a:cubicBezTo>
                      <a:cubicBezTo>
                        <a:pt x="1953" y="13066"/>
                        <a:pt x="1841" y="12842"/>
                        <a:pt x="1841" y="12842"/>
                      </a:cubicBezTo>
                      <a:cubicBezTo>
                        <a:pt x="1841" y="12842"/>
                        <a:pt x="1841" y="12842"/>
                        <a:pt x="1841" y="12842"/>
                      </a:cubicBezTo>
                      <a:cubicBezTo>
                        <a:pt x="1841" y="12842"/>
                        <a:pt x="1841" y="12619"/>
                        <a:pt x="1729" y="12619"/>
                      </a:cubicBezTo>
                      <a:cubicBezTo>
                        <a:pt x="1729" y="12507"/>
                        <a:pt x="1393" y="12507"/>
                        <a:pt x="945" y="12507"/>
                      </a:cubicBezTo>
                      <a:cubicBezTo>
                        <a:pt x="498" y="12395"/>
                        <a:pt x="162" y="12395"/>
                        <a:pt x="50" y="12283"/>
                      </a:cubicBezTo>
                      <a:cubicBezTo>
                        <a:pt x="50" y="12171"/>
                        <a:pt x="-62" y="11835"/>
                        <a:pt x="50" y="11723"/>
                      </a:cubicBezTo>
                      <a:cubicBezTo>
                        <a:pt x="50" y="11723"/>
                        <a:pt x="386" y="11499"/>
                        <a:pt x="833" y="11388"/>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grpSp>
          <p:sp>
            <p:nvSpPr>
              <p:cNvPr id="569" name="Shape 569"/>
              <p:cNvSpPr/>
              <p:nvPr/>
            </p:nvSpPr>
            <p:spPr>
              <a:xfrm>
                <a:off x="2664457" y="490853"/>
                <a:ext cx="6341108" cy="1289049"/>
              </a:xfrm>
              <a:prstGeom prst="rect">
                <a:avLst/>
              </a:prstGeom>
              <a:noFill/>
              <a:ln w="12700" cap="flat">
                <a:noFill/>
                <a:miter lim="400000"/>
              </a:ln>
              <a:effectLst/>
            </p:spPr>
            <p:txBody>
              <a:bodyPr wrap="square" lIns="91439" tIns="91439" rIns="91439" bIns="91439" numCol="1" anchor="t">
                <a:spAutoFit/>
              </a:bodyPr>
              <a:lstStyle>
                <a:lvl1pPr algn="just">
                  <a:defRPr sz="2400">
                    <a:solidFill>
                      <a:srgbClr val="565555"/>
                    </a:solidFill>
                  </a:defRPr>
                </a:lvl1pPr>
              </a:lstStyle>
              <a:p>
                <a:pPr>
                  <a:defRPr>
                    <a:solidFill>
                      <a:srgbClr val="000000"/>
                    </a:solidFill>
                  </a:defRPr>
                </a:pPr>
                <a:r>
                  <a:rPr>
                    <a:solidFill>
                      <a:srgbClr val="565555"/>
                    </a:solidFill>
                  </a:rPr>
                  <a:t>事务协调器，它是独立的中间件</a:t>
                </a:r>
                <a:r>
                  <a:rPr lang="zh-CN">
                    <a:solidFill>
                      <a:srgbClr val="565555"/>
                    </a:solidFill>
                    <a:ea typeface="宋体" panose="02010600030101010101" pitchFamily="2" charset="-122"/>
                  </a:rPr>
                  <a:t>。接收 TM 指令发起全局事务的提交与回滚，负责与 RM 通信协调各分支事务的提交或回滚。</a:t>
                </a:r>
                <a:endParaRPr lang="zh-CN">
                  <a:solidFill>
                    <a:srgbClr val="565555"/>
                  </a:solidFill>
                  <a:ea typeface="宋体" panose="02010600030101010101" pitchFamily="2" charset="-122"/>
                </a:endParaRPr>
              </a:p>
            </p:txBody>
          </p:sp>
        </p:grpSp>
        <p:sp>
          <p:nvSpPr>
            <p:cNvPr id="11" name="Shape 545"/>
            <p:cNvSpPr/>
            <p:nvPr/>
          </p:nvSpPr>
          <p:spPr>
            <a:xfrm>
              <a:off x="22374" y="10703"/>
              <a:ext cx="1155" cy="1013"/>
            </a:xfrm>
            <a:prstGeom prst="rect">
              <a:avLst/>
            </a:prstGeom>
            <a:noFill/>
            <a:ln w="12700" cap="flat">
              <a:noFill/>
              <a:miter lim="400000"/>
            </a:ln>
            <a:effectLst/>
          </p:spPr>
          <p:txBody>
            <a:bodyPr wrap="square" lIns="91439" tIns="91439" rIns="91439" bIns="91439" numCol="1" anchor="t">
              <a:spAutoFit/>
            </a:bodyPr>
            <a:lstStyle>
              <a:lvl1pPr>
                <a:defRPr sz="3000" b="1">
                  <a:solidFill>
                    <a:srgbClr val="363031"/>
                  </a:solidFill>
                </a:defRPr>
              </a:lvl1pPr>
            </a:lstStyle>
            <a:p>
              <a:pPr>
                <a:defRPr b="0">
                  <a:solidFill>
                    <a:srgbClr val="000000"/>
                  </a:solidFill>
                </a:defRPr>
              </a:pPr>
              <a:r>
                <a:rPr lang="en-US" b="1">
                  <a:solidFill>
                    <a:srgbClr val="363031"/>
                  </a:solidFill>
                </a:rPr>
                <a:t>TC</a:t>
              </a:r>
              <a:endParaRPr lang="en-US" b="1">
                <a:solidFill>
                  <a:srgbClr val="363031"/>
                </a:solidFill>
              </a:endParaRPr>
            </a:p>
          </p:txBody>
        </p:sp>
      </p:grpSp>
      <p:grpSp>
        <p:nvGrpSpPr>
          <p:cNvPr id="16" name="组合 15"/>
          <p:cNvGrpSpPr/>
          <p:nvPr/>
        </p:nvGrpSpPr>
        <p:grpSpPr>
          <a:xfrm>
            <a:off x="13415645" y="9331325"/>
            <a:ext cx="9263380" cy="2076450"/>
            <a:chOff x="21127" y="14695"/>
            <a:chExt cx="14588" cy="3270"/>
          </a:xfrm>
        </p:grpSpPr>
        <p:grpSp>
          <p:nvGrpSpPr>
            <p:cNvPr id="544" name="Group 544"/>
            <p:cNvGrpSpPr/>
            <p:nvPr/>
          </p:nvGrpSpPr>
          <p:grpSpPr>
            <a:xfrm rot="0">
              <a:off x="21127" y="14695"/>
              <a:ext cx="14589" cy="3270"/>
              <a:chOff x="-1" y="0"/>
              <a:chExt cx="9264010" cy="2076448"/>
            </a:xfrm>
          </p:grpSpPr>
          <p:sp>
            <p:nvSpPr>
              <p:cNvPr id="537" name="Shape 537"/>
              <p:cNvSpPr/>
              <p:nvPr/>
            </p:nvSpPr>
            <p:spPr>
              <a:xfrm>
                <a:off x="803909" y="241300"/>
                <a:ext cx="8460100" cy="1835148"/>
              </a:xfrm>
              <a:custGeom>
                <a:avLst/>
                <a:gdLst/>
                <a:ahLst/>
                <a:cxnLst>
                  <a:cxn ang="0">
                    <a:pos x="wd2" y="hd2"/>
                  </a:cxn>
                  <a:cxn ang="5400000">
                    <a:pos x="wd2" y="hd2"/>
                  </a:cxn>
                  <a:cxn ang="10800000">
                    <a:pos x="wd2" y="hd2"/>
                  </a:cxn>
                  <a:cxn ang="16200000">
                    <a:pos x="wd2" y="hd2"/>
                  </a:cxn>
                </a:cxnLst>
                <a:rect l="0" t="0" r="r" b="b"/>
                <a:pathLst>
                  <a:path w="21600" h="21600" extrusionOk="0">
                    <a:moveTo>
                      <a:pt x="21600" y="18503"/>
                    </a:moveTo>
                    <a:cubicBezTo>
                      <a:pt x="21600" y="20250"/>
                      <a:pt x="21272" y="21600"/>
                      <a:pt x="20842" y="21600"/>
                    </a:cubicBezTo>
                    <a:cubicBezTo>
                      <a:pt x="783" y="21600"/>
                      <a:pt x="783" y="21600"/>
                      <a:pt x="783" y="21600"/>
                    </a:cubicBezTo>
                    <a:cubicBezTo>
                      <a:pt x="354" y="21600"/>
                      <a:pt x="0" y="20250"/>
                      <a:pt x="0" y="18503"/>
                    </a:cubicBezTo>
                    <a:cubicBezTo>
                      <a:pt x="0" y="3097"/>
                      <a:pt x="0" y="3097"/>
                      <a:pt x="0" y="3097"/>
                    </a:cubicBezTo>
                    <a:cubicBezTo>
                      <a:pt x="0" y="1429"/>
                      <a:pt x="354" y="0"/>
                      <a:pt x="783" y="0"/>
                    </a:cubicBezTo>
                    <a:cubicBezTo>
                      <a:pt x="20842" y="0"/>
                      <a:pt x="20842" y="0"/>
                      <a:pt x="20842" y="0"/>
                    </a:cubicBezTo>
                    <a:cubicBezTo>
                      <a:pt x="21272" y="0"/>
                      <a:pt x="21600" y="1429"/>
                      <a:pt x="21600" y="3097"/>
                    </a:cubicBezTo>
                    <a:lnTo>
                      <a:pt x="21600" y="18503"/>
                    </a:ln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538" name="Shape 538"/>
              <p:cNvSpPr/>
              <p:nvPr/>
            </p:nvSpPr>
            <p:spPr>
              <a:xfrm>
                <a:off x="-1" y="0"/>
                <a:ext cx="2842240" cy="2076411"/>
              </a:xfrm>
              <a:custGeom>
                <a:avLst/>
                <a:gdLst/>
                <a:ahLst/>
                <a:cxnLst>
                  <a:cxn ang="0">
                    <a:pos x="wd2" y="hd2"/>
                  </a:cxn>
                  <a:cxn ang="5400000">
                    <a:pos x="wd2" y="hd2"/>
                  </a:cxn>
                  <a:cxn ang="10800000">
                    <a:pos x="wd2" y="hd2"/>
                  </a:cxn>
                  <a:cxn ang="16200000">
                    <a:pos x="wd2" y="hd2"/>
                  </a:cxn>
                </a:cxnLst>
                <a:rect l="0" t="0" r="r" b="b"/>
                <a:pathLst>
                  <a:path w="20527" h="20180" extrusionOk="0">
                    <a:moveTo>
                      <a:pt x="11291" y="1337"/>
                    </a:moveTo>
                    <a:cubicBezTo>
                      <a:pt x="7723" y="-1420"/>
                      <a:pt x="3130" y="221"/>
                      <a:pt x="1028" y="5014"/>
                    </a:cubicBezTo>
                    <a:cubicBezTo>
                      <a:pt x="-1073" y="9807"/>
                      <a:pt x="149" y="16044"/>
                      <a:pt x="3765" y="18801"/>
                    </a:cubicBezTo>
                    <a:cubicBezTo>
                      <a:pt x="4938" y="19720"/>
                      <a:pt x="6208" y="20180"/>
                      <a:pt x="7479" y="20180"/>
                    </a:cubicBezTo>
                    <a:cubicBezTo>
                      <a:pt x="7479" y="20180"/>
                      <a:pt x="7479" y="20180"/>
                      <a:pt x="7479" y="20180"/>
                    </a:cubicBezTo>
                    <a:cubicBezTo>
                      <a:pt x="20527" y="20180"/>
                      <a:pt x="20527" y="20180"/>
                      <a:pt x="20527" y="20180"/>
                    </a:cubicBezTo>
                    <a:cubicBezTo>
                      <a:pt x="14076" y="5014"/>
                      <a:pt x="14076" y="5014"/>
                      <a:pt x="14076" y="5014"/>
                    </a:cubicBezTo>
                    <a:cubicBezTo>
                      <a:pt x="14076" y="5014"/>
                      <a:pt x="14076" y="5014"/>
                      <a:pt x="14076" y="5014"/>
                    </a:cubicBezTo>
                    <a:cubicBezTo>
                      <a:pt x="13441" y="3504"/>
                      <a:pt x="12464" y="2257"/>
                      <a:pt x="11291" y="1337"/>
                    </a:cubicBezTo>
                    <a:close/>
                  </a:path>
                </a:pathLst>
              </a:custGeom>
              <a:solidFill>
                <a:srgbClr val="ACADB0"/>
              </a:solidFill>
              <a:ln w="12700" cap="flat">
                <a:noFill/>
                <a:miter lim="400000"/>
              </a:ln>
              <a:effectLst>
                <a:outerShdw blurRad="101600" dist="101600" dir="18900000" rotWithShape="0">
                  <a:srgbClr val="000000">
                    <a:alpha val="40000"/>
                  </a:srgbClr>
                </a:outerShdw>
              </a:effectLst>
            </p:spPr>
            <p:txBody>
              <a:bodyPr wrap="square" lIns="91439" tIns="91439" rIns="91439" bIns="91439" numCol="1" anchor="t">
                <a:noAutofit/>
              </a:bodyPr>
              <a:lstStyle/>
              <a:p/>
            </p:txBody>
          </p:sp>
          <p:sp>
            <p:nvSpPr>
              <p:cNvPr id="539" name="Shape 539"/>
              <p:cNvSpPr/>
              <p:nvPr/>
            </p:nvSpPr>
            <p:spPr>
              <a:xfrm>
                <a:off x="195518" y="194353"/>
                <a:ext cx="1692987" cy="1687326"/>
              </a:xfrm>
              <a:custGeom>
                <a:avLst/>
                <a:gdLst/>
                <a:ahLst/>
                <a:cxnLst>
                  <a:cxn ang="0">
                    <a:pos x="wd2" y="hd2"/>
                  </a:cxn>
                  <a:cxn ang="5400000">
                    <a:pos x="wd2" y="hd2"/>
                  </a:cxn>
                  <a:cxn ang="10800000">
                    <a:pos x="wd2" y="hd2"/>
                  </a:cxn>
                  <a:cxn ang="16200000">
                    <a:pos x="wd2" y="hd2"/>
                  </a:cxn>
                </a:cxnLst>
                <a:rect l="0" t="0" r="r" b="b"/>
                <a:pathLst>
                  <a:path w="18881" h="18911" extrusionOk="0">
                    <a:moveTo>
                      <a:pt x="14199" y="1252"/>
                    </a:moveTo>
                    <a:cubicBezTo>
                      <a:pt x="18655" y="3904"/>
                      <a:pt x="20241" y="9664"/>
                      <a:pt x="17598" y="14212"/>
                    </a:cubicBezTo>
                    <a:cubicBezTo>
                      <a:pt x="14954" y="18683"/>
                      <a:pt x="9214" y="20275"/>
                      <a:pt x="4683" y="17622"/>
                    </a:cubicBezTo>
                    <a:cubicBezTo>
                      <a:pt x="227" y="15046"/>
                      <a:pt x="-1359" y="9210"/>
                      <a:pt x="1284" y="4738"/>
                    </a:cubicBezTo>
                    <a:cubicBezTo>
                      <a:pt x="3928" y="191"/>
                      <a:pt x="9668" y="-1325"/>
                      <a:pt x="14199" y="1252"/>
                    </a:cubicBezTo>
                    <a:close/>
                  </a:path>
                </a:pathLst>
              </a:custGeom>
              <a:solidFill>
                <a:srgbClr val="ADADAF"/>
              </a:solidFill>
              <a:ln w="12700" cap="flat">
                <a:noFill/>
                <a:miter lim="400000"/>
              </a:ln>
              <a:effectLst/>
            </p:spPr>
            <p:txBody>
              <a:bodyPr wrap="square" lIns="91439" tIns="91439" rIns="91439" bIns="91439" numCol="1" anchor="t">
                <a:noAutofit/>
              </a:bodyPr>
              <a:lstStyle/>
              <a:p/>
            </p:txBody>
          </p:sp>
          <p:sp>
            <p:nvSpPr>
              <p:cNvPr id="540" name="Shape 540"/>
              <p:cNvSpPr/>
              <p:nvPr/>
            </p:nvSpPr>
            <p:spPr>
              <a:xfrm>
                <a:off x="219901" y="215876"/>
                <a:ext cx="1644223" cy="1644954"/>
              </a:xfrm>
              <a:custGeom>
                <a:avLst/>
                <a:gdLst/>
                <a:ahLst/>
                <a:cxnLst>
                  <a:cxn ang="0">
                    <a:pos x="wd2" y="hd2"/>
                  </a:cxn>
                  <a:cxn ang="5400000">
                    <a:pos x="wd2" y="hd2"/>
                  </a:cxn>
                  <a:cxn ang="10800000">
                    <a:pos x="wd2" y="hd2"/>
                  </a:cxn>
                  <a:cxn ang="16200000">
                    <a:pos x="wd2" y="hd2"/>
                  </a:cxn>
                </a:cxnLst>
                <a:rect l="0" t="0" r="r" b="b"/>
                <a:pathLst>
                  <a:path w="18895" h="18935" extrusionOk="0">
                    <a:moveTo>
                      <a:pt x="14188" y="1290"/>
                    </a:moveTo>
                    <a:cubicBezTo>
                      <a:pt x="18694" y="3854"/>
                      <a:pt x="20248" y="9681"/>
                      <a:pt x="17606" y="14188"/>
                    </a:cubicBezTo>
                    <a:cubicBezTo>
                      <a:pt x="15042" y="18772"/>
                      <a:pt x="9215" y="20248"/>
                      <a:pt x="4708" y="17684"/>
                    </a:cubicBezTo>
                    <a:cubicBezTo>
                      <a:pt x="202" y="15042"/>
                      <a:pt x="-1352" y="9215"/>
                      <a:pt x="1290" y="4708"/>
                    </a:cubicBezTo>
                    <a:cubicBezTo>
                      <a:pt x="3854" y="202"/>
                      <a:pt x="9681" y="-1352"/>
                      <a:pt x="14188" y="1290"/>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541" name="Shape 541"/>
              <p:cNvSpPr/>
              <p:nvPr/>
            </p:nvSpPr>
            <p:spPr>
              <a:xfrm>
                <a:off x="292712" y="285710"/>
                <a:ext cx="1508125" cy="1508129"/>
              </a:xfrm>
              <a:prstGeom prst="ellipse">
                <a:avLst/>
              </a:prstGeom>
              <a:solidFill>
                <a:srgbClr val="ADADAF"/>
              </a:solidFill>
              <a:ln w="12700" cap="flat">
                <a:noFill/>
                <a:miter lim="400000"/>
              </a:ln>
              <a:effectLst/>
            </p:spPr>
            <p:txBody>
              <a:bodyPr wrap="square" lIns="91439" tIns="91439" rIns="91439" bIns="91439" numCol="1" anchor="t">
                <a:noAutofit/>
              </a:bodyPr>
              <a:lstStyle/>
              <a:p/>
            </p:txBody>
          </p:sp>
          <p:sp>
            <p:nvSpPr>
              <p:cNvPr id="542" name="Shape 542"/>
              <p:cNvSpPr/>
              <p:nvPr/>
            </p:nvSpPr>
            <p:spPr>
              <a:xfrm>
                <a:off x="398068" y="389001"/>
                <a:ext cx="1299479" cy="1301546"/>
              </a:xfrm>
              <a:custGeom>
                <a:avLst/>
                <a:gdLst/>
                <a:ahLst/>
                <a:cxnLst>
                  <a:cxn ang="0">
                    <a:pos x="wd2" y="hd2"/>
                  </a:cxn>
                  <a:cxn ang="5400000">
                    <a:pos x="wd2" y="hd2"/>
                  </a:cxn>
                  <a:cxn ang="10800000">
                    <a:pos x="wd2" y="hd2"/>
                  </a:cxn>
                  <a:cxn ang="16200000">
                    <a:pos x="wd2" y="hd2"/>
                  </a:cxn>
                </a:cxnLst>
                <a:rect l="0" t="0" r="r" b="b"/>
                <a:pathLst>
                  <a:path w="21510" h="21544" extrusionOk="0">
                    <a:moveTo>
                      <a:pt x="833" y="11388"/>
                    </a:moveTo>
                    <a:cubicBezTo>
                      <a:pt x="1169" y="11276"/>
                      <a:pt x="1617" y="11164"/>
                      <a:pt x="1617" y="11052"/>
                    </a:cubicBezTo>
                    <a:cubicBezTo>
                      <a:pt x="1617" y="11052"/>
                      <a:pt x="1617" y="10716"/>
                      <a:pt x="1617" y="10716"/>
                    </a:cubicBezTo>
                    <a:cubicBezTo>
                      <a:pt x="1617" y="10716"/>
                      <a:pt x="1617" y="10716"/>
                      <a:pt x="1617" y="10716"/>
                    </a:cubicBezTo>
                    <a:cubicBezTo>
                      <a:pt x="1617" y="10716"/>
                      <a:pt x="1617" y="10492"/>
                      <a:pt x="1617" y="10492"/>
                    </a:cubicBezTo>
                    <a:cubicBezTo>
                      <a:pt x="1617" y="10380"/>
                      <a:pt x="1169" y="10268"/>
                      <a:pt x="833" y="10156"/>
                    </a:cubicBezTo>
                    <a:cubicBezTo>
                      <a:pt x="498" y="10045"/>
                      <a:pt x="50" y="9933"/>
                      <a:pt x="50" y="9821"/>
                    </a:cubicBezTo>
                    <a:cubicBezTo>
                      <a:pt x="-62" y="9709"/>
                      <a:pt x="50" y="9373"/>
                      <a:pt x="50" y="9261"/>
                    </a:cubicBezTo>
                    <a:cubicBezTo>
                      <a:pt x="162" y="9261"/>
                      <a:pt x="498" y="9149"/>
                      <a:pt x="945" y="9037"/>
                    </a:cubicBezTo>
                    <a:cubicBezTo>
                      <a:pt x="1281" y="9037"/>
                      <a:pt x="1729" y="9037"/>
                      <a:pt x="1729" y="8925"/>
                    </a:cubicBezTo>
                    <a:cubicBezTo>
                      <a:pt x="1841" y="8925"/>
                      <a:pt x="1841" y="8702"/>
                      <a:pt x="1841" y="8702"/>
                    </a:cubicBezTo>
                    <a:cubicBezTo>
                      <a:pt x="1841" y="8702"/>
                      <a:pt x="1841" y="8702"/>
                      <a:pt x="1841" y="8702"/>
                    </a:cubicBezTo>
                    <a:cubicBezTo>
                      <a:pt x="1841" y="8702"/>
                      <a:pt x="1953" y="8366"/>
                      <a:pt x="1953" y="8366"/>
                    </a:cubicBezTo>
                    <a:cubicBezTo>
                      <a:pt x="1953" y="8366"/>
                      <a:pt x="1505" y="8142"/>
                      <a:pt x="1169" y="7918"/>
                    </a:cubicBezTo>
                    <a:cubicBezTo>
                      <a:pt x="833" y="7694"/>
                      <a:pt x="610" y="7470"/>
                      <a:pt x="498" y="7359"/>
                    </a:cubicBezTo>
                    <a:cubicBezTo>
                      <a:pt x="498" y="7247"/>
                      <a:pt x="610" y="6911"/>
                      <a:pt x="721" y="6799"/>
                    </a:cubicBezTo>
                    <a:cubicBezTo>
                      <a:pt x="833" y="6799"/>
                      <a:pt x="1169" y="6799"/>
                      <a:pt x="1617" y="6911"/>
                    </a:cubicBezTo>
                    <a:cubicBezTo>
                      <a:pt x="1953" y="6911"/>
                      <a:pt x="2400" y="7023"/>
                      <a:pt x="2400" y="6911"/>
                    </a:cubicBezTo>
                    <a:cubicBezTo>
                      <a:pt x="2512" y="6911"/>
                      <a:pt x="2624" y="6687"/>
                      <a:pt x="2624" y="6687"/>
                    </a:cubicBezTo>
                    <a:cubicBezTo>
                      <a:pt x="2624" y="6687"/>
                      <a:pt x="2624" y="6687"/>
                      <a:pt x="2624" y="6687"/>
                    </a:cubicBezTo>
                    <a:cubicBezTo>
                      <a:pt x="2624" y="6687"/>
                      <a:pt x="2736" y="6463"/>
                      <a:pt x="2736" y="6351"/>
                    </a:cubicBezTo>
                    <a:cubicBezTo>
                      <a:pt x="2736" y="6351"/>
                      <a:pt x="2400" y="6127"/>
                      <a:pt x="2176" y="5792"/>
                    </a:cubicBezTo>
                    <a:cubicBezTo>
                      <a:pt x="1841" y="5456"/>
                      <a:pt x="1617" y="5232"/>
                      <a:pt x="1617" y="5120"/>
                    </a:cubicBezTo>
                    <a:cubicBezTo>
                      <a:pt x="1617" y="5008"/>
                      <a:pt x="1841" y="4673"/>
                      <a:pt x="1953" y="4673"/>
                    </a:cubicBezTo>
                    <a:cubicBezTo>
                      <a:pt x="1953" y="4673"/>
                      <a:pt x="2400" y="4784"/>
                      <a:pt x="2736" y="4896"/>
                    </a:cubicBezTo>
                    <a:cubicBezTo>
                      <a:pt x="3072" y="5008"/>
                      <a:pt x="3519" y="5120"/>
                      <a:pt x="3519" y="5120"/>
                    </a:cubicBezTo>
                    <a:cubicBezTo>
                      <a:pt x="3631" y="5120"/>
                      <a:pt x="3743" y="4896"/>
                      <a:pt x="3743" y="4896"/>
                    </a:cubicBezTo>
                    <a:cubicBezTo>
                      <a:pt x="3743" y="4896"/>
                      <a:pt x="3743" y="4896"/>
                      <a:pt x="3743" y="4896"/>
                    </a:cubicBezTo>
                    <a:cubicBezTo>
                      <a:pt x="3743" y="4896"/>
                      <a:pt x="3967" y="4784"/>
                      <a:pt x="3967" y="4673"/>
                    </a:cubicBezTo>
                    <a:cubicBezTo>
                      <a:pt x="3967" y="4673"/>
                      <a:pt x="3743" y="4337"/>
                      <a:pt x="3519" y="4001"/>
                    </a:cubicBezTo>
                    <a:cubicBezTo>
                      <a:pt x="3296" y="3553"/>
                      <a:pt x="3072" y="3218"/>
                      <a:pt x="3184" y="3218"/>
                    </a:cubicBezTo>
                    <a:cubicBezTo>
                      <a:pt x="3184" y="2994"/>
                      <a:pt x="3407" y="2770"/>
                      <a:pt x="3519" y="2770"/>
                    </a:cubicBezTo>
                    <a:cubicBezTo>
                      <a:pt x="3631" y="2770"/>
                      <a:pt x="3967" y="2994"/>
                      <a:pt x="4303" y="3218"/>
                    </a:cubicBezTo>
                    <a:cubicBezTo>
                      <a:pt x="4639" y="3441"/>
                      <a:pt x="4974" y="3665"/>
                      <a:pt x="4974" y="3665"/>
                    </a:cubicBezTo>
                    <a:cubicBezTo>
                      <a:pt x="5086" y="3665"/>
                      <a:pt x="5310" y="3441"/>
                      <a:pt x="5310" y="3441"/>
                    </a:cubicBezTo>
                    <a:cubicBezTo>
                      <a:pt x="5310" y="3441"/>
                      <a:pt x="5310" y="3441"/>
                      <a:pt x="5310" y="3441"/>
                    </a:cubicBezTo>
                    <a:cubicBezTo>
                      <a:pt x="5310" y="3441"/>
                      <a:pt x="5534" y="3330"/>
                      <a:pt x="5534" y="3218"/>
                    </a:cubicBezTo>
                    <a:cubicBezTo>
                      <a:pt x="5534" y="3218"/>
                      <a:pt x="5422" y="2882"/>
                      <a:pt x="5310" y="2434"/>
                    </a:cubicBezTo>
                    <a:cubicBezTo>
                      <a:pt x="5198" y="2098"/>
                      <a:pt x="5086" y="1651"/>
                      <a:pt x="5086" y="1651"/>
                    </a:cubicBezTo>
                    <a:cubicBezTo>
                      <a:pt x="5086" y="1539"/>
                      <a:pt x="5422" y="1315"/>
                      <a:pt x="5534" y="1315"/>
                    </a:cubicBezTo>
                    <a:cubicBezTo>
                      <a:pt x="5646" y="1315"/>
                      <a:pt x="5982" y="1651"/>
                      <a:pt x="6205" y="1875"/>
                    </a:cubicBezTo>
                    <a:cubicBezTo>
                      <a:pt x="6541" y="2210"/>
                      <a:pt x="6765" y="2546"/>
                      <a:pt x="6765" y="2546"/>
                    </a:cubicBezTo>
                    <a:cubicBezTo>
                      <a:pt x="6877" y="2546"/>
                      <a:pt x="7101" y="2434"/>
                      <a:pt x="7101" y="2434"/>
                    </a:cubicBezTo>
                    <a:cubicBezTo>
                      <a:pt x="7101" y="2434"/>
                      <a:pt x="7101" y="2434"/>
                      <a:pt x="7101" y="2434"/>
                    </a:cubicBezTo>
                    <a:cubicBezTo>
                      <a:pt x="7101" y="2434"/>
                      <a:pt x="7325" y="2322"/>
                      <a:pt x="7436" y="2210"/>
                    </a:cubicBezTo>
                    <a:cubicBezTo>
                      <a:pt x="7436" y="2210"/>
                      <a:pt x="7325" y="1875"/>
                      <a:pt x="7325" y="1427"/>
                    </a:cubicBezTo>
                    <a:cubicBezTo>
                      <a:pt x="7325" y="1091"/>
                      <a:pt x="7325" y="644"/>
                      <a:pt x="7325" y="532"/>
                    </a:cubicBezTo>
                    <a:cubicBezTo>
                      <a:pt x="7436" y="420"/>
                      <a:pt x="7772" y="420"/>
                      <a:pt x="7884" y="420"/>
                    </a:cubicBezTo>
                    <a:cubicBezTo>
                      <a:pt x="7996" y="420"/>
                      <a:pt x="8220" y="755"/>
                      <a:pt x="8332" y="1091"/>
                    </a:cubicBezTo>
                    <a:cubicBezTo>
                      <a:pt x="8556" y="1427"/>
                      <a:pt x="8779" y="1763"/>
                      <a:pt x="8779" y="1875"/>
                    </a:cubicBezTo>
                    <a:cubicBezTo>
                      <a:pt x="8891" y="1875"/>
                      <a:pt x="9115" y="1763"/>
                      <a:pt x="9115" y="1763"/>
                    </a:cubicBezTo>
                    <a:cubicBezTo>
                      <a:pt x="9115" y="1763"/>
                      <a:pt x="9115" y="1763"/>
                      <a:pt x="9115" y="1763"/>
                    </a:cubicBezTo>
                    <a:cubicBezTo>
                      <a:pt x="9115" y="1763"/>
                      <a:pt x="9339" y="1763"/>
                      <a:pt x="9451" y="1763"/>
                    </a:cubicBezTo>
                    <a:cubicBezTo>
                      <a:pt x="9451" y="1651"/>
                      <a:pt x="9563" y="1315"/>
                      <a:pt x="9563" y="867"/>
                    </a:cubicBezTo>
                    <a:cubicBezTo>
                      <a:pt x="9675" y="532"/>
                      <a:pt x="9787" y="84"/>
                      <a:pt x="9787" y="84"/>
                    </a:cubicBezTo>
                    <a:cubicBezTo>
                      <a:pt x="9899" y="-28"/>
                      <a:pt x="10234" y="-28"/>
                      <a:pt x="10346" y="84"/>
                    </a:cubicBezTo>
                    <a:cubicBezTo>
                      <a:pt x="10458" y="84"/>
                      <a:pt x="10570" y="420"/>
                      <a:pt x="10682" y="867"/>
                    </a:cubicBezTo>
                    <a:cubicBezTo>
                      <a:pt x="10794" y="1203"/>
                      <a:pt x="10906" y="1651"/>
                      <a:pt x="10906" y="1651"/>
                    </a:cubicBezTo>
                    <a:cubicBezTo>
                      <a:pt x="11018" y="1763"/>
                      <a:pt x="11242" y="1651"/>
                      <a:pt x="11242" y="1651"/>
                    </a:cubicBezTo>
                    <a:cubicBezTo>
                      <a:pt x="11242" y="1651"/>
                      <a:pt x="11242" y="1651"/>
                      <a:pt x="11242" y="1651"/>
                    </a:cubicBezTo>
                    <a:cubicBezTo>
                      <a:pt x="11242" y="1651"/>
                      <a:pt x="11465" y="1763"/>
                      <a:pt x="11577" y="1651"/>
                    </a:cubicBezTo>
                    <a:cubicBezTo>
                      <a:pt x="11577" y="1651"/>
                      <a:pt x="11689" y="1315"/>
                      <a:pt x="11913" y="979"/>
                    </a:cubicBezTo>
                    <a:cubicBezTo>
                      <a:pt x="12025" y="532"/>
                      <a:pt x="12249" y="196"/>
                      <a:pt x="12249" y="196"/>
                    </a:cubicBezTo>
                    <a:cubicBezTo>
                      <a:pt x="12361" y="84"/>
                      <a:pt x="12697" y="196"/>
                      <a:pt x="12808" y="308"/>
                    </a:cubicBezTo>
                    <a:cubicBezTo>
                      <a:pt x="12920" y="308"/>
                      <a:pt x="12920" y="755"/>
                      <a:pt x="12920" y="1091"/>
                    </a:cubicBezTo>
                    <a:cubicBezTo>
                      <a:pt x="13032" y="1539"/>
                      <a:pt x="13032" y="1875"/>
                      <a:pt x="13032" y="1987"/>
                    </a:cubicBezTo>
                    <a:cubicBezTo>
                      <a:pt x="13032" y="1987"/>
                      <a:pt x="13368" y="2098"/>
                      <a:pt x="13368" y="2098"/>
                    </a:cubicBezTo>
                    <a:cubicBezTo>
                      <a:pt x="13368" y="2098"/>
                      <a:pt x="13368" y="2098"/>
                      <a:pt x="13368" y="2098"/>
                    </a:cubicBezTo>
                    <a:cubicBezTo>
                      <a:pt x="13368" y="2098"/>
                      <a:pt x="13592" y="2098"/>
                      <a:pt x="13592" y="2098"/>
                    </a:cubicBezTo>
                    <a:cubicBezTo>
                      <a:pt x="13704" y="2098"/>
                      <a:pt x="13928" y="1763"/>
                      <a:pt x="14151" y="1427"/>
                    </a:cubicBezTo>
                    <a:cubicBezTo>
                      <a:pt x="14375" y="1091"/>
                      <a:pt x="14599" y="867"/>
                      <a:pt x="14711" y="755"/>
                    </a:cubicBezTo>
                    <a:cubicBezTo>
                      <a:pt x="14823" y="755"/>
                      <a:pt x="15159" y="867"/>
                      <a:pt x="15159" y="979"/>
                    </a:cubicBezTo>
                    <a:cubicBezTo>
                      <a:pt x="15271" y="1091"/>
                      <a:pt x="15159" y="1539"/>
                      <a:pt x="15159" y="1875"/>
                    </a:cubicBezTo>
                    <a:cubicBezTo>
                      <a:pt x="15047" y="2322"/>
                      <a:pt x="14935" y="2658"/>
                      <a:pt x="15047" y="2658"/>
                    </a:cubicBezTo>
                    <a:cubicBezTo>
                      <a:pt x="15047" y="2770"/>
                      <a:pt x="15271" y="2882"/>
                      <a:pt x="15271" y="2882"/>
                    </a:cubicBezTo>
                    <a:cubicBezTo>
                      <a:pt x="15271" y="2882"/>
                      <a:pt x="15271" y="2882"/>
                      <a:pt x="15271" y="2882"/>
                    </a:cubicBezTo>
                    <a:cubicBezTo>
                      <a:pt x="15271" y="2882"/>
                      <a:pt x="15494" y="2994"/>
                      <a:pt x="15494" y="2994"/>
                    </a:cubicBezTo>
                    <a:cubicBezTo>
                      <a:pt x="15606" y="2994"/>
                      <a:pt x="15830" y="2770"/>
                      <a:pt x="16166" y="2546"/>
                    </a:cubicBezTo>
                    <a:cubicBezTo>
                      <a:pt x="16502" y="2210"/>
                      <a:pt x="16837" y="1987"/>
                      <a:pt x="16837" y="1987"/>
                    </a:cubicBezTo>
                    <a:cubicBezTo>
                      <a:pt x="16949" y="1987"/>
                      <a:pt x="17285" y="2210"/>
                      <a:pt x="17285" y="2322"/>
                    </a:cubicBezTo>
                    <a:cubicBezTo>
                      <a:pt x="17397" y="2434"/>
                      <a:pt x="17173" y="2770"/>
                      <a:pt x="17061" y="3106"/>
                    </a:cubicBezTo>
                    <a:cubicBezTo>
                      <a:pt x="16949" y="3553"/>
                      <a:pt x="16726" y="3889"/>
                      <a:pt x="16726" y="3889"/>
                    </a:cubicBezTo>
                    <a:cubicBezTo>
                      <a:pt x="16726" y="4001"/>
                      <a:pt x="16949" y="4113"/>
                      <a:pt x="16949" y="4113"/>
                    </a:cubicBezTo>
                    <a:cubicBezTo>
                      <a:pt x="16949" y="4113"/>
                      <a:pt x="16949" y="4113"/>
                      <a:pt x="16949" y="4113"/>
                    </a:cubicBezTo>
                    <a:cubicBezTo>
                      <a:pt x="16949" y="4113"/>
                      <a:pt x="17173" y="4337"/>
                      <a:pt x="17173" y="4337"/>
                    </a:cubicBezTo>
                    <a:cubicBezTo>
                      <a:pt x="17285" y="4337"/>
                      <a:pt x="17621" y="4113"/>
                      <a:pt x="17957" y="4001"/>
                    </a:cubicBezTo>
                    <a:cubicBezTo>
                      <a:pt x="18292" y="3777"/>
                      <a:pt x="18628" y="3665"/>
                      <a:pt x="18740" y="3665"/>
                    </a:cubicBezTo>
                    <a:cubicBezTo>
                      <a:pt x="18852" y="3665"/>
                      <a:pt x="19076" y="4001"/>
                      <a:pt x="19076" y="4113"/>
                    </a:cubicBezTo>
                    <a:cubicBezTo>
                      <a:pt x="19076" y="4113"/>
                      <a:pt x="18852" y="4449"/>
                      <a:pt x="18628" y="4784"/>
                    </a:cubicBezTo>
                    <a:cubicBezTo>
                      <a:pt x="18404" y="5120"/>
                      <a:pt x="18180" y="5456"/>
                      <a:pt x="18180" y="5456"/>
                    </a:cubicBezTo>
                    <a:cubicBezTo>
                      <a:pt x="18180" y="5568"/>
                      <a:pt x="18292" y="5792"/>
                      <a:pt x="18292" y="5792"/>
                    </a:cubicBezTo>
                    <a:cubicBezTo>
                      <a:pt x="18292" y="5792"/>
                      <a:pt x="18292" y="5792"/>
                      <a:pt x="18292" y="5792"/>
                    </a:cubicBezTo>
                    <a:cubicBezTo>
                      <a:pt x="18292" y="5792"/>
                      <a:pt x="18404" y="6016"/>
                      <a:pt x="18516" y="6016"/>
                    </a:cubicBezTo>
                    <a:cubicBezTo>
                      <a:pt x="18516" y="6016"/>
                      <a:pt x="18964" y="5904"/>
                      <a:pt x="19300" y="5792"/>
                    </a:cubicBezTo>
                    <a:cubicBezTo>
                      <a:pt x="19635" y="5680"/>
                      <a:pt x="20083" y="5680"/>
                      <a:pt x="20195" y="5680"/>
                    </a:cubicBezTo>
                    <a:cubicBezTo>
                      <a:pt x="20307" y="5792"/>
                      <a:pt x="20419" y="6016"/>
                      <a:pt x="20419" y="6239"/>
                    </a:cubicBezTo>
                    <a:cubicBezTo>
                      <a:pt x="20419" y="6239"/>
                      <a:pt x="20083" y="6575"/>
                      <a:pt x="19859" y="6799"/>
                    </a:cubicBezTo>
                    <a:cubicBezTo>
                      <a:pt x="19523" y="7023"/>
                      <a:pt x="19188" y="7359"/>
                      <a:pt x="19188" y="7359"/>
                    </a:cubicBezTo>
                    <a:cubicBezTo>
                      <a:pt x="19188" y="7470"/>
                      <a:pt x="19300" y="7694"/>
                      <a:pt x="19300" y="7694"/>
                    </a:cubicBezTo>
                    <a:cubicBezTo>
                      <a:pt x="19300" y="7694"/>
                      <a:pt x="19300" y="7694"/>
                      <a:pt x="19300" y="7694"/>
                    </a:cubicBezTo>
                    <a:cubicBezTo>
                      <a:pt x="19300" y="7694"/>
                      <a:pt x="19300" y="7918"/>
                      <a:pt x="19412" y="7918"/>
                    </a:cubicBezTo>
                    <a:cubicBezTo>
                      <a:pt x="19412" y="7918"/>
                      <a:pt x="19859" y="7918"/>
                      <a:pt x="20195" y="7918"/>
                    </a:cubicBezTo>
                    <a:cubicBezTo>
                      <a:pt x="20643" y="7918"/>
                      <a:pt x="20978" y="7918"/>
                      <a:pt x="21090" y="8030"/>
                    </a:cubicBezTo>
                    <a:cubicBezTo>
                      <a:pt x="21202" y="8030"/>
                      <a:pt x="21202" y="8478"/>
                      <a:pt x="21202" y="8590"/>
                    </a:cubicBezTo>
                    <a:cubicBezTo>
                      <a:pt x="21202" y="8590"/>
                      <a:pt x="20866" y="8813"/>
                      <a:pt x="20531" y="9037"/>
                    </a:cubicBezTo>
                    <a:cubicBezTo>
                      <a:pt x="20083" y="9149"/>
                      <a:pt x="19747" y="9373"/>
                      <a:pt x="19747" y="9373"/>
                    </a:cubicBezTo>
                    <a:cubicBezTo>
                      <a:pt x="19635" y="9485"/>
                      <a:pt x="19747" y="9709"/>
                      <a:pt x="19747" y="9709"/>
                    </a:cubicBezTo>
                    <a:cubicBezTo>
                      <a:pt x="19747" y="9709"/>
                      <a:pt x="19747" y="9709"/>
                      <a:pt x="19747" y="9709"/>
                    </a:cubicBezTo>
                    <a:cubicBezTo>
                      <a:pt x="19747" y="9709"/>
                      <a:pt x="19747" y="9933"/>
                      <a:pt x="19859" y="10045"/>
                    </a:cubicBezTo>
                    <a:cubicBezTo>
                      <a:pt x="19859" y="10045"/>
                      <a:pt x="20195" y="10156"/>
                      <a:pt x="20643" y="10156"/>
                    </a:cubicBezTo>
                    <a:cubicBezTo>
                      <a:pt x="20978" y="10268"/>
                      <a:pt x="21426" y="10380"/>
                      <a:pt x="21426" y="10492"/>
                    </a:cubicBezTo>
                    <a:cubicBezTo>
                      <a:pt x="21538" y="10604"/>
                      <a:pt x="21538" y="10940"/>
                      <a:pt x="21426" y="11052"/>
                    </a:cubicBezTo>
                    <a:cubicBezTo>
                      <a:pt x="21426" y="11052"/>
                      <a:pt x="20978" y="11164"/>
                      <a:pt x="20643" y="11276"/>
                    </a:cubicBezTo>
                    <a:cubicBezTo>
                      <a:pt x="20195" y="11388"/>
                      <a:pt x="19859" y="11499"/>
                      <a:pt x="19859" y="11499"/>
                    </a:cubicBezTo>
                    <a:cubicBezTo>
                      <a:pt x="19747" y="11611"/>
                      <a:pt x="19747" y="11835"/>
                      <a:pt x="19747" y="11835"/>
                    </a:cubicBezTo>
                    <a:cubicBezTo>
                      <a:pt x="19747" y="11835"/>
                      <a:pt x="19747" y="11835"/>
                      <a:pt x="19747" y="11835"/>
                    </a:cubicBezTo>
                    <a:cubicBezTo>
                      <a:pt x="19747" y="11835"/>
                      <a:pt x="19747" y="12059"/>
                      <a:pt x="19747" y="12171"/>
                    </a:cubicBezTo>
                    <a:cubicBezTo>
                      <a:pt x="19747" y="12171"/>
                      <a:pt x="20083" y="12283"/>
                      <a:pt x="20419" y="12507"/>
                    </a:cubicBezTo>
                    <a:cubicBezTo>
                      <a:pt x="20866" y="12731"/>
                      <a:pt x="21202" y="12842"/>
                      <a:pt x="21202" y="12954"/>
                    </a:cubicBezTo>
                    <a:cubicBezTo>
                      <a:pt x="21314" y="13066"/>
                      <a:pt x="21202" y="13402"/>
                      <a:pt x="21090" y="13514"/>
                    </a:cubicBezTo>
                    <a:cubicBezTo>
                      <a:pt x="20978" y="13514"/>
                      <a:pt x="20643" y="13514"/>
                      <a:pt x="20195" y="13514"/>
                    </a:cubicBezTo>
                    <a:cubicBezTo>
                      <a:pt x="19859" y="13626"/>
                      <a:pt x="19412" y="13514"/>
                      <a:pt x="19412" y="13626"/>
                    </a:cubicBezTo>
                    <a:cubicBezTo>
                      <a:pt x="19300" y="13626"/>
                      <a:pt x="19300" y="13850"/>
                      <a:pt x="19300" y="13850"/>
                    </a:cubicBezTo>
                    <a:cubicBezTo>
                      <a:pt x="19300" y="13850"/>
                      <a:pt x="19300" y="13850"/>
                      <a:pt x="19300" y="13850"/>
                    </a:cubicBezTo>
                    <a:cubicBezTo>
                      <a:pt x="19300" y="13850"/>
                      <a:pt x="19188" y="14074"/>
                      <a:pt x="19188" y="14185"/>
                    </a:cubicBezTo>
                    <a:cubicBezTo>
                      <a:pt x="19188" y="14185"/>
                      <a:pt x="19523" y="14409"/>
                      <a:pt x="19859" y="14745"/>
                    </a:cubicBezTo>
                    <a:cubicBezTo>
                      <a:pt x="20083" y="14969"/>
                      <a:pt x="20419" y="15193"/>
                      <a:pt x="20419" y="15305"/>
                    </a:cubicBezTo>
                    <a:cubicBezTo>
                      <a:pt x="20419" y="15417"/>
                      <a:pt x="20307" y="15752"/>
                      <a:pt x="20195" y="15864"/>
                    </a:cubicBezTo>
                    <a:cubicBezTo>
                      <a:pt x="20083" y="15864"/>
                      <a:pt x="19747" y="15752"/>
                      <a:pt x="19300" y="15640"/>
                    </a:cubicBezTo>
                    <a:cubicBezTo>
                      <a:pt x="18964" y="15640"/>
                      <a:pt x="18516" y="15528"/>
                      <a:pt x="18516" y="15528"/>
                    </a:cubicBezTo>
                    <a:cubicBezTo>
                      <a:pt x="18404" y="15528"/>
                      <a:pt x="18292" y="15752"/>
                      <a:pt x="18292" y="15752"/>
                    </a:cubicBezTo>
                    <a:cubicBezTo>
                      <a:pt x="18292" y="15752"/>
                      <a:pt x="18292" y="15752"/>
                      <a:pt x="18292" y="15752"/>
                    </a:cubicBezTo>
                    <a:cubicBezTo>
                      <a:pt x="18292" y="15752"/>
                      <a:pt x="18180" y="15976"/>
                      <a:pt x="18180" y="16088"/>
                    </a:cubicBezTo>
                    <a:cubicBezTo>
                      <a:pt x="18180" y="16088"/>
                      <a:pt x="18404" y="16424"/>
                      <a:pt x="18628" y="16648"/>
                    </a:cubicBezTo>
                    <a:cubicBezTo>
                      <a:pt x="18852" y="16983"/>
                      <a:pt x="19076" y="17319"/>
                      <a:pt x="19076" y="17431"/>
                    </a:cubicBezTo>
                    <a:cubicBezTo>
                      <a:pt x="19076" y="17543"/>
                      <a:pt x="18852" y="17879"/>
                      <a:pt x="18740" y="17879"/>
                    </a:cubicBezTo>
                    <a:cubicBezTo>
                      <a:pt x="18740" y="17879"/>
                      <a:pt x="18292" y="17767"/>
                      <a:pt x="17957" y="17543"/>
                    </a:cubicBezTo>
                    <a:cubicBezTo>
                      <a:pt x="17621" y="17319"/>
                      <a:pt x="17285" y="17207"/>
                      <a:pt x="17173" y="17207"/>
                    </a:cubicBezTo>
                    <a:cubicBezTo>
                      <a:pt x="17061" y="17207"/>
                      <a:pt x="16949" y="17319"/>
                      <a:pt x="16949" y="17319"/>
                    </a:cubicBezTo>
                    <a:cubicBezTo>
                      <a:pt x="16949" y="17431"/>
                      <a:pt x="16949" y="17431"/>
                      <a:pt x="16949" y="17431"/>
                    </a:cubicBezTo>
                    <a:cubicBezTo>
                      <a:pt x="16949" y="17431"/>
                      <a:pt x="16726" y="17543"/>
                      <a:pt x="16726" y="17655"/>
                    </a:cubicBezTo>
                    <a:cubicBezTo>
                      <a:pt x="16726" y="17655"/>
                      <a:pt x="16949" y="17991"/>
                      <a:pt x="17061" y="18326"/>
                    </a:cubicBezTo>
                    <a:cubicBezTo>
                      <a:pt x="17173" y="18774"/>
                      <a:pt x="17397" y="19110"/>
                      <a:pt x="17397" y="19222"/>
                    </a:cubicBezTo>
                    <a:cubicBezTo>
                      <a:pt x="17285" y="19334"/>
                      <a:pt x="17061" y="19557"/>
                      <a:pt x="16949" y="19557"/>
                    </a:cubicBezTo>
                    <a:cubicBezTo>
                      <a:pt x="16837" y="19557"/>
                      <a:pt x="16502" y="19334"/>
                      <a:pt x="16166" y="18998"/>
                    </a:cubicBezTo>
                    <a:cubicBezTo>
                      <a:pt x="15830" y="18774"/>
                      <a:pt x="15606" y="18550"/>
                      <a:pt x="15494" y="18550"/>
                    </a:cubicBezTo>
                    <a:cubicBezTo>
                      <a:pt x="15494" y="18438"/>
                      <a:pt x="15271" y="18662"/>
                      <a:pt x="15271" y="18662"/>
                    </a:cubicBezTo>
                    <a:cubicBezTo>
                      <a:pt x="15271" y="18662"/>
                      <a:pt x="15271" y="18662"/>
                      <a:pt x="15271" y="18662"/>
                    </a:cubicBezTo>
                    <a:cubicBezTo>
                      <a:pt x="15271" y="18662"/>
                      <a:pt x="15047" y="18774"/>
                      <a:pt x="15047" y="18774"/>
                    </a:cubicBezTo>
                    <a:cubicBezTo>
                      <a:pt x="14935" y="18886"/>
                      <a:pt x="15047" y="19222"/>
                      <a:pt x="15159" y="19669"/>
                    </a:cubicBezTo>
                    <a:cubicBezTo>
                      <a:pt x="15271" y="20005"/>
                      <a:pt x="15271" y="20453"/>
                      <a:pt x="15271" y="20453"/>
                    </a:cubicBezTo>
                    <a:cubicBezTo>
                      <a:pt x="15159" y="20565"/>
                      <a:pt x="14823" y="20789"/>
                      <a:pt x="14711" y="20677"/>
                    </a:cubicBezTo>
                    <a:cubicBezTo>
                      <a:pt x="14599" y="20677"/>
                      <a:pt x="14375" y="20341"/>
                      <a:pt x="14151" y="20117"/>
                    </a:cubicBezTo>
                    <a:cubicBezTo>
                      <a:pt x="13928" y="19781"/>
                      <a:pt x="13704" y="19446"/>
                      <a:pt x="13592" y="19446"/>
                    </a:cubicBezTo>
                    <a:cubicBezTo>
                      <a:pt x="13592" y="19334"/>
                      <a:pt x="13368" y="19446"/>
                      <a:pt x="13368" y="19446"/>
                    </a:cubicBezTo>
                    <a:cubicBezTo>
                      <a:pt x="13368" y="19446"/>
                      <a:pt x="13368" y="19446"/>
                      <a:pt x="13368" y="19446"/>
                    </a:cubicBezTo>
                    <a:cubicBezTo>
                      <a:pt x="13368" y="19446"/>
                      <a:pt x="13032" y="19557"/>
                      <a:pt x="13032" y="19557"/>
                    </a:cubicBezTo>
                    <a:cubicBezTo>
                      <a:pt x="13032" y="19669"/>
                      <a:pt x="13032" y="20005"/>
                      <a:pt x="12920" y="20453"/>
                    </a:cubicBezTo>
                    <a:cubicBezTo>
                      <a:pt x="12920" y="20789"/>
                      <a:pt x="12920" y="21236"/>
                      <a:pt x="12920" y="21236"/>
                    </a:cubicBezTo>
                    <a:cubicBezTo>
                      <a:pt x="12808" y="21348"/>
                      <a:pt x="12473" y="21460"/>
                      <a:pt x="12361" y="21348"/>
                    </a:cubicBezTo>
                    <a:cubicBezTo>
                      <a:pt x="12249" y="21348"/>
                      <a:pt x="12025" y="21012"/>
                      <a:pt x="11913" y="20565"/>
                    </a:cubicBezTo>
                    <a:cubicBezTo>
                      <a:pt x="11689" y="20229"/>
                      <a:pt x="11577" y="19893"/>
                      <a:pt x="11577" y="19893"/>
                    </a:cubicBezTo>
                    <a:cubicBezTo>
                      <a:pt x="11465" y="19781"/>
                      <a:pt x="11242" y="19893"/>
                      <a:pt x="11242" y="19893"/>
                    </a:cubicBezTo>
                    <a:cubicBezTo>
                      <a:pt x="11242" y="19893"/>
                      <a:pt x="11242" y="19893"/>
                      <a:pt x="11242" y="19893"/>
                    </a:cubicBezTo>
                    <a:cubicBezTo>
                      <a:pt x="11242" y="19893"/>
                      <a:pt x="11018" y="19781"/>
                      <a:pt x="10906" y="19893"/>
                    </a:cubicBezTo>
                    <a:cubicBezTo>
                      <a:pt x="10906" y="19893"/>
                      <a:pt x="10794" y="20341"/>
                      <a:pt x="10682" y="20677"/>
                    </a:cubicBezTo>
                    <a:cubicBezTo>
                      <a:pt x="10570" y="21012"/>
                      <a:pt x="10458" y="21460"/>
                      <a:pt x="10346" y="21460"/>
                    </a:cubicBezTo>
                    <a:cubicBezTo>
                      <a:pt x="10234" y="21572"/>
                      <a:pt x="9899" y="21572"/>
                      <a:pt x="9787" y="21460"/>
                    </a:cubicBezTo>
                    <a:cubicBezTo>
                      <a:pt x="9787" y="21460"/>
                      <a:pt x="9675" y="21012"/>
                      <a:pt x="9563" y="20565"/>
                    </a:cubicBezTo>
                    <a:cubicBezTo>
                      <a:pt x="9563" y="20229"/>
                      <a:pt x="9451" y="19781"/>
                      <a:pt x="9451" y="19781"/>
                    </a:cubicBezTo>
                    <a:cubicBezTo>
                      <a:pt x="9339" y="19781"/>
                      <a:pt x="9115" y="19669"/>
                      <a:pt x="9115" y="19669"/>
                    </a:cubicBezTo>
                    <a:cubicBezTo>
                      <a:pt x="9115" y="19669"/>
                      <a:pt x="9115" y="19669"/>
                      <a:pt x="9115" y="19669"/>
                    </a:cubicBezTo>
                    <a:cubicBezTo>
                      <a:pt x="9115" y="19669"/>
                      <a:pt x="8891" y="19669"/>
                      <a:pt x="8779" y="19669"/>
                    </a:cubicBezTo>
                    <a:cubicBezTo>
                      <a:pt x="8779" y="19669"/>
                      <a:pt x="8556" y="20005"/>
                      <a:pt x="8444" y="20453"/>
                    </a:cubicBezTo>
                    <a:cubicBezTo>
                      <a:pt x="8220" y="20789"/>
                      <a:pt x="7996" y="21124"/>
                      <a:pt x="7884" y="21124"/>
                    </a:cubicBezTo>
                    <a:cubicBezTo>
                      <a:pt x="7772" y="21124"/>
                      <a:pt x="7436" y="21012"/>
                      <a:pt x="7436" y="20900"/>
                    </a:cubicBezTo>
                    <a:cubicBezTo>
                      <a:pt x="7325" y="20900"/>
                      <a:pt x="7325" y="20453"/>
                      <a:pt x="7325" y="20117"/>
                    </a:cubicBezTo>
                    <a:cubicBezTo>
                      <a:pt x="7325" y="19669"/>
                      <a:pt x="7436" y="19334"/>
                      <a:pt x="7436" y="19222"/>
                    </a:cubicBezTo>
                    <a:cubicBezTo>
                      <a:pt x="7325" y="19222"/>
                      <a:pt x="7101" y="19110"/>
                      <a:pt x="7101" y="19110"/>
                    </a:cubicBezTo>
                    <a:cubicBezTo>
                      <a:pt x="7101" y="19110"/>
                      <a:pt x="7101" y="19110"/>
                      <a:pt x="7101" y="19110"/>
                    </a:cubicBezTo>
                    <a:cubicBezTo>
                      <a:pt x="7101" y="19110"/>
                      <a:pt x="6877" y="18998"/>
                      <a:pt x="6765" y="18998"/>
                    </a:cubicBezTo>
                    <a:cubicBezTo>
                      <a:pt x="6765" y="18998"/>
                      <a:pt x="6541" y="19334"/>
                      <a:pt x="6205" y="19557"/>
                    </a:cubicBezTo>
                    <a:cubicBezTo>
                      <a:pt x="5982" y="19893"/>
                      <a:pt x="5646" y="20229"/>
                      <a:pt x="5646" y="20229"/>
                    </a:cubicBezTo>
                    <a:cubicBezTo>
                      <a:pt x="5534" y="20229"/>
                      <a:pt x="5198" y="20005"/>
                      <a:pt x="5086" y="19893"/>
                    </a:cubicBezTo>
                    <a:cubicBezTo>
                      <a:pt x="5086" y="19893"/>
                      <a:pt x="5198" y="19446"/>
                      <a:pt x="5310" y="19110"/>
                    </a:cubicBezTo>
                    <a:cubicBezTo>
                      <a:pt x="5422" y="18662"/>
                      <a:pt x="5534" y="18326"/>
                      <a:pt x="5534" y="18214"/>
                    </a:cubicBezTo>
                    <a:cubicBezTo>
                      <a:pt x="5534" y="18214"/>
                      <a:pt x="5310" y="18103"/>
                      <a:pt x="5310" y="18103"/>
                    </a:cubicBezTo>
                    <a:cubicBezTo>
                      <a:pt x="5310" y="18103"/>
                      <a:pt x="5310" y="18103"/>
                      <a:pt x="5310" y="18103"/>
                    </a:cubicBezTo>
                    <a:cubicBezTo>
                      <a:pt x="5310" y="18103"/>
                      <a:pt x="5086" y="17879"/>
                      <a:pt x="4974" y="17879"/>
                    </a:cubicBezTo>
                    <a:cubicBezTo>
                      <a:pt x="4974" y="17879"/>
                      <a:pt x="4639" y="18103"/>
                      <a:pt x="4303" y="18326"/>
                    </a:cubicBezTo>
                    <a:cubicBezTo>
                      <a:pt x="3967" y="18550"/>
                      <a:pt x="3631" y="18774"/>
                      <a:pt x="3631" y="18774"/>
                    </a:cubicBezTo>
                    <a:cubicBezTo>
                      <a:pt x="3407" y="18774"/>
                      <a:pt x="3184" y="18550"/>
                      <a:pt x="3184" y="18326"/>
                    </a:cubicBezTo>
                    <a:cubicBezTo>
                      <a:pt x="3184" y="18326"/>
                      <a:pt x="3296" y="17991"/>
                      <a:pt x="3519" y="17655"/>
                    </a:cubicBezTo>
                    <a:cubicBezTo>
                      <a:pt x="3743" y="17207"/>
                      <a:pt x="3967" y="16871"/>
                      <a:pt x="3967" y="16871"/>
                    </a:cubicBezTo>
                    <a:cubicBezTo>
                      <a:pt x="3967" y="16760"/>
                      <a:pt x="3743" y="16648"/>
                      <a:pt x="3743" y="16648"/>
                    </a:cubicBezTo>
                    <a:cubicBezTo>
                      <a:pt x="3743" y="16648"/>
                      <a:pt x="3743" y="16648"/>
                      <a:pt x="3743" y="16648"/>
                    </a:cubicBezTo>
                    <a:cubicBezTo>
                      <a:pt x="3743" y="16648"/>
                      <a:pt x="3631" y="16424"/>
                      <a:pt x="3519" y="16424"/>
                    </a:cubicBezTo>
                    <a:cubicBezTo>
                      <a:pt x="3519" y="16312"/>
                      <a:pt x="3072" y="16536"/>
                      <a:pt x="2736" y="16648"/>
                    </a:cubicBezTo>
                    <a:cubicBezTo>
                      <a:pt x="2400" y="16760"/>
                      <a:pt x="1953" y="16983"/>
                      <a:pt x="1953" y="16871"/>
                    </a:cubicBezTo>
                    <a:cubicBezTo>
                      <a:pt x="1841" y="16871"/>
                      <a:pt x="1617" y="16536"/>
                      <a:pt x="1617" y="16424"/>
                    </a:cubicBezTo>
                    <a:cubicBezTo>
                      <a:pt x="1617" y="16424"/>
                      <a:pt x="1841" y="16088"/>
                      <a:pt x="2176" y="15752"/>
                    </a:cubicBezTo>
                    <a:cubicBezTo>
                      <a:pt x="2400" y="15417"/>
                      <a:pt x="2736" y="15193"/>
                      <a:pt x="2736" y="15193"/>
                    </a:cubicBezTo>
                    <a:cubicBezTo>
                      <a:pt x="2736" y="15081"/>
                      <a:pt x="2624" y="14857"/>
                      <a:pt x="2624" y="14857"/>
                    </a:cubicBezTo>
                    <a:cubicBezTo>
                      <a:pt x="2624" y="14857"/>
                      <a:pt x="2624" y="14857"/>
                      <a:pt x="2624" y="14857"/>
                    </a:cubicBezTo>
                    <a:cubicBezTo>
                      <a:pt x="2624" y="14857"/>
                      <a:pt x="2512" y="14633"/>
                      <a:pt x="2400" y="14521"/>
                    </a:cubicBezTo>
                    <a:cubicBezTo>
                      <a:pt x="2400" y="14521"/>
                      <a:pt x="1953" y="14633"/>
                      <a:pt x="1617" y="14633"/>
                    </a:cubicBezTo>
                    <a:cubicBezTo>
                      <a:pt x="1169" y="14745"/>
                      <a:pt x="833" y="14745"/>
                      <a:pt x="721" y="14745"/>
                    </a:cubicBezTo>
                    <a:cubicBezTo>
                      <a:pt x="610" y="14633"/>
                      <a:pt x="498" y="14297"/>
                      <a:pt x="498" y="14185"/>
                    </a:cubicBezTo>
                    <a:cubicBezTo>
                      <a:pt x="610" y="14074"/>
                      <a:pt x="833" y="13850"/>
                      <a:pt x="1169" y="13626"/>
                    </a:cubicBezTo>
                    <a:cubicBezTo>
                      <a:pt x="1505" y="13402"/>
                      <a:pt x="1841" y="13178"/>
                      <a:pt x="1953" y="13178"/>
                    </a:cubicBezTo>
                    <a:cubicBezTo>
                      <a:pt x="1953" y="13066"/>
                      <a:pt x="1841" y="12842"/>
                      <a:pt x="1841" y="12842"/>
                    </a:cubicBezTo>
                    <a:cubicBezTo>
                      <a:pt x="1841" y="12842"/>
                      <a:pt x="1841" y="12842"/>
                      <a:pt x="1841" y="12842"/>
                    </a:cubicBezTo>
                    <a:cubicBezTo>
                      <a:pt x="1841" y="12842"/>
                      <a:pt x="1841" y="12619"/>
                      <a:pt x="1729" y="12507"/>
                    </a:cubicBezTo>
                    <a:cubicBezTo>
                      <a:pt x="1729" y="12507"/>
                      <a:pt x="1393" y="12507"/>
                      <a:pt x="945" y="12507"/>
                    </a:cubicBezTo>
                    <a:cubicBezTo>
                      <a:pt x="498" y="12395"/>
                      <a:pt x="162" y="12395"/>
                      <a:pt x="50" y="12283"/>
                    </a:cubicBezTo>
                    <a:cubicBezTo>
                      <a:pt x="50" y="12171"/>
                      <a:pt x="-62" y="11835"/>
                      <a:pt x="50" y="11723"/>
                    </a:cubicBezTo>
                    <a:cubicBezTo>
                      <a:pt x="50" y="11723"/>
                      <a:pt x="386" y="11499"/>
                      <a:pt x="833" y="11388"/>
                    </a:cubicBez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grpSp>
        <p:sp>
          <p:nvSpPr>
            <p:cNvPr id="12" name="Shape 545"/>
            <p:cNvSpPr/>
            <p:nvPr/>
          </p:nvSpPr>
          <p:spPr>
            <a:xfrm>
              <a:off x="22304" y="15790"/>
              <a:ext cx="1155" cy="1013"/>
            </a:xfrm>
            <a:prstGeom prst="rect">
              <a:avLst/>
            </a:prstGeom>
            <a:noFill/>
            <a:ln w="12700" cap="flat">
              <a:noFill/>
              <a:miter lim="400000"/>
            </a:ln>
            <a:effectLst/>
          </p:spPr>
          <p:txBody>
            <a:bodyPr wrap="square" lIns="91439" tIns="91439" rIns="91439" bIns="91439" numCol="1" anchor="t">
              <a:spAutoFit/>
            </a:bodyPr>
            <a:lstStyle>
              <a:lvl1pPr>
                <a:defRPr sz="3000" b="1">
                  <a:solidFill>
                    <a:srgbClr val="363031"/>
                  </a:solidFill>
                </a:defRPr>
              </a:lvl1pPr>
            </a:lstStyle>
            <a:p>
              <a:pPr>
                <a:defRPr b="0">
                  <a:solidFill>
                    <a:srgbClr val="000000"/>
                  </a:solidFill>
                </a:defRPr>
              </a:pPr>
              <a:r>
                <a:rPr lang="en-US" b="1">
                  <a:solidFill>
                    <a:srgbClr val="363031"/>
                  </a:solidFill>
                </a:rPr>
                <a:t>RM</a:t>
              </a:r>
              <a:endParaRPr lang="en-US" b="1">
                <a:solidFill>
                  <a:srgbClr val="363031"/>
                </a:solidFill>
              </a:endParaRPr>
            </a:p>
          </p:txBody>
        </p:sp>
        <p:sp>
          <p:nvSpPr>
            <p:cNvPr id="13" name="Shape 569"/>
            <p:cNvSpPr/>
            <p:nvPr/>
          </p:nvSpPr>
          <p:spPr>
            <a:xfrm>
              <a:off x="25411" y="15518"/>
              <a:ext cx="9986" cy="2030"/>
            </a:xfrm>
            <a:prstGeom prst="rect">
              <a:avLst/>
            </a:prstGeom>
            <a:noFill/>
            <a:ln w="12700" cap="flat">
              <a:noFill/>
              <a:miter lim="400000"/>
            </a:ln>
            <a:effectLst/>
          </p:spPr>
          <p:txBody>
            <a:bodyPr wrap="square" lIns="91439" tIns="91439" rIns="91439" bIns="91439" numCol="1" anchor="t">
              <a:spAutoFit/>
            </a:bodyPr>
            <a:lstStyle>
              <a:lvl1pPr algn="just">
                <a:defRPr sz="2400">
                  <a:solidFill>
                    <a:srgbClr val="565555"/>
                  </a:solidFill>
                </a:defRPr>
              </a:lvl1pPr>
            </a:lstStyle>
            <a:p>
              <a:pPr>
                <a:defRPr>
                  <a:solidFill>
                    <a:srgbClr val="000000"/>
                  </a:solidFill>
                </a:defRPr>
              </a:pPr>
              <a:r>
                <a:rPr>
                  <a:solidFill>
                    <a:srgbClr val="565555"/>
                  </a:solidFill>
                </a:rPr>
                <a:t>控制分支事务，负责分支注册、状态汇报，并接收事务协调器 TC 的指令，驱动分支（本地）事务的提交和回滚。</a:t>
              </a:r>
              <a:endParaRPr>
                <a:solidFill>
                  <a:srgbClr val="565555"/>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000"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000" fill="hold">
                                          <p:stCondLst>
                                            <p:cond delay="0"/>
                                          </p:stCondLst>
                                        </p:cTn>
                                        <p:tgtEl>
                                          <p:spTgt spid="15"/>
                                        </p:tgtEl>
                                        <p:attrNameLst>
                                          <p:attrName>style.visibility</p:attrName>
                                        </p:attrNameLst>
                                      </p:cBhvr>
                                      <p:to>
                                        <p:strVal val="visible"/>
                                      </p:to>
                                    </p:set>
                                    <p:anim calcmode="lin" valueType="num">
                                      <p:cBhvr additive="base">
                                        <p:cTn id="12" dur="1000" fill="hold"/>
                                        <p:tgtEl>
                                          <p:spTgt spid="15"/>
                                        </p:tgtEl>
                                        <p:attrNameLst>
                                          <p:attrName>ppt_x</p:attrName>
                                        </p:attrNameLst>
                                      </p:cBhvr>
                                      <p:tavLst>
                                        <p:tav tm="0">
                                          <p:val>
                                            <p:strVal val="#ppt_x"/>
                                          </p:val>
                                        </p:tav>
                                        <p:tav tm="100000">
                                          <p:val>
                                            <p:strVal val="#ppt_x"/>
                                          </p:val>
                                        </p:tav>
                                      </p:tavLst>
                                    </p:anim>
                                    <p:anim calcmode="lin" valueType="num">
                                      <p:cBhvr additive="base">
                                        <p:cTn id="13" dur="10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000" fill="hold">
                                          <p:stCondLst>
                                            <p:cond delay="0"/>
                                          </p:stCondLst>
                                        </p:cTn>
                                        <p:tgtEl>
                                          <p:spTgt spid="16"/>
                                        </p:tgtEl>
                                        <p:attrNameLst>
                                          <p:attrName>style.visibility</p:attrName>
                                        </p:attrNameLst>
                                      </p:cBhvr>
                                      <p:to>
                                        <p:strVal val="visible"/>
                                      </p:to>
                                    </p:set>
                                    <p:anim calcmode="lin" valueType="num">
                                      <p:cBhvr additive="base">
                                        <p:cTn id="17" dur="1000" fill="hold"/>
                                        <p:tgtEl>
                                          <p:spTgt spid="16"/>
                                        </p:tgtEl>
                                        <p:attrNameLst>
                                          <p:attrName>ppt_x</p:attrName>
                                        </p:attrNameLst>
                                      </p:cBhvr>
                                      <p:tavLst>
                                        <p:tav tm="0">
                                          <p:val>
                                            <p:strVal val="#ppt_x"/>
                                          </p:val>
                                        </p:tav>
                                        <p:tav tm="100000">
                                          <p:val>
                                            <p:strVal val="#ppt_x"/>
                                          </p:val>
                                        </p:tav>
                                      </p:tavLst>
                                    </p:anim>
                                    <p:anim calcmode="lin" valueType="num">
                                      <p:cBhvr additive="base">
                                        <p:cTn id="1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29" name="Shape 129"/>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30" name="Shape 130"/>
          <p:cNvSpPr/>
          <p:nvPr/>
        </p:nvSpPr>
        <p:spPr>
          <a:xfrm>
            <a:off x="3336290" y="1385570"/>
            <a:ext cx="4064635" cy="735330"/>
          </a:xfrm>
          <a:prstGeom prst="rect">
            <a:avLst/>
          </a:prstGeom>
          <a:ln w="12700">
            <a:miter lim="400000"/>
          </a:ln>
        </p:spPr>
        <p:txBody>
          <a:bodyPr wrap="square" tIns="91439" bIns="91439">
            <a:spAutoFit/>
          </a:bodyPr>
          <a:lstStyle>
            <a:lvl1pPr>
              <a:defRPr b="1"/>
            </a:lvl1pPr>
          </a:lstStyle>
          <a:p>
            <a:pPr>
              <a:defRPr b="0"/>
            </a:pPr>
            <a:r>
              <a:rPr lang="en-US" altLang="zh-CN" b="1">
                <a:ea typeface="宋体" panose="02010600030101010101" pitchFamily="2" charset="-122"/>
                <a:sym typeface="+mn-ea"/>
              </a:rPr>
              <a:t>Seata--TCC</a:t>
            </a:r>
            <a:r>
              <a:rPr lang="zh-CN" altLang="en-US" b="1">
                <a:ea typeface="宋体" panose="02010600030101010101" pitchFamily="2" charset="-122"/>
                <a:sym typeface="+mn-ea"/>
              </a:rPr>
              <a:t>模式</a:t>
            </a:r>
            <a:endParaRPr lang="zh-CN" altLang="en-US" b="1">
              <a:ea typeface="宋体" panose="02010600030101010101" pitchFamily="2" charset="-122"/>
              <a:sym typeface="+mn-ea"/>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grpSp>
        <p:nvGrpSpPr>
          <p:cNvPr id="128" name="Group 128"/>
          <p:cNvGrpSpPr/>
          <p:nvPr/>
        </p:nvGrpSpPr>
        <p:grpSpPr>
          <a:xfrm>
            <a:off x="1562100" y="952498"/>
            <a:ext cx="1524000" cy="1524002"/>
            <a:chOff x="0" y="-1"/>
            <a:chExt cx="1524000" cy="1524001"/>
          </a:xfrm>
        </p:grpSpPr>
        <p:sp>
          <p:nvSpPr>
            <p:cNvPr id="126" name="Shape 126"/>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27" name="Shape 127"/>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4.2</a:t>
              </a:r>
              <a:endParaRPr lang="en-US"/>
            </a:p>
          </p:txBody>
        </p:sp>
      </p:grpSp>
      <p:grpSp>
        <p:nvGrpSpPr>
          <p:cNvPr id="14" name="组合 13"/>
          <p:cNvGrpSpPr/>
          <p:nvPr/>
        </p:nvGrpSpPr>
        <p:grpSpPr>
          <a:xfrm>
            <a:off x="13488035" y="2825115"/>
            <a:ext cx="9289414" cy="2080260"/>
            <a:chOff x="21241" y="4449"/>
            <a:chExt cx="14629" cy="3276"/>
          </a:xfrm>
        </p:grpSpPr>
        <p:grpSp>
          <p:nvGrpSpPr>
            <p:cNvPr id="582" name="Group 582"/>
            <p:cNvGrpSpPr/>
            <p:nvPr/>
          </p:nvGrpSpPr>
          <p:grpSpPr>
            <a:xfrm>
              <a:off x="21241" y="4449"/>
              <a:ext cx="14629" cy="3276"/>
              <a:chOff x="-2" y="-2"/>
              <a:chExt cx="9289412" cy="2080518"/>
            </a:xfrm>
          </p:grpSpPr>
          <p:grpSp>
            <p:nvGrpSpPr>
              <p:cNvPr id="578" name="Group 578"/>
              <p:cNvGrpSpPr/>
              <p:nvPr/>
            </p:nvGrpSpPr>
            <p:grpSpPr>
              <a:xfrm>
                <a:off x="-2" y="-2"/>
                <a:ext cx="9190988" cy="2080518"/>
                <a:chOff x="-1" y="-1"/>
                <a:chExt cx="9190985" cy="2080516"/>
              </a:xfrm>
            </p:grpSpPr>
            <p:sp>
              <p:nvSpPr>
                <p:cNvPr id="572" name="Shape 572"/>
                <p:cNvSpPr/>
                <p:nvPr/>
              </p:nvSpPr>
              <p:spPr>
                <a:xfrm>
                  <a:off x="803909" y="241934"/>
                  <a:ext cx="8387075" cy="1838322"/>
                </a:xfrm>
                <a:custGeom>
                  <a:avLst/>
                  <a:gdLst/>
                  <a:ahLst/>
                  <a:cxnLst>
                    <a:cxn ang="0">
                      <a:pos x="wd2" y="hd2"/>
                    </a:cxn>
                    <a:cxn ang="5400000">
                      <a:pos x="wd2" y="hd2"/>
                    </a:cxn>
                    <a:cxn ang="10800000">
                      <a:pos x="wd2" y="hd2"/>
                    </a:cxn>
                    <a:cxn ang="16200000">
                      <a:pos x="wd2" y="hd2"/>
                    </a:cxn>
                  </a:cxnLst>
                  <a:rect l="0" t="0" r="r" b="b"/>
                  <a:pathLst>
                    <a:path w="21600" h="21600" extrusionOk="0">
                      <a:moveTo>
                        <a:pt x="21600" y="18503"/>
                      </a:moveTo>
                      <a:cubicBezTo>
                        <a:pt x="21600" y="20171"/>
                        <a:pt x="21272" y="21600"/>
                        <a:pt x="20842" y="21600"/>
                      </a:cubicBezTo>
                      <a:cubicBezTo>
                        <a:pt x="783" y="21600"/>
                        <a:pt x="783" y="21600"/>
                        <a:pt x="783" y="21600"/>
                      </a:cubicBezTo>
                      <a:cubicBezTo>
                        <a:pt x="354" y="21600"/>
                        <a:pt x="0" y="20171"/>
                        <a:pt x="0" y="18503"/>
                      </a:cubicBezTo>
                      <a:cubicBezTo>
                        <a:pt x="0" y="3097"/>
                        <a:pt x="0" y="3097"/>
                        <a:pt x="0" y="3097"/>
                      </a:cubicBezTo>
                      <a:cubicBezTo>
                        <a:pt x="0" y="1350"/>
                        <a:pt x="354" y="0"/>
                        <a:pt x="783" y="0"/>
                      </a:cubicBezTo>
                      <a:cubicBezTo>
                        <a:pt x="20842" y="0"/>
                        <a:pt x="20842" y="0"/>
                        <a:pt x="20842" y="0"/>
                      </a:cubicBezTo>
                      <a:cubicBezTo>
                        <a:pt x="21272" y="0"/>
                        <a:pt x="21600" y="1350"/>
                        <a:pt x="21600" y="3097"/>
                      </a:cubicBezTo>
                      <a:lnTo>
                        <a:pt x="21600" y="18503"/>
                      </a:ln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573" name="Shape 573"/>
                <p:cNvSpPr/>
                <p:nvPr/>
              </p:nvSpPr>
              <p:spPr>
                <a:xfrm>
                  <a:off x="-1" y="-1"/>
                  <a:ext cx="2842240" cy="2080516"/>
                </a:xfrm>
                <a:custGeom>
                  <a:avLst/>
                  <a:gdLst/>
                  <a:ahLst/>
                  <a:cxnLst>
                    <a:cxn ang="0">
                      <a:pos x="wd2" y="hd2"/>
                    </a:cxn>
                    <a:cxn ang="5400000">
                      <a:pos x="wd2" y="hd2"/>
                    </a:cxn>
                    <a:cxn ang="10800000">
                      <a:pos x="wd2" y="hd2"/>
                    </a:cxn>
                    <a:cxn ang="16200000">
                      <a:pos x="wd2" y="hd2"/>
                    </a:cxn>
                  </a:cxnLst>
                  <a:rect l="0" t="0" r="r" b="b"/>
                  <a:pathLst>
                    <a:path w="20527" h="20162" extrusionOk="0">
                      <a:moveTo>
                        <a:pt x="11291" y="1377"/>
                      </a:moveTo>
                      <a:cubicBezTo>
                        <a:pt x="7723" y="-1438"/>
                        <a:pt x="3130" y="198"/>
                        <a:pt x="1028" y="5042"/>
                      </a:cubicBezTo>
                      <a:cubicBezTo>
                        <a:pt x="-1073" y="9820"/>
                        <a:pt x="149" y="15973"/>
                        <a:pt x="3765" y="18787"/>
                      </a:cubicBezTo>
                      <a:cubicBezTo>
                        <a:pt x="4938" y="19704"/>
                        <a:pt x="6208" y="20162"/>
                        <a:pt x="7479" y="20162"/>
                      </a:cubicBezTo>
                      <a:cubicBezTo>
                        <a:pt x="7479" y="20162"/>
                        <a:pt x="7479" y="20162"/>
                        <a:pt x="7479" y="20162"/>
                      </a:cubicBezTo>
                      <a:cubicBezTo>
                        <a:pt x="20527" y="20162"/>
                        <a:pt x="20527" y="20162"/>
                        <a:pt x="20527" y="20162"/>
                      </a:cubicBezTo>
                      <a:cubicBezTo>
                        <a:pt x="14076" y="5042"/>
                        <a:pt x="14076" y="5042"/>
                        <a:pt x="14076" y="5042"/>
                      </a:cubicBezTo>
                      <a:cubicBezTo>
                        <a:pt x="14076" y="5042"/>
                        <a:pt x="14076" y="5042"/>
                        <a:pt x="14076" y="5042"/>
                      </a:cubicBezTo>
                      <a:cubicBezTo>
                        <a:pt x="13441" y="3537"/>
                        <a:pt x="12464" y="2293"/>
                        <a:pt x="11291" y="1377"/>
                      </a:cubicBezTo>
                      <a:close/>
                    </a:path>
                  </a:pathLst>
                </a:custGeom>
                <a:solidFill>
                  <a:srgbClr val="6EAA01"/>
                </a:solidFill>
                <a:ln w="12700" cap="flat">
                  <a:noFill/>
                  <a:miter lim="400000"/>
                </a:ln>
                <a:effectLst>
                  <a:outerShdw blurRad="101600" dist="101600" rotWithShape="0">
                    <a:srgbClr val="000000">
                      <a:alpha val="40000"/>
                    </a:srgbClr>
                  </a:outerShdw>
                </a:effectLst>
              </p:spPr>
              <p:txBody>
                <a:bodyPr wrap="square" lIns="91439" tIns="91439" rIns="91439" bIns="91439" numCol="1" anchor="t">
                  <a:noAutofit/>
                </a:bodyPr>
                <a:lstStyle/>
                <a:p/>
              </p:txBody>
            </p:sp>
            <p:sp>
              <p:nvSpPr>
                <p:cNvPr id="574" name="Shape 574"/>
                <p:cNvSpPr/>
                <p:nvPr/>
              </p:nvSpPr>
              <p:spPr>
                <a:xfrm>
                  <a:off x="219901" y="213490"/>
                  <a:ext cx="1644224" cy="1647736"/>
                </a:xfrm>
                <a:custGeom>
                  <a:avLst/>
                  <a:gdLst/>
                  <a:ahLst/>
                  <a:cxnLst>
                    <a:cxn ang="0">
                      <a:pos x="wd2" y="hd2"/>
                    </a:cxn>
                    <a:cxn ang="5400000">
                      <a:pos x="wd2" y="hd2"/>
                    </a:cxn>
                    <a:cxn ang="10800000">
                      <a:pos x="wd2" y="hd2"/>
                    </a:cxn>
                    <a:cxn ang="16200000">
                      <a:pos x="wd2" y="hd2"/>
                    </a:cxn>
                  </a:cxnLst>
                  <a:rect l="0" t="0" r="r" b="b"/>
                  <a:pathLst>
                    <a:path w="18895" h="18935" extrusionOk="0">
                      <a:moveTo>
                        <a:pt x="14188" y="1252"/>
                      </a:moveTo>
                      <a:cubicBezTo>
                        <a:pt x="18694" y="3894"/>
                        <a:pt x="20248" y="9721"/>
                        <a:pt x="17606" y="14228"/>
                      </a:cubicBezTo>
                      <a:cubicBezTo>
                        <a:pt x="15042" y="18734"/>
                        <a:pt x="9215" y="20288"/>
                        <a:pt x="4708" y="17646"/>
                      </a:cubicBezTo>
                      <a:cubicBezTo>
                        <a:pt x="202" y="15082"/>
                        <a:pt x="-1352" y="9255"/>
                        <a:pt x="1290" y="4748"/>
                      </a:cubicBezTo>
                      <a:cubicBezTo>
                        <a:pt x="3854" y="164"/>
                        <a:pt x="9681" y="-1312"/>
                        <a:pt x="14188" y="1252"/>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575" name="Shape 575"/>
                <p:cNvSpPr/>
                <p:nvPr/>
              </p:nvSpPr>
              <p:spPr>
                <a:xfrm>
                  <a:off x="292712" y="289814"/>
                  <a:ext cx="1508125" cy="1498601"/>
                </a:xfrm>
                <a:prstGeom prst="ellipse">
                  <a:avLst/>
                </a:prstGeom>
                <a:solidFill>
                  <a:srgbClr val="6EAA01"/>
                </a:solidFill>
                <a:ln w="12700" cap="flat">
                  <a:noFill/>
                  <a:miter lim="400000"/>
                </a:ln>
                <a:effectLst/>
              </p:spPr>
              <p:txBody>
                <a:bodyPr wrap="square" lIns="91439" tIns="91439" rIns="91439" bIns="91439" numCol="1" anchor="t">
                  <a:noAutofit/>
                </a:bodyPr>
                <a:lstStyle/>
                <a:p/>
              </p:txBody>
            </p:sp>
          </p:grpSp>
          <p:sp>
            <p:nvSpPr>
              <p:cNvPr id="580" name="Shape 580"/>
              <p:cNvSpPr/>
              <p:nvPr/>
            </p:nvSpPr>
            <p:spPr>
              <a:xfrm>
                <a:off x="2842257" y="936672"/>
                <a:ext cx="6447153" cy="550613"/>
              </a:xfrm>
              <a:prstGeom prst="rect">
                <a:avLst/>
              </a:prstGeom>
              <a:noFill/>
              <a:ln w="12700" cap="flat">
                <a:noFill/>
                <a:miter lim="400000"/>
              </a:ln>
              <a:effectLst/>
            </p:spPr>
            <p:txBody>
              <a:bodyPr wrap="square" lIns="91439" tIns="91439" rIns="91439" bIns="91439" numCol="1" anchor="t">
                <a:spAutoFit/>
              </a:bodyPr>
              <a:lstStyle>
                <a:lvl1pPr algn="just">
                  <a:defRPr sz="2400">
                    <a:solidFill>
                      <a:srgbClr val="565555"/>
                    </a:solidFill>
                  </a:defRPr>
                </a:lvl1pPr>
              </a:lstStyle>
              <a:p>
                <a:pPr>
                  <a:defRPr>
                    <a:solidFill>
                      <a:srgbClr val="000000"/>
                    </a:solidFill>
                  </a:defRPr>
                </a:pPr>
                <a:r>
                  <a:rPr>
                    <a:solidFill>
                      <a:srgbClr val="565555"/>
                    </a:solidFill>
                  </a:rPr>
                  <a:t>调用 自定义 的 prepare 逻辑。</a:t>
                </a:r>
                <a:endParaRPr>
                  <a:solidFill>
                    <a:srgbClr val="565555"/>
                  </a:solidFill>
                </a:endParaRPr>
              </a:p>
            </p:txBody>
          </p:sp>
        </p:grpSp>
        <p:sp>
          <p:nvSpPr>
            <p:cNvPr id="9" name="Shape 545"/>
            <p:cNvSpPr/>
            <p:nvPr/>
          </p:nvSpPr>
          <p:spPr>
            <a:xfrm>
              <a:off x="21581" y="5470"/>
              <a:ext cx="3002" cy="1013"/>
            </a:xfrm>
            <a:prstGeom prst="rect">
              <a:avLst/>
            </a:prstGeom>
            <a:noFill/>
            <a:ln w="12700" cap="flat">
              <a:noFill/>
              <a:miter lim="400000"/>
            </a:ln>
            <a:effectLst/>
          </p:spPr>
          <p:txBody>
            <a:bodyPr wrap="square" lIns="91439" tIns="91439" rIns="91439" bIns="91439" numCol="1" anchor="t">
              <a:spAutoFit/>
            </a:bodyPr>
            <a:lstStyle>
              <a:lvl1pPr>
                <a:defRPr sz="3000" b="1">
                  <a:solidFill>
                    <a:srgbClr val="363031"/>
                  </a:solidFill>
                </a:defRPr>
              </a:lvl1pPr>
            </a:lstStyle>
            <a:p>
              <a:pPr>
                <a:defRPr b="0">
                  <a:solidFill>
                    <a:srgbClr val="000000"/>
                  </a:solidFill>
                </a:defRPr>
              </a:pPr>
              <a:r>
                <a:rPr lang="en-US" b="1">
                  <a:solidFill>
                    <a:srgbClr val="363031"/>
                  </a:solidFill>
                </a:rPr>
                <a:t>prepare</a:t>
              </a:r>
              <a:endParaRPr lang="en-US" b="1">
                <a:solidFill>
                  <a:srgbClr val="363031"/>
                </a:solidFill>
              </a:endParaRPr>
            </a:p>
          </p:txBody>
        </p:sp>
      </p:grpSp>
      <p:grpSp>
        <p:nvGrpSpPr>
          <p:cNvPr id="15" name="组合 14"/>
          <p:cNvGrpSpPr/>
          <p:nvPr/>
        </p:nvGrpSpPr>
        <p:grpSpPr>
          <a:xfrm>
            <a:off x="13488035" y="6078855"/>
            <a:ext cx="9190990" cy="2083435"/>
            <a:chOff x="21241" y="9573"/>
            <a:chExt cx="14474" cy="3281"/>
          </a:xfrm>
        </p:grpSpPr>
        <p:grpSp>
          <p:nvGrpSpPr>
            <p:cNvPr id="571" name="Group 571"/>
            <p:cNvGrpSpPr/>
            <p:nvPr/>
          </p:nvGrpSpPr>
          <p:grpSpPr>
            <a:xfrm>
              <a:off x="21241" y="9573"/>
              <a:ext cx="14474" cy="3281"/>
              <a:chOff x="-2" y="-2"/>
              <a:chExt cx="9190988" cy="2083730"/>
            </a:xfrm>
          </p:grpSpPr>
          <p:grpSp>
            <p:nvGrpSpPr>
              <p:cNvPr id="567" name="Group 567"/>
              <p:cNvGrpSpPr/>
              <p:nvPr/>
            </p:nvGrpSpPr>
            <p:grpSpPr>
              <a:xfrm>
                <a:off x="-2" y="-2"/>
                <a:ext cx="9190988" cy="2083730"/>
                <a:chOff x="-1" y="-1"/>
                <a:chExt cx="9190985" cy="2083728"/>
              </a:xfrm>
            </p:grpSpPr>
            <p:sp>
              <p:nvSpPr>
                <p:cNvPr id="561" name="Shape 561"/>
                <p:cNvSpPr/>
                <p:nvPr/>
              </p:nvSpPr>
              <p:spPr>
                <a:xfrm>
                  <a:off x="803909" y="245109"/>
                  <a:ext cx="8387075" cy="1828797"/>
                </a:xfrm>
                <a:custGeom>
                  <a:avLst/>
                  <a:gdLst/>
                  <a:ahLst/>
                  <a:cxnLst>
                    <a:cxn ang="0">
                      <a:pos x="wd2" y="hd2"/>
                    </a:cxn>
                    <a:cxn ang="5400000">
                      <a:pos x="wd2" y="hd2"/>
                    </a:cxn>
                    <a:cxn ang="10800000">
                      <a:pos x="wd2" y="hd2"/>
                    </a:cxn>
                    <a:cxn ang="16200000">
                      <a:pos x="wd2" y="hd2"/>
                    </a:cxn>
                  </a:cxnLst>
                  <a:rect l="0" t="0" r="r" b="b"/>
                  <a:pathLst>
                    <a:path w="21600" h="21600" extrusionOk="0">
                      <a:moveTo>
                        <a:pt x="21600" y="18571"/>
                      </a:moveTo>
                      <a:cubicBezTo>
                        <a:pt x="21600" y="20245"/>
                        <a:pt x="21272" y="21600"/>
                        <a:pt x="20842" y="21600"/>
                      </a:cubicBezTo>
                      <a:cubicBezTo>
                        <a:pt x="783" y="21600"/>
                        <a:pt x="783" y="21600"/>
                        <a:pt x="783" y="21600"/>
                      </a:cubicBezTo>
                      <a:cubicBezTo>
                        <a:pt x="354" y="21600"/>
                        <a:pt x="0" y="20245"/>
                        <a:pt x="0" y="18571"/>
                      </a:cubicBezTo>
                      <a:cubicBezTo>
                        <a:pt x="0" y="3029"/>
                        <a:pt x="0" y="3029"/>
                        <a:pt x="0" y="3029"/>
                      </a:cubicBezTo>
                      <a:cubicBezTo>
                        <a:pt x="0" y="1355"/>
                        <a:pt x="354" y="0"/>
                        <a:pt x="783" y="0"/>
                      </a:cubicBezTo>
                      <a:cubicBezTo>
                        <a:pt x="20842" y="0"/>
                        <a:pt x="20842" y="0"/>
                        <a:pt x="20842" y="0"/>
                      </a:cubicBezTo>
                      <a:cubicBezTo>
                        <a:pt x="21272" y="0"/>
                        <a:pt x="21600" y="1355"/>
                        <a:pt x="21600" y="3029"/>
                      </a:cubicBezTo>
                      <a:lnTo>
                        <a:pt x="21600" y="18571"/>
                      </a:ln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562" name="Shape 562"/>
                <p:cNvSpPr/>
                <p:nvPr/>
              </p:nvSpPr>
              <p:spPr>
                <a:xfrm>
                  <a:off x="-1" y="-1"/>
                  <a:ext cx="2842240" cy="2083728"/>
                </a:xfrm>
                <a:custGeom>
                  <a:avLst/>
                  <a:gdLst/>
                  <a:ahLst/>
                  <a:cxnLst>
                    <a:cxn ang="0">
                      <a:pos x="wd2" y="hd2"/>
                    </a:cxn>
                    <a:cxn ang="5400000">
                      <a:pos x="wd2" y="hd2"/>
                    </a:cxn>
                    <a:cxn ang="10800000">
                      <a:pos x="wd2" y="hd2"/>
                    </a:cxn>
                    <a:cxn ang="16200000">
                      <a:pos x="wd2" y="hd2"/>
                    </a:cxn>
                  </a:cxnLst>
                  <a:rect l="0" t="0" r="r" b="b"/>
                  <a:pathLst>
                    <a:path w="20527" h="20165" extrusionOk="0">
                      <a:moveTo>
                        <a:pt x="11291" y="1380"/>
                      </a:moveTo>
                      <a:cubicBezTo>
                        <a:pt x="7723" y="-1435"/>
                        <a:pt x="3130" y="201"/>
                        <a:pt x="1028" y="4980"/>
                      </a:cubicBezTo>
                      <a:cubicBezTo>
                        <a:pt x="-1073" y="9823"/>
                        <a:pt x="149" y="15976"/>
                        <a:pt x="3765" y="18725"/>
                      </a:cubicBezTo>
                      <a:cubicBezTo>
                        <a:pt x="4938" y="19707"/>
                        <a:pt x="6208" y="20165"/>
                        <a:pt x="7479" y="20165"/>
                      </a:cubicBezTo>
                      <a:cubicBezTo>
                        <a:pt x="7479" y="20165"/>
                        <a:pt x="7479" y="20165"/>
                        <a:pt x="7479" y="20165"/>
                      </a:cubicBezTo>
                      <a:cubicBezTo>
                        <a:pt x="20527" y="20100"/>
                        <a:pt x="20527" y="20165"/>
                        <a:pt x="20527" y="20165"/>
                      </a:cubicBezTo>
                      <a:cubicBezTo>
                        <a:pt x="14076" y="4980"/>
                        <a:pt x="14076" y="4980"/>
                        <a:pt x="14076" y="4980"/>
                      </a:cubicBezTo>
                      <a:cubicBezTo>
                        <a:pt x="14076" y="4980"/>
                        <a:pt x="14076" y="4980"/>
                        <a:pt x="14076" y="4980"/>
                      </a:cubicBezTo>
                      <a:cubicBezTo>
                        <a:pt x="13441" y="3540"/>
                        <a:pt x="12464" y="2296"/>
                        <a:pt x="11291" y="1380"/>
                      </a:cubicBezTo>
                      <a:close/>
                    </a:path>
                  </a:pathLst>
                </a:custGeom>
                <a:solidFill>
                  <a:srgbClr val="3AA3CD"/>
                </a:solidFill>
                <a:ln w="12700" cap="flat">
                  <a:noFill/>
                  <a:miter lim="400000"/>
                </a:ln>
                <a:effectLst>
                  <a:outerShdw blurRad="101600" dist="101600" rotWithShape="0">
                    <a:srgbClr val="000000">
                      <a:alpha val="40000"/>
                    </a:srgbClr>
                  </a:outerShdw>
                </a:effectLst>
              </p:spPr>
              <p:txBody>
                <a:bodyPr wrap="square" lIns="91439" tIns="91439" rIns="91439" bIns="91439" numCol="1" anchor="t">
                  <a:noAutofit/>
                </a:bodyPr>
                <a:lstStyle/>
                <a:p/>
              </p:txBody>
            </p:sp>
            <p:sp>
              <p:nvSpPr>
                <p:cNvPr id="563" name="Shape 563"/>
                <p:cNvSpPr/>
                <p:nvPr/>
              </p:nvSpPr>
              <p:spPr>
                <a:xfrm>
                  <a:off x="219901" y="213837"/>
                  <a:ext cx="1644223" cy="1650625"/>
                </a:xfrm>
                <a:custGeom>
                  <a:avLst/>
                  <a:gdLst/>
                  <a:ahLst/>
                  <a:cxnLst>
                    <a:cxn ang="0">
                      <a:pos x="wd2" y="hd2"/>
                    </a:cxn>
                    <a:cxn ang="5400000">
                      <a:pos x="wd2" y="hd2"/>
                    </a:cxn>
                    <a:cxn ang="10800000">
                      <a:pos x="wd2" y="hd2"/>
                    </a:cxn>
                    <a:cxn ang="16200000">
                      <a:pos x="wd2" y="hd2"/>
                    </a:cxn>
                  </a:cxnLst>
                  <a:rect l="0" t="0" r="r" b="b"/>
                  <a:pathLst>
                    <a:path w="18895" h="18905" extrusionOk="0">
                      <a:moveTo>
                        <a:pt x="14188" y="1284"/>
                      </a:moveTo>
                      <a:cubicBezTo>
                        <a:pt x="18694" y="3917"/>
                        <a:pt x="20248" y="9646"/>
                        <a:pt x="17606" y="14213"/>
                      </a:cubicBezTo>
                      <a:cubicBezTo>
                        <a:pt x="15042" y="18704"/>
                        <a:pt x="9215" y="20252"/>
                        <a:pt x="4708" y="17620"/>
                      </a:cubicBezTo>
                      <a:cubicBezTo>
                        <a:pt x="202" y="14987"/>
                        <a:pt x="-1352" y="9258"/>
                        <a:pt x="1290" y="4691"/>
                      </a:cubicBezTo>
                      <a:cubicBezTo>
                        <a:pt x="3854" y="200"/>
                        <a:pt x="9681" y="-1348"/>
                        <a:pt x="14188" y="1284"/>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564" name="Shape 564"/>
                <p:cNvSpPr/>
                <p:nvPr/>
              </p:nvSpPr>
              <p:spPr>
                <a:xfrm>
                  <a:off x="292712" y="293024"/>
                  <a:ext cx="1508125" cy="1504953"/>
                </a:xfrm>
                <a:prstGeom prst="ellipse">
                  <a:avLst/>
                </a:prstGeom>
                <a:solidFill>
                  <a:srgbClr val="3AA3CD"/>
                </a:solidFill>
                <a:ln w="12700" cap="flat">
                  <a:noFill/>
                  <a:miter lim="400000"/>
                </a:ln>
                <a:effectLst/>
              </p:spPr>
              <p:txBody>
                <a:bodyPr wrap="square" lIns="91439" tIns="91439" rIns="91439" bIns="91439" numCol="1" anchor="t">
                  <a:noAutofit/>
                </a:bodyPr>
                <a:lstStyle/>
                <a:p/>
              </p:txBody>
            </p:sp>
          </p:grpSp>
          <p:sp>
            <p:nvSpPr>
              <p:cNvPr id="569" name="Shape 569"/>
              <p:cNvSpPr/>
              <p:nvPr/>
            </p:nvSpPr>
            <p:spPr>
              <a:xfrm>
                <a:off x="2842257" y="923985"/>
                <a:ext cx="6341108" cy="550623"/>
              </a:xfrm>
              <a:prstGeom prst="rect">
                <a:avLst/>
              </a:prstGeom>
              <a:noFill/>
              <a:ln w="12700" cap="flat">
                <a:noFill/>
                <a:miter lim="400000"/>
              </a:ln>
              <a:effectLst/>
            </p:spPr>
            <p:txBody>
              <a:bodyPr wrap="square" lIns="91439" tIns="91439" rIns="91439" bIns="91439" numCol="1" anchor="t">
                <a:spAutoFit/>
              </a:bodyPr>
              <a:lstStyle>
                <a:lvl1pPr algn="just">
                  <a:defRPr sz="2400">
                    <a:solidFill>
                      <a:srgbClr val="565555"/>
                    </a:solidFill>
                  </a:defRPr>
                </a:lvl1pPr>
              </a:lstStyle>
              <a:p>
                <a:pPr>
                  <a:defRPr>
                    <a:solidFill>
                      <a:srgbClr val="000000"/>
                    </a:solidFill>
                  </a:defRPr>
                </a:pPr>
                <a:r>
                  <a:rPr>
                    <a:solidFill>
                      <a:srgbClr val="565555"/>
                    </a:solidFill>
                  </a:rPr>
                  <a:t>调用 自定义 的 commit 逻辑。</a:t>
                </a:r>
                <a:endParaRPr>
                  <a:solidFill>
                    <a:srgbClr val="565555"/>
                  </a:solidFill>
                </a:endParaRPr>
              </a:p>
            </p:txBody>
          </p:sp>
        </p:grpSp>
        <p:sp>
          <p:nvSpPr>
            <p:cNvPr id="11" name="Shape 545"/>
            <p:cNvSpPr/>
            <p:nvPr/>
          </p:nvSpPr>
          <p:spPr>
            <a:xfrm>
              <a:off x="21702" y="10703"/>
              <a:ext cx="4351" cy="1013"/>
            </a:xfrm>
            <a:prstGeom prst="rect">
              <a:avLst/>
            </a:prstGeom>
            <a:noFill/>
            <a:ln w="12700" cap="flat">
              <a:noFill/>
              <a:miter lim="400000"/>
            </a:ln>
            <a:effectLst/>
          </p:spPr>
          <p:txBody>
            <a:bodyPr wrap="square" lIns="91439" tIns="91439" rIns="91439" bIns="91439" numCol="1" anchor="t">
              <a:spAutoFit/>
            </a:bodyPr>
            <a:lstStyle>
              <a:lvl1pPr>
                <a:defRPr sz="3000" b="1">
                  <a:solidFill>
                    <a:srgbClr val="363031"/>
                  </a:solidFill>
                </a:defRPr>
              </a:lvl1pPr>
            </a:lstStyle>
            <a:p>
              <a:pPr>
                <a:defRPr b="0">
                  <a:solidFill>
                    <a:srgbClr val="000000"/>
                  </a:solidFill>
                </a:defRPr>
              </a:pPr>
              <a:r>
                <a:rPr lang="en-US" b="1">
                  <a:solidFill>
                    <a:srgbClr val="363031"/>
                  </a:solidFill>
                </a:rPr>
                <a:t>commit </a:t>
              </a:r>
              <a:endParaRPr lang="en-US" b="1">
                <a:solidFill>
                  <a:srgbClr val="363031"/>
                </a:solidFill>
              </a:endParaRPr>
            </a:p>
          </p:txBody>
        </p:sp>
      </p:grpSp>
      <p:grpSp>
        <p:nvGrpSpPr>
          <p:cNvPr id="16" name="组合 15"/>
          <p:cNvGrpSpPr/>
          <p:nvPr/>
        </p:nvGrpSpPr>
        <p:grpSpPr>
          <a:xfrm>
            <a:off x="13415645" y="9331325"/>
            <a:ext cx="9264015" cy="2076450"/>
            <a:chOff x="21127" y="14695"/>
            <a:chExt cx="14589" cy="3270"/>
          </a:xfrm>
        </p:grpSpPr>
        <p:grpSp>
          <p:nvGrpSpPr>
            <p:cNvPr id="544" name="Group 544"/>
            <p:cNvGrpSpPr/>
            <p:nvPr/>
          </p:nvGrpSpPr>
          <p:grpSpPr>
            <a:xfrm rot="0">
              <a:off x="21127" y="14695"/>
              <a:ext cx="14589" cy="3270"/>
              <a:chOff x="-1" y="0"/>
              <a:chExt cx="9264010" cy="2076448"/>
            </a:xfrm>
          </p:grpSpPr>
          <p:sp>
            <p:nvSpPr>
              <p:cNvPr id="537" name="Shape 537"/>
              <p:cNvSpPr/>
              <p:nvPr/>
            </p:nvSpPr>
            <p:spPr>
              <a:xfrm>
                <a:off x="803909" y="241300"/>
                <a:ext cx="8460100" cy="1835148"/>
              </a:xfrm>
              <a:custGeom>
                <a:avLst/>
                <a:gdLst/>
                <a:ahLst/>
                <a:cxnLst>
                  <a:cxn ang="0">
                    <a:pos x="wd2" y="hd2"/>
                  </a:cxn>
                  <a:cxn ang="5400000">
                    <a:pos x="wd2" y="hd2"/>
                  </a:cxn>
                  <a:cxn ang="10800000">
                    <a:pos x="wd2" y="hd2"/>
                  </a:cxn>
                  <a:cxn ang="16200000">
                    <a:pos x="wd2" y="hd2"/>
                  </a:cxn>
                </a:cxnLst>
                <a:rect l="0" t="0" r="r" b="b"/>
                <a:pathLst>
                  <a:path w="21600" h="21600" extrusionOk="0">
                    <a:moveTo>
                      <a:pt x="21600" y="18503"/>
                    </a:moveTo>
                    <a:cubicBezTo>
                      <a:pt x="21600" y="20250"/>
                      <a:pt x="21272" y="21600"/>
                      <a:pt x="20842" y="21600"/>
                    </a:cubicBezTo>
                    <a:cubicBezTo>
                      <a:pt x="783" y="21600"/>
                      <a:pt x="783" y="21600"/>
                      <a:pt x="783" y="21600"/>
                    </a:cubicBezTo>
                    <a:cubicBezTo>
                      <a:pt x="354" y="21600"/>
                      <a:pt x="0" y="20250"/>
                      <a:pt x="0" y="18503"/>
                    </a:cubicBezTo>
                    <a:cubicBezTo>
                      <a:pt x="0" y="3097"/>
                      <a:pt x="0" y="3097"/>
                      <a:pt x="0" y="3097"/>
                    </a:cubicBezTo>
                    <a:cubicBezTo>
                      <a:pt x="0" y="1429"/>
                      <a:pt x="354" y="0"/>
                      <a:pt x="783" y="0"/>
                    </a:cubicBezTo>
                    <a:cubicBezTo>
                      <a:pt x="20842" y="0"/>
                      <a:pt x="20842" y="0"/>
                      <a:pt x="20842" y="0"/>
                    </a:cubicBezTo>
                    <a:cubicBezTo>
                      <a:pt x="21272" y="0"/>
                      <a:pt x="21600" y="1429"/>
                      <a:pt x="21600" y="3097"/>
                    </a:cubicBezTo>
                    <a:lnTo>
                      <a:pt x="21600" y="18503"/>
                    </a:lnTo>
                    <a:close/>
                  </a:path>
                </a:pathLst>
              </a:cu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538" name="Shape 538"/>
              <p:cNvSpPr/>
              <p:nvPr/>
            </p:nvSpPr>
            <p:spPr>
              <a:xfrm>
                <a:off x="-1" y="0"/>
                <a:ext cx="2842240" cy="2076411"/>
              </a:xfrm>
              <a:custGeom>
                <a:avLst/>
                <a:gdLst/>
                <a:ahLst/>
                <a:cxnLst>
                  <a:cxn ang="0">
                    <a:pos x="wd2" y="hd2"/>
                  </a:cxn>
                  <a:cxn ang="5400000">
                    <a:pos x="wd2" y="hd2"/>
                  </a:cxn>
                  <a:cxn ang="10800000">
                    <a:pos x="wd2" y="hd2"/>
                  </a:cxn>
                  <a:cxn ang="16200000">
                    <a:pos x="wd2" y="hd2"/>
                  </a:cxn>
                </a:cxnLst>
                <a:rect l="0" t="0" r="r" b="b"/>
                <a:pathLst>
                  <a:path w="20527" h="20180" extrusionOk="0">
                    <a:moveTo>
                      <a:pt x="11291" y="1337"/>
                    </a:moveTo>
                    <a:cubicBezTo>
                      <a:pt x="7723" y="-1420"/>
                      <a:pt x="3130" y="221"/>
                      <a:pt x="1028" y="5014"/>
                    </a:cubicBezTo>
                    <a:cubicBezTo>
                      <a:pt x="-1073" y="9807"/>
                      <a:pt x="149" y="16044"/>
                      <a:pt x="3765" y="18801"/>
                    </a:cubicBezTo>
                    <a:cubicBezTo>
                      <a:pt x="4938" y="19720"/>
                      <a:pt x="6208" y="20180"/>
                      <a:pt x="7479" y="20180"/>
                    </a:cubicBezTo>
                    <a:cubicBezTo>
                      <a:pt x="7479" y="20180"/>
                      <a:pt x="7479" y="20180"/>
                      <a:pt x="7479" y="20180"/>
                    </a:cubicBezTo>
                    <a:cubicBezTo>
                      <a:pt x="20527" y="20180"/>
                      <a:pt x="20527" y="20180"/>
                      <a:pt x="20527" y="20180"/>
                    </a:cubicBezTo>
                    <a:cubicBezTo>
                      <a:pt x="14076" y="5014"/>
                      <a:pt x="14076" y="5014"/>
                      <a:pt x="14076" y="5014"/>
                    </a:cubicBezTo>
                    <a:cubicBezTo>
                      <a:pt x="14076" y="5014"/>
                      <a:pt x="14076" y="5014"/>
                      <a:pt x="14076" y="5014"/>
                    </a:cubicBezTo>
                    <a:cubicBezTo>
                      <a:pt x="13441" y="3504"/>
                      <a:pt x="12464" y="2257"/>
                      <a:pt x="11291" y="1337"/>
                    </a:cubicBezTo>
                    <a:close/>
                  </a:path>
                </a:pathLst>
              </a:custGeom>
              <a:solidFill>
                <a:srgbClr val="ACADB0"/>
              </a:solidFill>
              <a:ln w="12700" cap="flat">
                <a:noFill/>
                <a:miter lim="400000"/>
              </a:ln>
              <a:effectLst>
                <a:outerShdw blurRad="101600" dist="101600" dir="18900000" rotWithShape="0">
                  <a:srgbClr val="000000">
                    <a:alpha val="40000"/>
                  </a:srgbClr>
                </a:outerShdw>
              </a:effectLst>
            </p:spPr>
            <p:txBody>
              <a:bodyPr wrap="square" lIns="91439" tIns="91439" rIns="91439" bIns="91439" numCol="1" anchor="t">
                <a:noAutofit/>
              </a:bodyPr>
              <a:lstStyle/>
              <a:p/>
            </p:txBody>
          </p:sp>
          <p:sp>
            <p:nvSpPr>
              <p:cNvPr id="539" name="Shape 539"/>
              <p:cNvSpPr/>
              <p:nvPr/>
            </p:nvSpPr>
            <p:spPr>
              <a:xfrm>
                <a:off x="195518" y="194353"/>
                <a:ext cx="1692987" cy="1687326"/>
              </a:xfrm>
              <a:custGeom>
                <a:avLst/>
                <a:gdLst/>
                <a:ahLst/>
                <a:cxnLst>
                  <a:cxn ang="0">
                    <a:pos x="wd2" y="hd2"/>
                  </a:cxn>
                  <a:cxn ang="5400000">
                    <a:pos x="wd2" y="hd2"/>
                  </a:cxn>
                  <a:cxn ang="10800000">
                    <a:pos x="wd2" y="hd2"/>
                  </a:cxn>
                  <a:cxn ang="16200000">
                    <a:pos x="wd2" y="hd2"/>
                  </a:cxn>
                </a:cxnLst>
                <a:rect l="0" t="0" r="r" b="b"/>
                <a:pathLst>
                  <a:path w="18881" h="18911" extrusionOk="0">
                    <a:moveTo>
                      <a:pt x="14199" y="1252"/>
                    </a:moveTo>
                    <a:cubicBezTo>
                      <a:pt x="18655" y="3904"/>
                      <a:pt x="20241" y="9664"/>
                      <a:pt x="17598" y="14212"/>
                    </a:cubicBezTo>
                    <a:cubicBezTo>
                      <a:pt x="14954" y="18683"/>
                      <a:pt x="9214" y="20275"/>
                      <a:pt x="4683" y="17622"/>
                    </a:cubicBezTo>
                    <a:cubicBezTo>
                      <a:pt x="227" y="15046"/>
                      <a:pt x="-1359" y="9210"/>
                      <a:pt x="1284" y="4738"/>
                    </a:cubicBezTo>
                    <a:cubicBezTo>
                      <a:pt x="3928" y="191"/>
                      <a:pt x="9668" y="-1325"/>
                      <a:pt x="14199" y="1252"/>
                    </a:cubicBezTo>
                    <a:close/>
                  </a:path>
                </a:pathLst>
              </a:custGeom>
              <a:solidFill>
                <a:srgbClr val="ADADAF"/>
              </a:solidFill>
              <a:ln w="12700" cap="flat">
                <a:noFill/>
                <a:miter lim="400000"/>
              </a:ln>
              <a:effectLst/>
            </p:spPr>
            <p:txBody>
              <a:bodyPr wrap="square" lIns="91439" tIns="91439" rIns="91439" bIns="91439" numCol="1" anchor="t">
                <a:noAutofit/>
              </a:bodyPr>
              <a:lstStyle/>
              <a:p/>
            </p:txBody>
          </p:sp>
          <p:sp>
            <p:nvSpPr>
              <p:cNvPr id="540" name="Shape 540"/>
              <p:cNvSpPr/>
              <p:nvPr/>
            </p:nvSpPr>
            <p:spPr>
              <a:xfrm>
                <a:off x="219901" y="215876"/>
                <a:ext cx="1644223" cy="1644954"/>
              </a:xfrm>
              <a:custGeom>
                <a:avLst/>
                <a:gdLst/>
                <a:ahLst/>
                <a:cxnLst>
                  <a:cxn ang="0">
                    <a:pos x="wd2" y="hd2"/>
                  </a:cxn>
                  <a:cxn ang="5400000">
                    <a:pos x="wd2" y="hd2"/>
                  </a:cxn>
                  <a:cxn ang="10800000">
                    <a:pos x="wd2" y="hd2"/>
                  </a:cxn>
                  <a:cxn ang="16200000">
                    <a:pos x="wd2" y="hd2"/>
                  </a:cxn>
                </a:cxnLst>
                <a:rect l="0" t="0" r="r" b="b"/>
                <a:pathLst>
                  <a:path w="18895" h="18935" extrusionOk="0">
                    <a:moveTo>
                      <a:pt x="14188" y="1290"/>
                    </a:moveTo>
                    <a:cubicBezTo>
                      <a:pt x="18694" y="3854"/>
                      <a:pt x="20248" y="9681"/>
                      <a:pt x="17606" y="14188"/>
                    </a:cubicBezTo>
                    <a:cubicBezTo>
                      <a:pt x="15042" y="18772"/>
                      <a:pt x="9215" y="20248"/>
                      <a:pt x="4708" y="17684"/>
                    </a:cubicBezTo>
                    <a:cubicBezTo>
                      <a:pt x="202" y="15042"/>
                      <a:pt x="-1352" y="9215"/>
                      <a:pt x="1290" y="4708"/>
                    </a:cubicBezTo>
                    <a:cubicBezTo>
                      <a:pt x="3854" y="202"/>
                      <a:pt x="9681" y="-1352"/>
                      <a:pt x="14188" y="1290"/>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541" name="Shape 541"/>
              <p:cNvSpPr/>
              <p:nvPr/>
            </p:nvSpPr>
            <p:spPr>
              <a:xfrm>
                <a:off x="292712" y="285710"/>
                <a:ext cx="1508125" cy="1508129"/>
              </a:xfrm>
              <a:prstGeom prst="ellipse">
                <a:avLst/>
              </a:prstGeom>
              <a:solidFill>
                <a:srgbClr val="ADADAF"/>
              </a:solidFill>
              <a:ln w="12700" cap="flat">
                <a:noFill/>
                <a:miter lim="400000"/>
              </a:ln>
              <a:effectLst/>
            </p:spPr>
            <p:txBody>
              <a:bodyPr wrap="square" lIns="91439" tIns="91439" rIns="91439" bIns="91439" numCol="1" anchor="t">
                <a:noAutofit/>
              </a:bodyPr>
              <a:lstStyle/>
              <a:p/>
            </p:txBody>
          </p:sp>
        </p:grpSp>
        <p:sp>
          <p:nvSpPr>
            <p:cNvPr id="12" name="Shape 545"/>
            <p:cNvSpPr/>
            <p:nvPr/>
          </p:nvSpPr>
          <p:spPr>
            <a:xfrm>
              <a:off x="21581" y="15823"/>
              <a:ext cx="2772" cy="1013"/>
            </a:xfrm>
            <a:prstGeom prst="rect">
              <a:avLst/>
            </a:prstGeom>
            <a:noFill/>
            <a:ln w="12700" cap="flat">
              <a:noFill/>
              <a:miter lim="400000"/>
            </a:ln>
            <a:effectLst/>
          </p:spPr>
          <p:txBody>
            <a:bodyPr wrap="square" lIns="91439" tIns="91439" rIns="91439" bIns="91439" numCol="1" anchor="t">
              <a:spAutoFit/>
            </a:bodyPr>
            <a:lstStyle>
              <a:lvl1pPr>
                <a:defRPr sz="3000" b="1">
                  <a:solidFill>
                    <a:srgbClr val="363031"/>
                  </a:solidFill>
                </a:defRPr>
              </a:lvl1pPr>
            </a:lstStyle>
            <a:p>
              <a:pPr>
                <a:defRPr b="0">
                  <a:solidFill>
                    <a:srgbClr val="000000"/>
                  </a:solidFill>
                </a:defRPr>
              </a:pPr>
              <a:r>
                <a:rPr lang="en-US" b="1">
                  <a:solidFill>
                    <a:srgbClr val="363031"/>
                  </a:solidFill>
                </a:rPr>
                <a:t>rollback </a:t>
              </a:r>
              <a:endParaRPr lang="en-US" b="1">
                <a:solidFill>
                  <a:srgbClr val="363031"/>
                </a:solidFill>
              </a:endParaRPr>
            </a:p>
          </p:txBody>
        </p:sp>
        <p:sp>
          <p:nvSpPr>
            <p:cNvPr id="13" name="Shape 569"/>
            <p:cNvSpPr/>
            <p:nvPr/>
          </p:nvSpPr>
          <p:spPr>
            <a:xfrm>
              <a:off x="25717" y="16152"/>
              <a:ext cx="9986" cy="867"/>
            </a:xfrm>
            <a:prstGeom prst="rect">
              <a:avLst/>
            </a:prstGeom>
            <a:noFill/>
            <a:ln w="12700" cap="flat">
              <a:noFill/>
              <a:miter lim="400000"/>
            </a:ln>
            <a:effectLst/>
          </p:spPr>
          <p:txBody>
            <a:bodyPr wrap="square" lIns="91439" tIns="91439" rIns="91439" bIns="91439" numCol="1" anchor="t">
              <a:spAutoFit/>
            </a:bodyPr>
            <a:lstStyle>
              <a:lvl1pPr algn="just">
                <a:defRPr sz="2400">
                  <a:solidFill>
                    <a:srgbClr val="565555"/>
                  </a:solidFill>
                </a:defRPr>
              </a:lvl1pPr>
            </a:lstStyle>
            <a:p>
              <a:pPr>
                <a:defRPr>
                  <a:solidFill>
                    <a:srgbClr val="000000"/>
                  </a:solidFill>
                </a:defRPr>
              </a:pPr>
              <a:r>
                <a:rPr>
                  <a:solidFill>
                    <a:srgbClr val="565555"/>
                  </a:solidFill>
                </a:rPr>
                <a:t>调用 自定义 的 rollback 逻辑。</a:t>
              </a:r>
              <a:endParaRPr>
                <a:solidFill>
                  <a:srgbClr val="565555"/>
                </a:solidFill>
              </a:endParaRPr>
            </a:p>
          </p:txBody>
        </p:sp>
      </p:grpSp>
      <p:pic>
        <p:nvPicPr>
          <p:cNvPr id="3" name="图片 2"/>
          <p:cNvPicPr>
            <a:picLocks noChangeAspect="1"/>
          </p:cNvPicPr>
          <p:nvPr/>
        </p:nvPicPr>
        <p:blipFill>
          <a:blip r:embed="rId3"/>
          <a:stretch>
            <a:fillRect/>
          </a:stretch>
        </p:blipFill>
        <p:spPr>
          <a:xfrm>
            <a:off x="742315" y="3545205"/>
            <a:ext cx="11965305" cy="7477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000"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000" fill="hold">
                                          <p:stCondLst>
                                            <p:cond delay="0"/>
                                          </p:stCondLst>
                                        </p:cTn>
                                        <p:tgtEl>
                                          <p:spTgt spid="15"/>
                                        </p:tgtEl>
                                        <p:attrNameLst>
                                          <p:attrName>style.visibility</p:attrName>
                                        </p:attrNameLst>
                                      </p:cBhvr>
                                      <p:to>
                                        <p:strVal val="visible"/>
                                      </p:to>
                                    </p:set>
                                    <p:anim calcmode="lin" valueType="num">
                                      <p:cBhvr additive="base">
                                        <p:cTn id="12" dur="1000" fill="hold"/>
                                        <p:tgtEl>
                                          <p:spTgt spid="15"/>
                                        </p:tgtEl>
                                        <p:attrNameLst>
                                          <p:attrName>ppt_x</p:attrName>
                                        </p:attrNameLst>
                                      </p:cBhvr>
                                      <p:tavLst>
                                        <p:tav tm="0">
                                          <p:val>
                                            <p:strVal val="#ppt_x"/>
                                          </p:val>
                                        </p:tav>
                                        <p:tav tm="100000">
                                          <p:val>
                                            <p:strVal val="#ppt_x"/>
                                          </p:val>
                                        </p:tav>
                                      </p:tavLst>
                                    </p:anim>
                                    <p:anim calcmode="lin" valueType="num">
                                      <p:cBhvr additive="base">
                                        <p:cTn id="13" dur="10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000" fill="hold">
                                          <p:stCondLst>
                                            <p:cond delay="0"/>
                                          </p:stCondLst>
                                        </p:cTn>
                                        <p:tgtEl>
                                          <p:spTgt spid="16"/>
                                        </p:tgtEl>
                                        <p:attrNameLst>
                                          <p:attrName>style.visibility</p:attrName>
                                        </p:attrNameLst>
                                      </p:cBhvr>
                                      <p:to>
                                        <p:strVal val="visible"/>
                                      </p:to>
                                    </p:set>
                                    <p:anim calcmode="lin" valueType="num">
                                      <p:cBhvr additive="base">
                                        <p:cTn id="17" dur="1000" fill="hold"/>
                                        <p:tgtEl>
                                          <p:spTgt spid="16"/>
                                        </p:tgtEl>
                                        <p:attrNameLst>
                                          <p:attrName>ppt_x</p:attrName>
                                        </p:attrNameLst>
                                      </p:cBhvr>
                                      <p:tavLst>
                                        <p:tav tm="0">
                                          <p:val>
                                            <p:strVal val="#ppt_x"/>
                                          </p:val>
                                        </p:tav>
                                        <p:tav tm="100000">
                                          <p:val>
                                            <p:strVal val="#ppt_x"/>
                                          </p:val>
                                        </p:tav>
                                      </p:tavLst>
                                    </p:anim>
                                    <p:anim calcmode="lin" valueType="num">
                                      <p:cBhvr additive="base">
                                        <p:cTn id="1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4" name="Shape 2424"/>
          <p:cNvSpPr/>
          <p:nvPr/>
        </p:nvSpPr>
        <p:spPr>
          <a:xfrm>
            <a:off x="5581650" y="6213040"/>
            <a:ext cx="13220700" cy="1859277"/>
          </a:xfrm>
          <a:prstGeom prst="rect">
            <a:avLst/>
          </a:prstGeom>
          <a:ln w="12700">
            <a:miter lim="400000"/>
          </a:ln>
        </p:spPr>
        <p:txBody>
          <a:bodyPr tIns="91439" bIns="91439">
            <a:spAutoFit/>
          </a:bodyPr>
          <a:lstStyle>
            <a:lvl1pPr algn="ctr">
              <a:defRPr sz="13200">
                <a:latin typeface="Adobe 黑体 Std R" panose="020B0400000000000000" charset="-122"/>
                <a:ea typeface="Adobe 黑体 Std R" panose="020B0400000000000000" charset="-122"/>
                <a:cs typeface="Adobe 黑体 Std R" panose="020B0400000000000000" charset="-122"/>
                <a:sym typeface="Adobe 黑体 Std R" panose="020B0400000000000000" charset="-122"/>
              </a:defRPr>
            </a:lvl1pPr>
          </a:lstStyle>
          <a:p>
            <a:pPr>
              <a:defRPr>
                <a:latin typeface="+mn-lt"/>
                <a:ea typeface="+mn-ea"/>
                <a:cs typeface="+mn-cs"/>
                <a:sym typeface="Trebuchet MS" panose="020B0603020202020204"/>
              </a:defRPr>
            </a:pPr>
            <a:r>
              <a:rPr>
                <a:latin typeface="Adobe 黑体 Std R" panose="020B0400000000000000" charset="-122"/>
                <a:ea typeface="Adobe 黑体 Std R" panose="020B0400000000000000" charset="-122"/>
                <a:cs typeface="Adobe 黑体 Std R" panose="020B0400000000000000" charset="-122"/>
                <a:sym typeface="Adobe 黑体 Std R" panose="020B0400000000000000" charset="-122"/>
              </a:rPr>
              <a:t>谢谢观赏</a:t>
            </a:r>
            <a:endParaRPr>
              <a:latin typeface="Adobe 黑体 Std R" panose="020B0400000000000000" charset="-122"/>
              <a:ea typeface="Adobe 黑体 Std R" panose="020B0400000000000000" charset="-122"/>
              <a:cs typeface="Adobe 黑体 Std R" panose="020B0400000000000000" charset="-122"/>
              <a:sym typeface="Adobe 黑体 Std R" panose="020B0400000000000000" charset="-122"/>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2424"/>
                                        </p:tgtEl>
                                        <p:attrNameLst>
                                          <p:attrName>style.visibility</p:attrName>
                                        </p:attrNameLst>
                                      </p:cBhvr>
                                      <p:to>
                                        <p:strVal val="visible"/>
                                      </p:to>
                                    </p:set>
                                    <p:animEffect transition="in" filter="fade">
                                      <p:cBhvr>
                                        <p:cTn id="7" dur="1500"/>
                                        <p:tgtEl>
                                          <p:spTgt spid="2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2424"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91100" y="5273676"/>
            <a:ext cx="13925550" cy="1578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914400" rtl="0" fontAlgn="auto" latinLnBrk="0" hangingPunct="0">
              <a:lnSpc>
                <a:spcPct val="100000"/>
              </a:lnSpc>
              <a:spcBef>
                <a:spcPts val="0"/>
              </a:spcBef>
              <a:spcAft>
                <a:spcPts val="0"/>
              </a:spcAft>
              <a:buClrTx/>
              <a:buSzTx/>
              <a:buFontTx/>
              <a:buNone/>
            </a:pPr>
            <a:r>
              <a:rPr lang="en-US" sz="9600" b="1">
                <a:solidFill>
                  <a:schemeClr val="bg1">
                    <a:lumMod val="25000"/>
                  </a:schemeClr>
                </a:solidFill>
                <a:sym typeface="+mn-ea"/>
              </a:rPr>
              <a:t>1.</a:t>
            </a:r>
            <a:r>
              <a:rPr lang="zh-CN" altLang="en-US" sz="9600" b="1">
                <a:solidFill>
                  <a:schemeClr val="bg1">
                    <a:lumMod val="25000"/>
                  </a:schemeClr>
                </a:solidFill>
                <a:ea typeface="宋体" panose="02010600030101010101" pitchFamily="2" charset="-122"/>
                <a:sym typeface="+mn-ea"/>
              </a:rPr>
              <a:t>基础概念</a:t>
            </a:r>
            <a:endParaRPr kumimoji="0" lang="zh-CN" altLang="en-US" sz="4800" b="1" i="0" u="none" strike="noStrike" cap="none" spc="0" normalizeH="0" baseline="0">
              <a:solidFill>
                <a:schemeClr val="tx1"/>
              </a:solidFill>
              <a:effectLst>
                <a:outerShdw blurRad="38100" dist="19050" dir="2700000" algn="tl" rotWithShape="0">
                  <a:schemeClr val="dk1">
                    <a:alpha val="40000"/>
                  </a:schemeClr>
                </a:outerShdw>
              </a:effectLst>
              <a:uFillTx/>
              <a:latin typeface="+mn-lt"/>
              <a:ea typeface="+mn-ea"/>
              <a:cs typeface="+mn-cs"/>
              <a:sym typeface="Trebuchet MS" panose="020B0603020202020204"/>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29" name="Shape 129"/>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30" name="Shape 130"/>
          <p:cNvSpPr/>
          <p:nvPr/>
        </p:nvSpPr>
        <p:spPr>
          <a:xfrm>
            <a:off x="3086100" y="1388204"/>
            <a:ext cx="5072368" cy="735330"/>
          </a:xfrm>
          <a:prstGeom prst="rect">
            <a:avLst/>
          </a:prstGeom>
          <a:ln w="12700">
            <a:miter lim="400000"/>
          </a:ln>
        </p:spPr>
        <p:txBody>
          <a:bodyPr tIns="91439" bIns="91439">
            <a:spAutoFit/>
          </a:bodyPr>
          <a:lstStyle>
            <a:lvl1pPr>
              <a:defRPr b="1"/>
            </a:lvl1pPr>
          </a:lstStyle>
          <a:p>
            <a:pPr>
              <a:defRPr b="0"/>
            </a:pPr>
            <a:r>
              <a:rPr lang="zh-CN" b="1">
                <a:ea typeface="宋体" panose="02010600030101010101" pitchFamily="2" charset="-122"/>
              </a:rPr>
              <a:t>本地事务</a:t>
            </a:r>
            <a:endParaRPr lang="zh-CN" b="1">
              <a:ea typeface="宋体" panose="02010600030101010101" pitchFamily="2" charset="-122"/>
            </a:endParaRPr>
          </a:p>
        </p:txBody>
      </p:sp>
      <p:sp>
        <p:nvSpPr>
          <p:cNvPr id="131" name="Shape 131"/>
          <p:cNvSpPr/>
          <p:nvPr/>
        </p:nvSpPr>
        <p:spPr>
          <a:xfrm flipH="1" flipV="1">
            <a:off x="1507490" y="5777230"/>
            <a:ext cx="10727055" cy="73025"/>
          </a:xfrm>
          <a:prstGeom prst="line">
            <a:avLst/>
          </a:prstGeom>
          <a:ln w="12700">
            <a:solidFill>
              <a:srgbClr val="727272"/>
            </a:solidFill>
            <a:miter lim="400000"/>
          </a:ln>
        </p:spPr>
        <p:txBody>
          <a:bodyPr lIns="0" tIns="0" rIns="0" bIns="0"/>
          <a:lstStyle/>
          <a:p>
            <a:pPr defTabSz="457200">
              <a:defRPr sz="1200">
                <a:latin typeface="+mj-lt"/>
                <a:ea typeface="+mj-ea"/>
                <a:cs typeface="+mj-cs"/>
                <a:sym typeface="Helvetica"/>
              </a:defRPr>
            </a:pPr>
          </a:p>
        </p:txBody>
      </p:sp>
      <p:sp>
        <p:nvSpPr>
          <p:cNvPr id="132" name="Shape 132"/>
          <p:cNvSpPr/>
          <p:nvPr/>
        </p:nvSpPr>
        <p:spPr>
          <a:xfrm>
            <a:off x="1679575" y="3759200"/>
            <a:ext cx="10474960" cy="1289050"/>
          </a:xfrm>
          <a:prstGeom prst="rect">
            <a:avLst/>
          </a:prstGeom>
          <a:ln w="12700">
            <a:miter lim="400000"/>
          </a:ln>
        </p:spPr>
        <p:txBody>
          <a:bodyPr wrap="square" tIns="91439" bIns="91439">
            <a:spAutoFit/>
          </a:bodyPr>
          <a:lstStyle>
            <a:lvl1pPr>
              <a:defRPr b="1">
                <a:solidFill>
                  <a:srgbClr val="363031"/>
                </a:solidFill>
              </a:defRPr>
            </a:lvl1pPr>
          </a:lstStyle>
          <a:p>
            <a:pPr>
              <a:defRPr b="0">
                <a:solidFill>
                  <a:srgbClr val="000000"/>
                </a:solidFill>
              </a:defRPr>
            </a:pPr>
            <a:r>
              <a:rPr b="1">
                <a:solidFill>
                  <a:srgbClr val="363031"/>
                </a:solidFill>
              </a:rPr>
              <a:t>事务可以看做是一次大的活动，它由不同的小活动组成，这些活动要么全部成功，要么全部失败</a:t>
            </a:r>
            <a:r>
              <a:rPr>
                <a:solidFill>
                  <a:srgbClr val="565555"/>
                </a:solidFill>
                <a:latin typeface="宋体" panose="02010600030101010101" pitchFamily="2" charset="-122"/>
                <a:ea typeface="宋体" panose="02010600030101010101" pitchFamily="2" charset="-122"/>
                <a:sym typeface="+mn-ea"/>
              </a:rPr>
              <a:t>。</a:t>
            </a:r>
            <a:endParaRPr b="1">
              <a:solidFill>
                <a:srgbClr val="363031"/>
              </a:solidFill>
            </a:endParaRPr>
          </a:p>
        </p:txBody>
      </p:sp>
      <p:sp>
        <p:nvSpPr>
          <p:cNvPr id="133" name="Shape 133"/>
          <p:cNvSpPr/>
          <p:nvPr/>
        </p:nvSpPr>
        <p:spPr>
          <a:xfrm>
            <a:off x="1319530" y="6493510"/>
            <a:ext cx="11087735" cy="387477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4000">
                <a:solidFill>
                  <a:srgbClr val="565555"/>
                </a:solidFill>
                <a:latin typeface="宋体" panose="02010600030101010101" pitchFamily="2" charset="-122"/>
                <a:ea typeface="宋体" panose="02010600030101010101" pitchFamily="2" charset="-122"/>
              </a:rPr>
              <a:t>在</a:t>
            </a:r>
            <a:r>
              <a:rPr lang="zh-CN" sz="4000">
                <a:solidFill>
                  <a:srgbClr val="565555"/>
                </a:solidFill>
                <a:latin typeface="宋体" panose="02010600030101010101" pitchFamily="2" charset="-122"/>
                <a:ea typeface="宋体" panose="02010600030101010101" pitchFamily="2" charset="-122"/>
              </a:rPr>
              <a:t>日常使用</a:t>
            </a:r>
            <a:r>
              <a:rPr sz="4000">
                <a:solidFill>
                  <a:srgbClr val="565555"/>
                </a:solidFill>
                <a:latin typeface="宋体" panose="02010600030101010101" pitchFamily="2" charset="-122"/>
                <a:ea typeface="宋体" panose="02010600030101010101" pitchFamily="2" charset="-122"/>
              </a:rPr>
              <a:t>中，更多的是通过关系型数据库来控制事务，这是利用数据库本身的事务特性来实现的，因此叫数据库事务，由于应用主要靠关系数据库来控制事务，而数据库通常和应用在同一个服务器，所以基于关系型数据库的事务又被称为本地事务。</a:t>
            </a:r>
            <a:endParaRPr sz="4000">
              <a:solidFill>
                <a:srgbClr val="565555"/>
              </a:solidFill>
              <a:latin typeface="宋体" panose="02010600030101010101" pitchFamily="2" charset="-122"/>
              <a:ea typeface="宋体" panose="02010600030101010101" pitchFamily="2" charset="-122"/>
            </a:endParaRPr>
          </a:p>
        </p:txBody>
      </p:sp>
      <p:grpSp>
        <p:nvGrpSpPr>
          <p:cNvPr id="151" name="Group 151"/>
          <p:cNvGrpSpPr/>
          <p:nvPr/>
        </p:nvGrpSpPr>
        <p:grpSpPr>
          <a:xfrm>
            <a:off x="14254306" y="4410194"/>
            <a:ext cx="6961689" cy="7099558"/>
            <a:chOff x="0" y="0"/>
            <a:chExt cx="6961687" cy="7099556"/>
          </a:xfrm>
        </p:grpSpPr>
        <p:sp>
          <p:nvSpPr>
            <p:cNvPr id="143" name="Shape 143"/>
            <p:cNvSpPr/>
            <p:nvPr/>
          </p:nvSpPr>
          <p:spPr>
            <a:xfrm>
              <a:off x="2092586" y="3428963"/>
              <a:ext cx="4726159" cy="3670595"/>
            </a:xfrm>
            <a:custGeom>
              <a:avLst/>
              <a:gdLst/>
              <a:ahLst/>
              <a:cxnLst>
                <a:cxn ang="0">
                  <a:pos x="wd2" y="hd2"/>
                </a:cxn>
                <a:cxn ang="5400000">
                  <a:pos x="wd2" y="hd2"/>
                </a:cxn>
                <a:cxn ang="10800000">
                  <a:pos x="wd2" y="hd2"/>
                </a:cxn>
                <a:cxn ang="16200000">
                  <a:pos x="wd2" y="hd2"/>
                </a:cxn>
              </a:cxnLst>
              <a:rect l="0" t="0" r="r" b="b"/>
              <a:pathLst>
                <a:path w="20726" h="20443" extrusionOk="0">
                  <a:moveTo>
                    <a:pt x="19632" y="1312"/>
                  </a:moveTo>
                  <a:cubicBezTo>
                    <a:pt x="19248" y="2044"/>
                    <a:pt x="18816" y="2746"/>
                    <a:pt x="18312" y="3386"/>
                  </a:cubicBezTo>
                  <a:cubicBezTo>
                    <a:pt x="16416" y="5766"/>
                    <a:pt x="14016" y="7047"/>
                    <a:pt x="11544" y="7200"/>
                  </a:cubicBezTo>
                  <a:cubicBezTo>
                    <a:pt x="9672" y="7353"/>
                    <a:pt x="7776" y="6834"/>
                    <a:pt x="6096" y="5675"/>
                  </a:cubicBezTo>
                  <a:cubicBezTo>
                    <a:pt x="5208" y="5095"/>
                    <a:pt x="4392" y="4332"/>
                    <a:pt x="3648" y="3386"/>
                  </a:cubicBezTo>
                  <a:cubicBezTo>
                    <a:pt x="2832" y="2349"/>
                    <a:pt x="2184" y="1220"/>
                    <a:pt x="1704" y="0"/>
                  </a:cubicBezTo>
                  <a:cubicBezTo>
                    <a:pt x="576" y="2166"/>
                    <a:pt x="0" y="4637"/>
                    <a:pt x="0" y="7139"/>
                  </a:cubicBezTo>
                  <a:cubicBezTo>
                    <a:pt x="-24" y="10556"/>
                    <a:pt x="984" y="13973"/>
                    <a:pt x="3024" y="16566"/>
                  </a:cubicBezTo>
                  <a:cubicBezTo>
                    <a:pt x="3672" y="17420"/>
                    <a:pt x="4392" y="18092"/>
                    <a:pt x="5160" y="18671"/>
                  </a:cubicBezTo>
                  <a:cubicBezTo>
                    <a:pt x="9120" y="21600"/>
                    <a:pt x="14304" y="20898"/>
                    <a:pt x="17688" y="16566"/>
                  </a:cubicBezTo>
                  <a:cubicBezTo>
                    <a:pt x="20928" y="12447"/>
                    <a:pt x="21576" y="6254"/>
                    <a:pt x="19632" y="1312"/>
                  </a:cubicBezTo>
                  <a:close/>
                </a:path>
              </a:pathLst>
            </a:custGeom>
            <a:solidFill>
              <a:srgbClr val="727272"/>
            </a:solidFill>
            <a:ln w="12700" cap="flat">
              <a:noFill/>
              <a:miter lim="400000"/>
            </a:ln>
            <a:effectLst/>
          </p:spPr>
          <p:txBody>
            <a:bodyPr wrap="square" lIns="91439" tIns="91439" rIns="91439" bIns="91439" numCol="1" anchor="t">
              <a:noAutofit/>
            </a:bodyPr>
            <a:lstStyle/>
            <a:p/>
          </p:txBody>
        </p:sp>
        <p:sp>
          <p:nvSpPr>
            <p:cNvPr id="144" name="Shape 144"/>
            <p:cNvSpPr/>
            <p:nvPr/>
          </p:nvSpPr>
          <p:spPr>
            <a:xfrm>
              <a:off x="3481913" y="0"/>
              <a:ext cx="3479775" cy="4726833"/>
            </a:xfrm>
            <a:custGeom>
              <a:avLst/>
              <a:gdLst/>
              <a:ahLst/>
              <a:cxnLst>
                <a:cxn ang="0">
                  <a:pos x="wd2" y="hd2"/>
                </a:cxn>
                <a:cxn ang="5400000">
                  <a:pos x="wd2" y="hd2"/>
                </a:cxn>
                <a:cxn ang="10800000">
                  <a:pos x="wd2" y="hd2"/>
                </a:cxn>
                <a:cxn ang="16200000">
                  <a:pos x="wd2" y="hd2"/>
                </a:cxn>
              </a:cxnLst>
              <a:rect l="0" t="0" r="r" b="b"/>
              <a:pathLst>
                <a:path w="20328" h="20632" extrusionOk="0">
                  <a:moveTo>
                    <a:pt x="18048" y="16000"/>
                  </a:moveTo>
                  <a:cubicBezTo>
                    <a:pt x="21600" y="12010"/>
                    <a:pt x="20992" y="6562"/>
                    <a:pt x="16288" y="3026"/>
                  </a:cubicBezTo>
                  <a:cubicBezTo>
                    <a:pt x="11872" y="-272"/>
                    <a:pt x="5216" y="-869"/>
                    <a:pt x="0" y="1210"/>
                  </a:cubicBezTo>
                  <a:cubicBezTo>
                    <a:pt x="1152" y="1688"/>
                    <a:pt x="2240" y="2285"/>
                    <a:pt x="3232" y="3026"/>
                  </a:cubicBezTo>
                  <a:cubicBezTo>
                    <a:pt x="5984" y="5057"/>
                    <a:pt x="7328" y="7733"/>
                    <a:pt x="7296" y="10409"/>
                  </a:cubicBezTo>
                  <a:cubicBezTo>
                    <a:pt x="7264" y="12058"/>
                    <a:pt x="6720" y="13682"/>
                    <a:pt x="5664" y="15188"/>
                  </a:cubicBezTo>
                  <a:cubicBezTo>
                    <a:pt x="5024" y="16048"/>
                    <a:pt x="4224" y="16884"/>
                    <a:pt x="3232" y="17625"/>
                  </a:cubicBezTo>
                  <a:cubicBezTo>
                    <a:pt x="2240" y="18366"/>
                    <a:pt x="1152" y="18963"/>
                    <a:pt x="0" y="19417"/>
                  </a:cubicBezTo>
                  <a:cubicBezTo>
                    <a:pt x="2240" y="20325"/>
                    <a:pt x="4768" y="20731"/>
                    <a:pt x="7264" y="20612"/>
                  </a:cubicBezTo>
                  <a:cubicBezTo>
                    <a:pt x="10560" y="20492"/>
                    <a:pt x="13760" y="19489"/>
                    <a:pt x="16288" y="17625"/>
                  </a:cubicBezTo>
                  <a:cubicBezTo>
                    <a:pt x="16960" y="17123"/>
                    <a:pt x="17536" y="16573"/>
                    <a:pt x="18048" y="16000"/>
                  </a:cubicBezTo>
                  <a:close/>
                </a:path>
              </a:pathLst>
            </a:custGeom>
            <a:solidFill>
              <a:srgbClr val="6EAA01"/>
            </a:solidFill>
            <a:ln w="12700" cap="flat">
              <a:noFill/>
              <a:miter lim="400000"/>
            </a:ln>
            <a:effectLst/>
          </p:spPr>
          <p:txBody>
            <a:bodyPr wrap="square" lIns="91439" tIns="91439" rIns="91439" bIns="91439" numCol="1" anchor="t">
              <a:noAutofit/>
            </a:bodyPr>
            <a:lstStyle/>
            <a:p/>
          </p:txBody>
        </p:sp>
        <p:sp>
          <p:nvSpPr>
            <p:cNvPr id="145" name="Shape 145"/>
            <p:cNvSpPr/>
            <p:nvPr/>
          </p:nvSpPr>
          <p:spPr>
            <a:xfrm>
              <a:off x="0" y="2229380"/>
              <a:ext cx="3551416" cy="4728275"/>
            </a:xfrm>
            <a:custGeom>
              <a:avLst/>
              <a:gdLst/>
              <a:ahLst/>
              <a:cxnLst>
                <a:cxn ang="0">
                  <a:pos x="wd2" y="hd2"/>
                </a:cxn>
                <a:cxn ang="5400000">
                  <a:pos x="wd2" y="hd2"/>
                </a:cxn>
                <a:cxn ang="10800000">
                  <a:pos x="wd2" y="hd2"/>
                </a:cxn>
                <a:cxn ang="16200000">
                  <a:pos x="wd2" y="hd2"/>
                </a:cxn>
              </a:cxnLst>
              <a:rect l="0" t="0" r="r" b="b"/>
              <a:pathLst>
                <a:path w="20439" h="20755" extrusionOk="0">
                  <a:moveTo>
                    <a:pt x="15999" y="18320"/>
                  </a:moveTo>
                  <a:cubicBezTo>
                    <a:pt x="13323" y="16278"/>
                    <a:pt x="12001" y="13587"/>
                    <a:pt x="12032" y="10896"/>
                  </a:cubicBezTo>
                  <a:cubicBezTo>
                    <a:pt x="12032" y="8926"/>
                    <a:pt x="12788" y="6980"/>
                    <a:pt x="14268" y="5274"/>
                  </a:cubicBezTo>
                  <a:cubicBezTo>
                    <a:pt x="14771" y="4697"/>
                    <a:pt x="15338" y="4145"/>
                    <a:pt x="15999" y="3640"/>
                  </a:cubicBezTo>
                  <a:cubicBezTo>
                    <a:pt x="17322" y="2655"/>
                    <a:pt x="18833" y="1910"/>
                    <a:pt x="20439" y="1406"/>
                  </a:cubicBezTo>
                  <a:cubicBezTo>
                    <a:pt x="18109" y="373"/>
                    <a:pt x="15464" y="-84"/>
                    <a:pt x="12851" y="12"/>
                  </a:cubicBezTo>
                  <a:cubicBezTo>
                    <a:pt x="9608" y="156"/>
                    <a:pt x="6459" y="1165"/>
                    <a:pt x="3971" y="3039"/>
                  </a:cubicBezTo>
                  <a:cubicBezTo>
                    <a:pt x="3027" y="3784"/>
                    <a:pt x="2208" y="4601"/>
                    <a:pt x="1610" y="5490"/>
                  </a:cubicBezTo>
                  <a:cubicBezTo>
                    <a:pt x="-1161" y="9407"/>
                    <a:pt x="-342" y="14404"/>
                    <a:pt x="3971" y="17720"/>
                  </a:cubicBezTo>
                  <a:cubicBezTo>
                    <a:pt x="8002" y="20771"/>
                    <a:pt x="13858" y="21516"/>
                    <a:pt x="18802" y="19978"/>
                  </a:cubicBezTo>
                  <a:cubicBezTo>
                    <a:pt x="17794" y="19522"/>
                    <a:pt x="16849" y="18993"/>
                    <a:pt x="15999" y="18320"/>
                  </a:cubicBezTo>
                  <a:close/>
                </a:path>
              </a:pathLst>
            </a:custGeom>
            <a:solidFill>
              <a:srgbClr val="ACADB0"/>
            </a:solidFill>
            <a:ln w="12700" cap="flat">
              <a:noFill/>
              <a:miter lim="400000"/>
            </a:ln>
            <a:effectLst/>
          </p:spPr>
          <p:txBody>
            <a:bodyPr wrap="square" lIns="91439" tIns="91439" rIns="91439" bIns="91439" numCol="1" anchor="t">
              <a:noAutofit/>
            </a:bodyPr>
            <a:lstStyle/>
            <a:p/>
          </p:txBody>
        </p:sp>
        <p:sp>
          <p:nvSpPr>
            <p:cNvPr id="146" name="Shape 146"/>
            <p:cNvSpPr/>
            <p:nvPr/>
          </p:nvSpPr>
          <p:spPr>
            <a:xfrm>
              <a:off x="0" y="2229380"/>
              <a:ext cx="3551416" cy="4728275"/>
            </a:xfrm>
            <a:custGeom>
              <a:avLst/>
              <a:gdLst/>
              <a:ahLst/>
              <a:cxnLst>
                <a:cxn ang="0">
                  <a:pos x="wd2" y="hd2"/>
                </a:cxn>
                <a:cxn ang="5400000">
                  <a:pos x="wd2" y="hd2"/>
                </a:cxn>
                <a:cxn ang="10800000">
                  <a:pos x="wd2" y="hd2"/>
                </a:cxn>
                <a:cxn ang="16200000">
                  <a:pos x="wd2" y="hd2"/>
                </a:cxn>
              </a:cxnLst>
              <a:rect l="0" t="0" r="r" b="b"/>
              <a:pathLst>
                <a:path w="20439" h="20755" extrusionOk="0">
                  <a:moveTo>
                    <a:pt x="15999" y="18320"/>
                  </a:moveTo>
                  <a:cubicBezTo>
                    <a:pt x="13323" y="16278"/>
                    <a:pt x="12001" y="13587"/>
                    <a:pt x="12032" y="10896"/>
                  </a:cubicBezTo>
                  <a:cubicBezTo>
                    <a:pt x="12032" y="8926"/>
                    <a:pt x="12788" y="6980"/>
                    <a:pt x="14268" y="5274"/>
                  </a:cubicBezTo>
                  <a:cubicBezTo>
                    <a:pt x="14771" y="4697"/>
                    <a:pt x="15338" y="4145"/>
                    <a:pt x="15999" y="3640"/>
                  </a:cubicBezTo>
                  <a:cubicBezTo>
                    <a:pt x="17322" y="2655"/>
                    <a:pt x="18833" y="1910"/>
                    <a:pt x="20439" y="1406"/>
                  </a:cubicBezTo>
                  <a:cubicBezTo>
                    <a:pt x="18109" y="373"/>
                    <a:pt x="15464" y="-84"/>
                    <a:pt x="12851" y="12"/>
                  </a:cubicBezTo>
                  <a:cubicBezTo>
                    <a:pt x="9608" y="156"/>
                    <a:pt x="6459" y="1165"/>
                    <a:pt x="3971" y="3039"/>
                  </a:cubicBezTo>
                  <a:cubicBezTo>
                    <a:pt x="3027" y="3784"/>
                    <a:pt x="2208" y="4601"/>
                    <a:pt x="1610" y="5490"/>
                  </a:cubicBezTo>
                  <a:cubicBezTo>
                    <a:pt x="-1161" y="9407"/>
                    <a:pt x="-342" y="14404"/>
                    <a:pt x="3971" y="17720"/>
                  </a:cubicBezTo>
                  <a:cubicBezTo>
                    <a:pt x="8002" y="20771"/>
                    <a:pt x="13858" y="21516"/>
                    <a:pt x="18802" y="19978"/>
                  </a:cubicBezTo>
                  <a:cubicBezTo>
                    <a:pt x="17794" y="19522"/>
                    <a:pt x="16849" y="18993"/>
                    <a:pt x="15999" y="18320"/>
                  </a:cubicBezTo>
                  <a:close/>
                </a:path>
              </a:pathLst>
            </a:custGeom>
            <a:solidFill>
              <a:srgbClr val="ACADB0"/>
            </a:solidFill>
            <a:ln w="12700" cap="flat">
              <a:noFill/>
              <a:miter lim="400000"/>
            </a:ln>
            <a:effectLst/>
          </p:spPr>
          <p:txBody>
            <a:bodyPr wrap="square" lIns="91439" tIns="91439" rIns="91439" bIns="91439" numCol="1" anchor="t">
              <a:noAutofit/>
            </a:bodyPr>
            <a:lstStyle/>
            <a:p/>
          </p:txBody>
        </p:sp>
        <p:sp>
          <p:nvSpPr>
            <p:cNvPr id="147" name="Shape 147"/>
            <p:cNvSpPr/>
            <p:nvPr/>
          </p:nvSpPr>
          <p:spPr>
            <a:xfrm>
              <a:off x="2481063" y="2548587"/>
              <a:ext cx="1969265" cy="1899761"/>
            </a:xfrm>
            <a:custGeom>
              <a:avLst/>
              <a:gdLst/>
              <a:ahLst/>
              <a:cxnLst>
                <a:cxn ang="0">
                  <a:pos x="wd2" y="hd2"/>
                </a:cxn>
                <a:cxn ang="5400000">
                  <a:pos x="wd2" y="hd2"/>
                </a:cxn>
                <a:cxn ang="10800000">
                  <a:pos x="wd2" y="hd2"/>
                </a:cxn>
                <a:cxn ang="16200000">
                  <a:pos x="wd2" y="hd2"/>
                </a:cxn>
              </a:cxnLst>
              <a:rect l="0" t="0" r="r" b="b"/>
              <a:pathLst>
                <a:path w="21600" h="21600" extrusionOk="0">
                  <a:moveTo>
                    <a:pt x="21600" y="10582"/>
                  </a:moveTo>
                  <a:cubicBezTo>
                    <a:pt x="20400" y="8279"/>
                    <a:pt x="18900" y="6163"/>
                    <a:pt x="17040" y="4233"/>
                  </a:cubicBezTo>
                  <a:cubicBezTo>
                    <a:pt x="15420" y="2552"/>
                    <a:pt x="13620" y="1120"/>
                    <a:pt x="11760" y="0"/>
                  </a:cubicBezTo>
                  <a:cubicBezTo>
                    <a:pt x="8700" y="1307"/>
                    <a:pt x="5820" y="3237"/>
                    <a:pt x="3300" y="5789"/>
                  </a:cubicBezTo>
                  <a:cubicBezTo>
                    <a:pt x="2040" y="7096"/>
                    <a:pt x="960" y="8528"/>
                    <a:pt x="0" y="10022"/>
                  </a:cubicBezTo>
                  <a:cubicBezTo>
                    <a:pt x="1200" y="12512"/>
                    <a:pt x="2820" y="14815"/>
                    <a:pt x="4860" y="16931"/>
                  </a:cubicBezTo>
                  <a:cubicBezTo>
                    <a:pt x="6720" y="18861"/>
                    <a:pt x="8760" y="20417"/>
                    <a:pt x="10980" y="21600"/>
                  </a:cubicBezTo>
                  <a:cubicBezTo>
                    <a:pt x="13140" y="20417"/>
                    <a:pt x="15180" y="18861"/>
                    <a:pt x="17040" y="16931"/>
                  </a:cubicBezTo>
                  <a:cubicBezTo>
                    <a:pt x="18900" y="15002"/>
                    <a:pt x="20400" y="12823"/>
                    <a:pt x="21600" y="10582"/>
                  </a:cubicBezTo>
                  <a:close/>
                </a:path>
              </a:pathLst>
            </a:custGeom>
            <a:solidFill>
              <a:srgbClr val="ACADB0"/>
            </a:solidFill>
            <a:ln w="12700" cap="flat">
              <a:noFill/>
              <a:miter lim="400000"/>
            </a:ln>
            <a:effectLst/>
          </p:spPr>
          <p:txBody>
            <a:bodyPr wrap="square" lIns="91439" tIns="91439" rIns="91439" bIns="91439" numCol="1" anchor="t">
              <a:noAutofit/>
            </a:bodyPr>
            <a:lstStyle/>
            <a:p/>
          </p:txBody>
        </p:sp>
        <p:sp>
          <p:nvSpPr>
            <p:cNvPr id="148" name="Shape 148"/>
            <p:cNvSpPr/>
            <p:nvPr/>
          </p:nvSpPr>
          <p:spPr>
            <a:xfrm>
              <a:off x="181" y="22"/>
              <a:ext cx="4732045" cy="3479912"/>
            </a:xfrm>
            <a:custGeom>
              <a:avLst/>
              <a:gdLst/>
              <a:ahLst/>
              <a:cxnLst>
                <a:cxn ang="0">
                  <a:pos x="wd2" y="hd2"/>
                </a:cxn>
                <a:cxn ang="5400000">
                  <a:pos x="wd2" y="hd2"/>
                </a:cxn>
                <a:cxn ang="10800000">
                  <a:pos x="wd2" y="hd2"/>
                </a:cxn>
                <a:cxn ang="16200000">
                  <a:pos x="wd2" y="hd2"/>
                </a:cxn>
              </a:cxnLst>
              <a:rect l="0" t="0" r="r" b="b"/>
              <a:pathLst>
                <a:path w="20693" h="20431" extrusionOk="0">
                  <a:moveTo>
                    <a:pt x="20693" y="14002"/>
                  </a:moveTo>
                  <a:cubicBezTo>
                    <a:pt x="20717" y="10402"/>
                    <a:pt x="19711" y="6802"/>
                    <a:pt x="17652" y="4070"/>
                  </a:cubicBezTo>
                  <a:cubicBezTo>
                    <a:pt x="16909" y="3074"/>
                    <a:pt x="16095" y="2270"/>
                    <a:pt x="15233" y="1627"/>
                  </a:cubicBezTo>
                  <a:cubicBezTo>
                    <a:pt x="11306" y="-1169"/>
                    <a:pt x="6325" y="-365"/>
                    <a:pt x="3020" y="4070"/>
                  </a:cubicBezTo>
                  <a:cubicBezTo>
                    <a:pt x="-260" y="8506"/>
                    <a:pt x="-883" y="15160"/>
                    <a:pt x="1224" y="20431"/>
                  </a:cubicBezTo>
                  <a:cubicBezTo>
                    <a:pt x="1679" y="19242"/>
                    <a:pt x="2302" y="18149"/>
                    <a:pt x="3020" y="17152"/>
                  </a:cubicBezTo>
                  <a:cubicBezTo>
                    <a:pt x="4912" y="14645"/>
                    <a:pt x="7307" y="13295"/>
                    <a:pt x="9773" y="13102"/>
                  </a:cubicBezTo>
                  <a:cubicBezTo>
                    <a:pt x="11761" y="12974"/>
                    <a:pt x="13772" y="13585"/>
                    <a:pt x="15544" y="14967"/>
                  </a:cubicBezTo>
                  <a:cubicBezTo>
                    <a:pt x="16287" y="15545"/>
                    <a:pt x="17005" y="16285"/>
                    <a:pt x="17652" y="17152"/>
                  </a:cubicBezTo>
                  <a:cubicBezTo>
                    <a:pt x="18394" y="18149"/>
                    <a:pt x="18993" y="19242"/>
                    <a:pt x="19472" y="20431"/>
                  </a:cubicBezTo>
                  <a:cubicBezTo>
                    <a:pt x="20262" y="18406"/>
                    <a:pt x="20669" y="16220"/>
                    <a:pt x="20693" y="14002"/>
                  </a:cubicBezTo>
                  <a:close/>
                </a:path>
              </a:pathLst>
            </a:custGeom>
            <a:solidFill>
              <a:srgbClr val="3AA3CD"/>
            </a:solidFill>
            <a:ln w="12700" cap="flat">
              <a:noFill/>
              <a:miter lim="400000"/>
            </a:ln>
            <a:effectLst/>
          </p:spPr>
          <p:txBody>
            <a:bodyPr wrap="square" lIns="91439" tIns="91439" rIns="91439" bIns="91439" numCol="1" anchor="t">
              <a:noAutofit/>
            </a:bodyPr>
            <a:lstStyle/>
            <a:p/>
          </p:txBody>
        </p:sp>
        <p:sp>
          <p:nvSpPr>
            <p:cNvPr id="149" name="Shape 149"/>
            <p:cNvSpPr/>
            <p:nvPr/>
          </p:nvSpPr>
          <p:spPr>
            <a:xfrm>
              <a:off x="181" y="22"/>
              <a:ext cx="4732045" cy="3479912"/>
            </a:xfrm>
            <a:custGeom>
              <a:avLst/>
              <a:gdLst/>
              <a:ahLst/>
              <a:cxnLst>
                <a:cxn ang="0">
                  <a:pos x="wd2" y="hd2"/>
                </a:cxn>
                <a:cxn ang="5400000">
                  <a:pos x="wd2" y="hd2"/>
                </a:cxn>
                <a:cxn ang="10800000">
                  <a:pos x="wd2" y="hd2"/>
                </a:cxn>
                <a:cxn ang="16200000">
                  <a:pos x="wd2" y="hd2"/>
                </a:cxn>
              </a:cxnLst>
              <a:rect l="0" t="0" r="r" b="b"/>
              <a:pathLst>
                <a:path w="20693" h="20431" extrusionOk="0">
                  <a:moveTo>
                    <a:pt x="20693" y="14002"/>
                  </a:moveTo>
                  <a:cubicBezTo>
                    <a:pt x="20717" y="10402"/>
                    <a:pt x="19711" y="6802"/>
                    <a:pt x="17652" y="4070"/>
                  </a:cubicBezTo>
                  <a:cubicBezTo>
                    <a:pt x="16909" y="3074"/>
                    <a:pt x="16095" y="2270"/>
                    <a:pt x="15233" y="1627"/>
                  </a:cubicBezTo>
                  <a:cubicBezTo>
                    <a:pt x="11306" y="-1169"/>
                    <a:pt x="6325" y="-365"/>
                    <a:pt x="3020" y="4070"/>
                  </a:cubicBezTo>
                  <a:cubicBezTo>
                    <a:pt x="-260" y="8506"/>
                    <a:pt x="-883" y="15160"/>
                    <a:pt x="1224" y="20431"/>
                  </a:cubicBezTo>
                  <a:cubicBezTo>
                    <a:pt x="1679" y="19242"/>
                    <a:pt x="2302" y="18149"/>
                    <a:pt x="3020" y="17152"/>
                  </a:cubicBezTo>
                  <a:cubicBezTo>
                    <a:pt x="4912" y="14645"/>
                    <a:pt x="7307" y="13295"/>
                    <a:pt x="9773" y="13102"/>
                  </a:cubicBezTo>
                  <a:cubicBezTo>
                    <a:pt x="11761" y="12974"/>
                    <a:pt x="13772" y="13585"/>
                    <a:pt x="15544" y="14967"/>
                  </a:cubicBezTo>
                  <a:cubicBezTo>
                    <a:pt x="16287" y="15545"/>
                    <a:pt x="17005" y="16285"/>
                    <a:pt x="17652" y="17152"/>
                  </a:cubicBezTo>
                  <a:cubicBezTo>
                    <a:pt x="18394" y="18149"/>
                    <a:pt x="18993" y="19242"/>
                    <a:pt x="19472" y="20431"/>
                  </a:cubicBezTo>
                  <a:cubicBezTo>
                    <a:pt x="20262" y="18406"/>
                    <a:pt x="20669" y="16220"/>
                    <a:pt x="20693" y="14002"/>
                  </a:cubicBezTo>
                  <a:close/>
                </a:path>
              </a:pathLst>
            </a:custGeom>
            <a:solidFill>
              <a:srgbClr val="3AA3CD"/>
            </a:solidFill>
            <a:ln w="12700" cap="flat">
              <a:noFill/>
              <a:miter lim="400000"/>
            </a:ln>
            <a:effectLst/>
          </p:spPr>
          <p:txBody>
            <a:bodyPr wrap="square" lIns="91439" tIns="91439" rIns="91439" bIns="91439" numCol="1" anchor="t">
              <a:noAutofit/>
            </a:bodyPr>
            <a:lstStyle/>
            <a:p/>
          </p:txBody>
        </p:sp>
        <p:sp>
          <p:nvSpPr>
            <p:cNvPr id="150" name="Shape 150"/>
            <p:cNvSpPr/>
            <p:nvPr/>
          </p:nvSpPr>
          <p:spPr>
            <a:xfrm>
              <a:off x="1924031" y="1922052"/>
              <a:ext cx="3106494" cy="3106494"/>
            </a:xfrm>
            <a:custGeom>
              <a:avLst/>
              <a:gdLst/>
              <a:ahLst/>
              <a:cxnLst>
                <a:cxn ang="0">
                  <a:pos x="wd2" y="hd2"/>
                </a:cxn>
                <a:cxn ang="5400000">
                  <a:pos x="wd2" y="hd2"/>
                </a:cxn>
                <a:cxn ang="10800000">
                  <a:pos x="wd2" y="hd2"/>
                </a:cxn>
                <a:cxn ang="16200000">
                  <a:pos x="wd2" y="hd2"/>
                </a:cxn>
              </a:cxnLst>
              <a:rect l="0" t="0" r="r" b="b"/>
              <a:pathLst>
                <a:path w="19676" h="19676" extrusionOk="0">
                  <a:moveTo>
                    <a:pt x="16790" y="16790"/>
                  </a:moveTo>
                  <a:cubicBezTo>
                    <a:pt x="12941" y="20638"/>
                    <a:pt x="6735" y="20638"/>
                    <a:pt x="2886" y="16790"/>
                  </a:cubicBezTo>
                  <a:cubicBezTo>
                    <a:pt x="-962" y="12976"/>
                    <a:pt x="-962" y="6735"/>
                    <a:pt x="2886" y="2886"/>
                  </a:cubicBezTo>
                  <a:cubicBezTo>
                    <a:pt x="6735" y="-962"/>
                    <a:pt x="12941" y="-962"/>
                    <a:pt x="16790" y="2886"/>
                  </a:cubicBezTo>
                  <a:cubicBezTo>
                    <a:pt x="20638" y="6735"/>
                    <a:pt x="20638" y="12976"/>
                    <a:pt x="16790" y="16790"/>
                  </a:cubicBezTo>
                  <a:close/>
                </a:path>
              </a:pathLst>
            </a:custGeom>
            <a:solidFill>
              <a:srgbClr val="F2F2F2"/>
            </a:solidFill>
            <a:ln w="12700" cap="flat">
              <a:noFill/>
              <a:miter lim="400000"/>
            </a:ln>
            <a:effectLst/>
          </p:spPr>
          <p:txBody>
            <a:bodyPr wrap="square" lIns="91439" tIns="91439" rIns="91439" bIns="91439" numCol="1" anchor="t">
              <a:noAutofit/>
            </a:bodyPr>
            <a:lstStyle/>
            <a:p/>
          </p:txBody>
        </p:sp>
      </p:grpSp>
      <p:sp>
        <p:nvSpPr>
          <p:cNvPr id="152" name="Shape 152"/>
          <p:cNvSpPr/>
          <p:nvPr/>
        </p:nvSpPr>
        <p:spPr>
          <a:xfrm>
            <a:off x="17164335" y="6913363"/>
            <a:ext cx="1096521" cy="1120049"/>
          </a:xfrm>
          <a:custGeom>
            <a:avLst/>
            <a:gdLst/>
            <a:ahLst/>
            <a:cxnLst>
              <a:cxn ang="0">
                <a:pos x="wd2" y="hd2"/>
              </a:cxn>
              <a:cxn ang="5400000">
                <a:pos x="wd2" y="hd2"/>
              </a:cxn>
              <a:cxn ang="10800000">
                <a:pos x="wd2" y="hd2"/>
              </a:cxn>
              <a:cxn ang="16200000">
                <a:pos x="wd2" y="hd2"/>
              </a:cxn>
            </a:cxnLst>
            <a:rect l="0" t="0" r="r" b="b"/>
            <a:pathLst>
              <a:path w="21600" h="21600" extrusionOk="0">
                <a:moveTo>
                  <a:pt x="11314" y="0"/>
                </a:moveTo>
                <a:cubicBezTo>
                  <a:pt x="21600" y="0"/>
                  <a:pt x="21600" y="0"/>
                  <a:pt x="21600" y="0"/>
                </a:cubicBezTo>
                <a:cubicBezTo>
                  <a:pt x="21600" y="9488"/>
                  <a:pt x="21600" y="9488"/>
                  <a:pt x="21600" y="9488"/>
                </a:cubicBezTo>
                <a:cubicBezTo>
                  <a:pt x="15223" y="9488"/>
                  <a:pt x="15223" y="9488"/>
                  <a:pt x="15223" y="9488"/>
                </a:cubicBezTo>
                <a:cubicBezTo>
                  <a:pt x="13989" y="10699"/>
                  <a:pt x="13989" y="10699"/>
                  <a:pt x="13989" y="10699"/>
                </a:cubicBezTo>
                <a:cubicBezTo>
                  <a:pt x="14606" y="11708"/>
                  <a:pt x="14606" y="11708"/>
                  <a:pt x="14606" y="11708"/>
                </a:cubicBezTo>
                <a:cubicBezTo>
                  <a:pt x="10491" y="12920"/>
                  <a:pt x="10491" y="12920"/>
                  <a:pt x="10491" y="12920"/>
                </a:cubicBezTo>
                <a:cubicBezTo>
                  <a:pt x="13166" y="11305"/>
                  <a:pt x="13166" y="11305"/>
                  <a:pt x="13166" y="11305"/>
                </a:cubicBezTo>
                <a:cubicBezTo>
                  <a:pt x="11931" y="10901"/>
                  <a:pt x="11931" y="10901"/>
                  <a:pt x="11931" y="10901"/>
                </a:cubicBezTo>
                <a:cubicBezTo>
                  <a:pt x="13166" y="9488"/>
                  <a:pt x="13166" y="9488"/>
                  <a:pt x="13166" y="9488"/>
                </a:cubicBezTo>
                <a:cubicBezTo>
                  <a:pt x="11314" y="9488"/>
                  <a:pt x="11314" y="9488"/>
                  <a:pt x="11314" y="9488"/>
                </a:cubicBezTo>
                <a:cubicBezTo>
                  <a:pt x="11314" y="0"/>
                  <a:pt x="11314" y="0"/>
                  <a:pt x="11314" y="0"/>
                </a:cubicBezTo>
                <a:close/>
                <a:moveTo>
                  <a:pt x="9874" y="10699"/>
                </a:moveTo>
                <a:cubicBezTo>
                  <a:pt x="10286" y="8277"/>
                  <a:pt x="10286" y="8277"/>
                  <a:pt x="10286" y="8277"/>
                </a:cubicBezTo>
                <a:cubicBezTo>
                  <a:pt x="10080" y="8277"/>
                  <a:pt x="9874" y="8277"/>
                  <a:pt x="9463" y="8277"/>
                </a:cubicBezTo>
                <a:cubicBezTo>
                  <a:pt x="8846" y="9286"/>
                  <a:pt x="8846" y="9286"/>
                  <a:pt x="8846" y="9286"/>
                </a:cubicBezTo>
                <a:cubicBezTo>
                  <a:pt x="8846" y="8277"/>
                  <a:pt x="8846" y="8277"/>
                  <a:pt x="8846" y="8277"/>
                </a:cubicBezTo>
                <a:cubicBezTo>
                  <a:pt x="6583" y="7671"/>
                  <a:pt x="4526" y="5652"/>
                  <a:pt x="2263" y="8277"/>
                </a:cubicBezTo>
                <a:cubicBezTo>
                  <a:pt x="2674" y="10699"/>
                  <a:pt x="2674" y="10699"/>
                  <a:pt x="2674" y="10699"/>
                </a:cubicBezTo>
                <a:cubicBezTo>
                  <a:pt x="2880" y="11507"/>
                  <a:pt x="2880" y="12314"/>
                  <a:pt x="3086" y="12920"/>
                </a:cubicBezTo>
                <a:cubicBezTo>
                  <a:pt x="3291" y="13929"/>
                  <a:pt x="3909" y="14736"/>
                  <a:pt x="4526" y="15342"/>
                </a:cubicBezTo>
                <a:cubicBezTo>
                  <a:pt x="4526" y="15342"/>
                  <a:pt x="4526" y="15342"/>
                  <a:pt x="4526" y="15342"/>
                </a:cubicBezTo>
                <a:cubicBezTo>
                  <a:pt x="4731" y="15544"/>
                  <a:pt x="4731" y="15544"/>
                  <a:pt x="4731" y="15544"/>
                </a:cubicBezTo>
                <a:cubicBezTo>
                  <a:pt x="5143" y="15544"/>
                  <a:pt x="5760" y="15544"/>
                  <a:pt x="6171" y="15544"/>
                </a:cubicBezTo>
                <a:cubicBezTo>
                  <a:pt x="6789" y="15544"/>
                  <a:pt x="7200" y="15544"/>
                  <a:pt x="7611" y="15544"/>
                </a:cubicBezTo>
                <a:cubicBezTo>
                  <a:pt x="7817" y="15342"/>
                  <a:pt x="7817" y="15342"/>
                  <a:pt x="7817" y="15342"/>
                </a:cubicBezTo>
                <a:cubicBezTo>
                  <a:pt x="8023" y="15342"/>
                  <a:pt x="8023" y="15342"/>
                  <a:pt x="8023" y="15342"/>
                </a:cubicBezTo>
                <a:cubicBezTo>
                  <a:pt x="8640" y="14736"/>
                  <a:pt x="9051" y="13929"/>
                  <a:pt x="9257" y="12920"/>
                </a:cubicBezTo>
                <a:cubicBezTo>
                  <a:pt x="9463" y="12314"/>
                  <a:pt x="9669" y="11507"/>
                  <a:pt x="9874" y="10699"/>
                </a:cubicBezTo>
                <a:close/>
                <a:moveTo>
                  <a:pt x="0" y="17966"/>
                </a:moveTo>
                <a:cubicBezTo>
                  <a:pt x="3497" y="16351"/>
                  <a:pt x="3497" y="16351"/>
                  <a:pt x="3497" y="16351"/>
                </a:cubicBezTo>
                <a:cubicBezTo>
                  <a:pt x="5349" y="18572"/>
                  <a:pt x="5349" y="18572"/>
                  <a:pt x="5349" y="18572"/>
                </a:cubicBezTo>
                <a:cubicBezTo>
                  <a:pt x="5760" y="17159"/>
                  <a:pt x="5760" y="17159"/>
                  <a:pt x="5760" y="17159"/>
                </a:cubicBezTo>
                <a:cubicBezTo>
                  <a:pt x="5349" y="16755"/>
                  <a:pt x="5349" y="16755"/>
                  <a:pt x="5349" y="16755"/>
                </a:cubicBezTo>
                <a:cubicBezTo>
                  <a:pt x="5760" y="16351"/>
                  <a:pt x="5760" y="16351"/>
                  <a:pt x="5760" y="16351"/>
                </a:cubicBezTo>
                <a:cubicBezTo>
                  <a:pt x="6789" y="16351"/>
                  <a:pt x="6789" y="16351"/>
                  <a:pt x="6789" y="16351"/>
                </a:cubicBezTo>
                <a:cubicBezTo>
                  <a:pt x="6994" y="16755"/>
                  <a:pt x="6994" y="16755"/>
                  <a:pt x="6994" y="16755"/>
                </a:cubicBezTo>
                <a:cubicBezTo>
                  <a:pt x="6789" y="17159"/>
                  <a:pt x="6789" y="17159"/>
                  <a:pt x="6789" y="17159"/>
                </a:cubicBezTo>
                <a:cubicBezTo>
                  <a:pt x="7200" y="18572"/>
                  <a:pt x="7200" y="18572"/>
                  <a:pt x="7200" y="18572"/>
                </a:cubicBezTo>
                <a:cubicBezTo>
                  <a:pt x="8846" y="16351"/>
                  <a:pt x="8846" y="16351"/>
                  <a:pt x="8846" y="16351"/>
                </a:cubicBezTo>
                <a:cubicBezTo>
                  <a:pt x="12137" y="17966"/>
                  <a:pt x="12137" y="17966"/>
                  <a:pt x="12137" y="17966"/>
                </a:cubicBezTo>
                <a:cubicBezTo>
                  <a:pt x="12137" y="21600"/>
                  <a:pt x="12137" y="21600"/>
                  <a:pt x="12137" y="21600"/>
                </a:cubicBezTo>
                <a:cubicBezTo>
                  <a:pt x="0" y="21600"/>
                  <a:pt x="0" y="21600"/>
                  <a:pt x="0" y="21600"/>
                </a:cubicBezTo>
                <a:cubicBezTo>
                  <a:pt x="0" y="17966"/>
                  <a:pt x="0" y="17966"/>
                  <a:pt x="0" y="17966"/>
                </a:cubicBezTo>
                <a:close/>
                <a:moveTo>
                  <a:pt x="17074" y="8075"/>
                </a:moveTo>
                <a:cubicBezTo>
                  <a:pt x="17691" y="7873"/>
                  <a:pt x="18103" y="7469"/>
                  <a:pt x="18103" y="6662"/>
                </a:cubicBezTo>
                <a:cubicBezTo>
                  <a:pt x="18103" y="5854"/>
                  <a:pt x="18103" y="5854"/>
                  <a:pt x="18103" y="5854"/>
                </a:cubicBezTo>
                <a:cubicBezTo>
                  <a:pt x="18103" y="5652"/>
                  <a:pt x="18103" y="5249"/>
                  <a:pt x="17897" y="5047"/>
                </a:cubicBezTo>
                <a:cubicBezTo>
                  <a:pt x="17691" y="4845"/>
                  <a:pt x="17280" y="4441"/>
                  <a:pt x="16663" y="3836"/>
                </a:cubicBezTo>
                <a:cubicBezTo>
                  <a:pt x="16251" y="3432"/>
                  <a:pt x="16251" y="3230"/>
                  <a:pt x="16251" y="3028"/>
                </a:cubicBezTo>
                <a:cubicBezTo>
                  <a:pt x="16046" y="2422"/>
                  <a:pt x="16046" y="2422"/>
                  <a:pt x="16046" y="2422"/>
                </a:cubicBezTo>
                <a:cubicBezTo>
                  <a:pt x="16046" y="2221"/>
                  <a:pt x="16251" y="2019"/>
                  <a:pt x="16457" y="2019"/>
                </a:cubicBezTo>
                <a:cubicBezTo>
                  <a:pt x="16457" y="2019"/>
                  <a:pt x="16663" y="2221"/>
                  <a:pt x="16663" y="2221"/>
                </a:cubicBezTo>
                <a:cubicBezTo>
                  <a:pt x="16663" y="3634"/>
                  <a:pt x="16663" y="3634"/>
                  <a:pt x="16663" y="3634"/>
                </a:cubicBezTo>
                <a:cubicBezTo>
                  <a:pt x="17897" y="3634"/>
                  <a:pt x="17897" y="3634"/>
                  <a:pt x="17897" y="3634"/>
                </a:cubicBezTo>
                <a:cubicBezTo>
                  <a:pt x="17897" y="2422"/>
                  <a:pt x="17897" y="2422"/>
                  <a:pt x="17897" y="2422"/>
                </a:cubicBezTo>
                <a:cubicBezTo>
                  <a:pt x="17897" y="1817"/>
                  <a:pt x="17691" y="1413"/>
                  <a:pt x="17074" y="1211"/>
                </a:cubicBezTo>
                <a:cubicBezTo>
                  <a:pt x="17074" y="807"/>
                  <a:pt x="17074" y="807"/>
                  <a:pt x="17074" y="807"/>
                </a:cubicBezTo>
                <a:cubicBezTo>
                  <a:pt x="15634" y="807"/>
                  <a:pt x="15634" y="807"/>
                  <a:pt x="15634" y="807"/>
                </a:cubicBezTo>
                <a:cubicBezTo>
                  <a:pt x="15634" y="1211"/>
                  <a:pt x="15634" y="1211"/>
                  <a:pt x="15634" y="1211"/>
                </a:cubicBezTo>
                <a:cubicBezTo>
                  <a:pt x="15017" y="1413"/>
                  <a:pt x="14606" y="1817"/>
                  <a:pt x="14606" y="2422"/>
                </a:cubicBezTo>
                <a:cubicBezTo>
                  <a:pt x="14606" y="3230"/>
                  <a:pt x="14606" y="3230"/>
                  <a:pt x="14606" y="3230"/>
                </a:cubicBezTo>
                <a:cubicBezTo>
                  <a:pt x="14606" y="3634"/>
                  <a:pt x="14811" y="3836"/>
                  <a:pt x="15223" y="4239"/>
                </a:cubicBezTo>
                <a:cubicBezTo>
                  <a:pt x="15840" y="4845"/>
                  <a:pt x="16251" y="5450"/>
                  <a:pt x="16457" y="5450"/>
                </a:cubicBezTo>
                <a:cubicBezTo>
                  <a:pt x="16457" y="5652"/>
                  <a:pt x="16663" y="5854"/>
                  <a:pt x="16663" y="6056"/>
                </a:cubicBezTo>
                <a:cubicBezTo>
                  <a:pt x="16663" y="6864"/>
                  <a:pt x="16663" y="6864"/>
                  <a:pt x="16663" y="6864"/>
                </a:cubicBezTo>
                <a:cubicBezTo>
                  <a:pt x="16663" y="7065"/>
                  <a:pt x="16457" y="7065"/>
                  <a:pt x="16251" y="7065"/>
                </a:cubicBezTo>
                <a:cubicBezTo>
                  <a:pt x="16251" y="7065"/>
                  <a:pt x="16046" y="7065"/>
                  <a:pt x="16046" y="6864"/>
                </a:cubicBezTo>
                <a:cubicBezTo>
                  <a:pt x="16046" y="5249"/>
                  <a:pt x="16046" y="5249"/>
                  <a:pt x="16046" y="5249"/>
                </a:cubicBezTo>
                <a:cubicBezTo>
                  <a:pt x="14606" y="5249"/>
                  <a:pt x="14606" y="5249"/>
                  <a:pt x="14606" y="5249"/>
                </a:cubicBezTo>
                <a:cubicBezTo>
                  <a:pt x="14606" y="6864"/>
                  <a:pt x="14606" y="6864"/>
                  <a:pt x="14606" y="6864"/>
                </a:cubicBezTo>
                <a:cubicBezTo>
                  <a:pt x="14606" y="7469"/>
                  <a:pt x="15017" y="7873"/>
                  <a:pt x="15634" y="8075"/>
                </a:cubicBezTo>
                <a:cubicBezTo>
                  <a:pt x="15634" y="8479"/>
                  <a:pt x="15634" y="8479"/>
                  <a:pt x="15634" y="8479"/>
                </a:cubicBezTo>
                <a:cubicBezTo>
                  <a:pt x="17074" y="8479"/>
                  <a:pt x="17074" y="8479"/>
                  <a:pt x="17074" y="8479"/>
                </a:cubicBezTo>
                <a:lnTo>
                  <a:pt x="17074" y="8075"/>
                </a:lnTo>
                <a:close/>
              </a:path>
            </a:pathLst>
          </a:custGeom>
          <a:solidFill>
            <a:srgbClr val="000000"/>
          </a:solidFill>
          <a:ln w="12700">
            <a:miter lim="400000"/>
          </a:ln>
        </p:spPr>
        <p:txBody>
          <a:bodyPr tIns="91439" bIns="91439"/>
          <a:lstStyle/>
          <a:p/>
        </p:txBody>
      </p:sp>
      <p:sp>
        <p:nvSpPr>
          <p:cNvPr id="153" name="Shape 153"/>
          <p:cNvSpPr/>
          <p:nvPr/>
        </p:nvSpPr>
        <p:spPr>
          <a:xfrm>
            <a:off x="16514912" y="8082339"/>
            <a:ext cx="2157095" cy="735330"/>
          </a:xfrm>
          <a:prstGeom prst="rect">
            <a:avLst/>
          </a:prstGeom>
          <a:ln w="12700">
            <a:miter lim="400000"/>
          </a:ln>
        </p:spPr>
        <p:txBody>
          <a:bodyPr wrap="none" tIns="91439" bIns="91439">
            <a:spAutoFit/>
          </a:bodyPr>
          <a:lstStyle>
            <a:lvl1pPr>
              <a:defRPr b="1"/>
            </a:lvl1pPr>
          </a:lstStyle>
          <a:p>
            <a:pPr>
              <a:defRPr b="0"/>
            </a:pPr>
            <a:r>
              <a:rPr lang="zh-CN" b="1">
                <a:ea typeface="宋体" panose="02010600030101010101" pitchFamily="2" charset="-122"/>
              </a:rPr>
              <a:t>四大特性</a:t>
            </a:r>
            <a:r>
              <a:rPr b="1"/>
              <a:t> </a:t>
            </a:r>
            <a:endParaRPr b="1"/>
          </a:p>
        </p:txBody>
      </p:sp>
      <p:sp>
        <p:nvSpPr>
          <p:cNvPr id="176" name="Shape 176"/>
          <p:cNvSpPr/>
          <p:nvPr/>
        </p:nvSpPr>
        <p:spPr>
          <a:xfrm>
            <a:off x="15143480" y="5487035"/>
            <a:ext cx="3035935" cy="796925"/>
          </a:xfrm>
          <a:prstGeom prst="rect">
            <a:avLst/>
          </a:prstGeom>
          <a:noFill/>
          <a:ln w="12700" cap="flat">
            <a:noFill/>
            <a:miter lim="400000"/>
          </a:ln>
          <a:effec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lang="en-US" sz="4000" b="1">
                <a:solidFill>
                  <a:srgbClr val="FFFFFF"/>
                </a:solidFill>
                <a:latin typeface="宋体" panose="02010600030101010101" pitchFamily="2" charset="-122"/>
                <a:ea typeface="宋体" panose="02010600030101010101" pitchFamily="2" charset="-122"/>
                <a:cs typeface="宋体" panose="02010600030101010101" pitchFamily="2" charset="-122"/>
              </a:rPr>
              <a:t>A</a:t>
            </a:r>
            <a:r>
              <a:rPr lang="en-US" altLang="zh-CN" sz="4000" b="1">
                <a:solidFill>
                  <a:srgbClr val="FFFFFF"/>
                </a:solidFill>
                <a:latin typeface="宋体" panose="02010600030101010101" pitchFamily="2" charset="-122"/>
                <a:ea typeface="宋体" panose="02010600030101010101" pitchFamily="2" charset="-122"/>
                <a:cs typeface="宋体" panose="02010600030101010101" pitchFamily="2" charset="-122"/>
              </a:rPr>
              <a:t>(</a:t>
            </a:r>
            <a:r>
              <a:rPr lang="zh-CN" altLang="en-US" sz="4000" b="1">
                <a:solidFill>
                  <a:srgbClr val="FFFFFF"/>
                </a:solidFill>
                <a:latin typeface="宋体" panose="02010600030101010101" pitchFamily="2" charset="-122"/>
                <a:ea typeface="宋体" panose="02010600030101010101" pitchFamily="2" charset="-122"/>
                <a:cs typeface="宋体" panose="02010600030101010101" pitchFamily="2" charset="-122"/>
              </a:rPr>
              <a:t>原子性</a:t>
            </a:r>
            <a:r>
              <a:rPr lang="en-US" altLang="zh-CN" sz="4000" b="1">
                <a:solidFill>
                  <a:srgbClr val="FFFFFF"/>
                </a:solidFill>
                <a:latin typeface="宋体" panose="02010600030101010101" pitchFamily="2" charset="-122"/>
                <a:ea typeface="宋体" panose="02010600030101010101" pitchFamily="2" charset="-122"/>
                <a:cs typeface="宋体" panose="02010600030101010101" pitchFamily="2" charset="-122"/>
              </a:rPr>
              <a:t>)</a:t>
            </a:r>
            <a:endParaRPr lang="en-US" altLang="zh-CN" sz="40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2" name="Shape 176"/>
          <p:cNvSpPr/>
          <p:nvPr/>
        </p:nvSpPr>
        <p:spPr>
          <a:xfrm>
            <a:off x="18888710" y="6353810"/>
            <a:ext cx="2520315" cy="796925"/>
          </a:xfrm>
          <a:prstGeom prst="rect">
            <a:avLst/>
          </a:prstGeom>
          <a:noFill/>
          <a:ln w="12700" cap="flat">
            <a:noFill/>
            <a:miter lim="400000"/>
          </a:ln>
          <a:effec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lang="en-US" altLang="zh-CN" sz="4000" b="1">
                <a:solidFill>
                  <a:srgbClr val="FFFFFF"/>
                </a:solidFill>
                <a:latin typeface="宋体" panose="02010600030101010101" pitchFamily="2" charset="-122"/>
                <a:ea typeface="宋体" panose="02010600030101010101" pitchFamily="2" charset="-122"/>
                <a:cs typeface="宋体" panose="02010600030101010101" pitchFamily="2" charset="-122"/>
              </a:rPr>
              <a:t>C(</a:t>
            </a:r>
            <a:r>
              <a:rPr lang="zh-CN" altLang="en-US" sz="4000" b="1">
                <a:solidFill>
                  <a:srgbClr val="FFFFFF"/>
                </a:solidFill>
                <a:latin typeface="宋体" panose="02010600030101010101" pitchFamily="2" charset="-122"/>
                <a:ea typeface="宋体" panose="02010600030101010101" pitchFamily="2" charset="-122"/>
                <a:cs typeface="宋体" panose="02010600030101010101" pitchFamily="2" charset="-122"/>
              </a:rPr>
              <a:t>一致性</a:t>
            </a:r>
            <a:r>
              <a:rPr lang="en-US" altLang="zh-CN" sz="4000" b="1">
                <a:solidFill>
                  <a:srgbClr val="FFFFFF"/>
                </a:solidFill>
                <a:latin typeface="宋体" panose="02010600030101010101" pitchFamily="2" charset="-122"/>
                <a:ea typeface="宋体" panose="02010600030101010101" pitchFamily="2" charset="-122"/>
                <a:cs typeface="宋体" panose="02010600030101010101" pitchFamily="2" charset="-122"/>
              </a:rPr>
              <a:t>)</a:t>
            </a:r>
            <a:endParaRPr lang="en-US" altLang="zh-CN" sz="40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4" name="Shape 176"/>
          <p:cNvSpPr/>
          <p:nvPr/>
        </p:nvSpPr>
        <p:spPr>
          <a:xfrm>
            <a:off x="14194155" y="8699500"/>
            <a:ext cx="3035935" cy="796925"/>
          </a:xfrm>
          <a:prstGeom prst="rect">
            <a:avLst/>
          </a:prstGeom>
          <a:noFill/>
          <a:ln w="12700" cap="flat">
            <a:noFill/>
            <a:miter lim="400000"/>
          </a:ln>
          <a:effec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lang="en-US" altLang="zh-CN" sz="4000" b="1">
                <a:solidFill>
                  <a:srgbClr val="FFFFFF"/>
                </a:solidFill>
                <a:latin typeface="宋体" panose="02010600030101010101" pitchFamily="2" charset="-122"/>
                <a:ea typeface="宋体" panose="02010600030101010101" pitchFamily="2" charset="-122"/>
                <a:cs typeface="宋体" panose="02010600030101010101" pitchFamily="2" charset="-122"/>
              </a:rPr>
              <a:t>I(</a:t>
            </a:r>
            <a:r>
              <a:rPr lang="zh-CN" altLang="en-US" sz="4000" b="1">
                <a:solidFill>
                  <a:srgbClr val="FFFFFF"/>
                </a:solidFill>
                <a:latin typeface="宋体" panose="02010600030101010101" pitchFamily="2" charset="-122"/>
                <a:ea typeface="宋体" panose="02010600030101010101" pitchFamily="2" charset="-122"/>
                <a:cs typeface="宋体" panose="02010600030101010101" pitchFamily="2" charset="-122"/>
              </a:rPr>
              <a:t>隔离性</a:t>
            </a:r>
            <a:r>
              <a:rPr lang="en-US" altLang="zh-CN" sz="4000" b="1">
                <a:solidFill>
                  <a:srgbClr val="FFFFFF"/>
                </a:solidFill>
                <a:latin typeface="宋体" panose="02010600030101010101" pitchFamily="2" charset="-122"/>
                <a:ea typeface="宋体" panose="02010600030101010101" pitchFamily="2" charset="-122"/>
                <a:cs typeface="宋体" panose="02010600030101010101" pitchFamily="2" charset="-122"/>
              </a:rPr>
              <a:t>)</a:t>
            </a:r>
            <a:endParaRPr lang="en-US" altLang="zh-CN" sz="40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5" name="Shape 176"/>
          <p:cNvSpPr/>
          <p:nvPr/>
        </p:nvSpPr>
        <p:spPr>
          <a:xfrm>
            <a:off x="17621885" y="9615805"/>
            <a:ext cx="3035935" cy="796925"/>
          </a:xfrm>
          <a:prstGeom prst="rect">
            <a:avLst/>
          </a:prstGeom>
          <a:noFill/>
          <a:ln w="12700" cap="flat">
            <a:noFill/>
            <a:miter lim="400000"/>
          </a:ln>
          <a:effec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lang="en-US" altLang="zh-CN" sz="4000" b="1">
                <a:solidFill>
                  <a:srgbClr val="FFFFFF"/>
                </a:solidFill>
                <a:latin typeface="宋体" panose="02010600030101010101" pitchFamily="2" charset="-122"/>
                <a:ea typeface="宋体" panose="02010600030101010101" pitchFamily="2" charset="-122"/>
                <a:cs typeface="宋体" panose="02010600030101010101" pitchFamily="2" charset="-122"/>
              </a:rPr>
              <a:t>D(</a:t>
            </a:r>
            <a:r>
              <a:rPr lang="zh-CN" altLang="en-US" sz="4000" b="1">
                <a:solidFill>
                  <a:srgbClr val="FFFFFF"/>
                </a:solidFill>
                <a:latin typeface="宋体" panose="02010600030101010101" pitchFamily="2" charset="-122"/>
                <a:ea typeface="宋体" panose="02010600030101010101" pitchFamily="2" charset="-122"/>
                <a:cs typeface="宋体" panose="02010600030101010101" pitchFamily="2" charset="-122"/>
              </a:rPr>
              <a:t>持久性</a:t>
            </a:r>
            <a:r>
              <a:rPr lang="en-US" altLang="zh-CN" sz="4000" b="1">
                <a:solidFill>
                  <a:srgbClr val="FFFFFF"/>
                </a:solidFill>
                <a:latin typeface="宋体" panose="02010600030101010101" pitchFamily="2" charset="-122"/>
                <a:ea typeface="宋体" panose="02010600030101010101" pitchFamily="2" charset="-122"/>
                <a:cs typeface="宋体" panose="02010600030101010101" pitchFamily="2" charset="-122"/>
              </a:rPr>
              <a:t>)</a:t>
            </a:r>
            <a:endParaRPr lang="en-US" altLang="zh-CN" sz="40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6" name="图片 5" descr="logo"/>
          <p:cNvPicPr>
            <a:picLocks noChangeAspect="1"/>
          </p:cNvPicPr>
          <p:nvPr/>
        </p:nvPicPr>
        <p:blipFill>
          <a:blip r:embed="rId1"/>
          <a:stretch>
            <a:fillRect/>
          </a:stretch>
        </p:blipFill>
        <p:spPr>
          <a:xfrm>
            <a:off x="20328890" y="376555"/>
            <a:ext cx="3432175" cy="1312545"/>
          </a:xfrm>
          <a:prstGeom prst="rect">
            <a:avLst/>
          </a:prstGeom>
        </p:spPr>
      </p:pic>
      <p:grpSp>
        <p:nvGrpSpPr>
          <p:cNvPr id="128" name="Group 128"/>
          <p:cNvGrpSpPr/>
          <p:nvPr/>
        </p:nvGrpSpPr>
        <p:grpSpPr>
          <a:xfrm>
            <a:off x="1562100" y="952498"/>
            <a:ext cx="1524000" cy="1524002"/>
            <a:chOff x="0" y="-1"/>
            <a:chExt cx="1524000" cy="1524001"/>
          </a:xfrm>
        </p:grpSpPr>
        <p:sp>
          <p:nvSpPr>
            <p:cNvPr id="126" name="Shape 126"/>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27" name="Shape 127"/>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1.1</a:t>
              </a:r>
              <a:endParaRPr lang="en-US"/>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2" nodeType="afterEffect">
                                  <p:stCondLst>
                                    <p:cond delay="0"/>
                                  </p:stCondLst>
                                  <p:iterate type="el">
                                    <p:tmAbs val="0"/>
                                  </p:iterate>
                                  <p:childTnLst>
                                    <p:set>
                                      <p:cBhvr>
                                        <p:cTn id="6" dur="indefinite" fill="hold"/>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3" nodeType="afterEffect">
                                  <p:stCondLst>
                                    <p:cond delay="0"/>
                                  </p:stCondLst>
                                  <p:iterate type="el">
                                    <p:tmAbs val="0"/>
                                  </p:iterate>
                                  <p:childTnLst>
                                    <p:set>
                                      <p:cBhvr>
                                        <p:cTn id="10" dur="indefinite" fill="hold"/>
                                        <p:tgtEl>
                                          <p:spTgt spid="153"/>
                                        </p:tgtEl>
                                        <p:attrNameLst>
                                          <p:attrName>style.visibility</p:attrName>
                                        </p:attrNameLst>
                                      </p:cBhvr>
                                      <p:to>
                                        <p:strVal val="visible"/>
                                      </p:to>
                                    </p:set>
                                    <p:animEffect transition="in" filter="dissolve">
                                      <p:cBhvr>
                                        <p:cTn id="11" dur="500"/>
                                        <p:tgtEl>
                                          <p:spTgt spid="153"/>
                                        </p:tgtEl>
                                      </p:cBhvr>
                                    </p:animEffect>
                                  </p:childTnLst>
                                </p:cTn>
                              </p:par>
                            </p:childTnLst>
                          </p:cTn>
                        </p:par>
                        <p:par>
                          <p:cTn id="12" fill="hold">
                            <p:stCondLst>
                              <p:cond delay="1000"/>
                            </p:stCondLst>
                            <p:childTnLst>
                              <p:par>
                                <p:cTn id="13" presetID="22" presetClass="entr" presetSubtype="2" fill="hold" grpId="4" nodeType="afterEffect">
                                  <p:stCondLst>
                                    <p:cond delay="0"/>
                                  </p:stCondLst>
                                  <p:iterate type="el">
                                    <p:tmAbs val="0"/>
                                  </p:iterate>
                                  <p:childTnLst>
                                    <p:set>
                                      <p:cBhvr>
                                        <p:cTn id="14" dur="indefinite" fill="hold"/>
                                        <p:tgtEl>
                                          <p:spTgt spid="131"/>
                                        </p:tgtEl>
                                        <p:attrNameLst>
                                          <p:attrName>style.visibility</p:attrName>
                                        </p:attrNameLst>
                                      </p:cBhvr>
                                      <p:to>
                                        <p:strVal val="visible"/>
                                      </p:to>
                                    </p:set>
                                    <p:animEffect transition="in" filter="wipe(right)">
                                      <p:cBhvr>
                                        <p:cTn id="15" dur="500"/>
                                        <p:tgtEl>
                                          <p:spTgt spid="131"/>
                                        </p:tgtEl>
                                      </p:cBhvr>
                                    </p:animEffect>
                                  </p:childTnLst>
                                </p:cTn>
                              </p:par>
                            </p:childTnLst>
                          </p:cTn>
                        </p:par>
                        <p:par>
                          <p:cTn id="16" fill="hold">
                            <p:stCondLst>
                              <p:cond delay="1500"/>
                            </p:stCondLst>
                            <p:childTnLst>
                              <p:par>
                                <p:cTn id="17" presetID="2" presetClass="entr" presetSubtype="4" fill="hold" grpId="5" nodeType="afterEffect">
                                  <p:stCondLst>
                                    <p:cond delay="0"/>
                                  </p:stCondLst>
                                  <p:iterate type="el">
                                    <p:tmAbs val="0"/>
                                  </p:iterate>
                                  <p:childTnLst>
                                    <p:set>
                                      <p:cBhvr>
                                        <p:cTn id="18" dur="indefinite" fill="hold"/>
                                        <p:tgtEl>
                                          <p:spTgt spid="132"/>
                                        </p:tgtEl>
                                        <p:attrNameLst>
                                          <p:attrName>style.visibility</p:attrName>
                                        </p:attrNameLst>
                                      </p:cBhvr>
                                      <p:to>
                                        <p:strVal val="visible"/>
                                      </p:to>
                                    </p:set>
                                    <p:anim calcmode="lin" valueType="num">
                                      <p:cBhvr>
                                        <p:cTn id="19" dur="500" fill="hold"/>
                                        <p:tgtEl>
                                          <p:spTgt spid="132"/>
                                        </p:tgtEl>
                                        <p:attrNameLst>
                                          <p:attrName>ppt_x</p:attrName>
                                        </p:attrNameLst>
                                      </p:cBhvr>
                                      <p:tavLst>
                                        <p:tav tm="0">
                                          <p:val>
                                            <p:strVal val="#ppt_x"/>
                                          </p:val>
                                        </p:tav>
                                        <p:tav tm="100000">
                                          <p:val>
                                            <p:strVal val="#ppt_x"/>
                                          </p:val>
                                        </p:tav>
                                      </p:tavLst>
                                    </p:anim>
                                    <p:anim calcmode="lin" valueType="num">
                                      <p:cBhvr>
                                        <p:cTn id="20" dur="500" fill="hold"/>
                                        <p:tgtEl>
                                          <p:spTgt spid="132"/>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1" fill="hold" grpId="6" nodeType="afterEffect">
                                  <p:stCondLst>
                                    <p:cond delay="0"/>
                                  </p:stCondLst>
                                  <p:iterate type="el">
                                    <p:tmAbs val="0"/>
                                  </p:iterate>
                                  <p:childTnLst>
                                    <p:set>
                                      <p:cBhvr>
                                        <p:cTn id="23" dur="indefinite" fill="hold"/>
                                        <p:tgtEl>
                                          <p:spTgt spid="133"/>
                                        </p:tgtEl>
                                        <p:attrNameLst>
                                          <p:attrName>style.visibility</p:attrName>
                                        </p:attrNameLst>
                                      </p:cBhvr>
                                      <p:to>
                                        <p:strVal val="visible"/>
                                      </p:to>
                                    </p:set>
                                    <p:anim calcmode="lin" valueType="num">
                                      <p:cBhvr>
                                        <p:cTn id="24" dur="500" fill="hold"/>
                                        <p:tgtEl>
                                          <p:spTgt spid="133"/>
                                        </p:tgtEl>
                                        <p:attrNameLst>
                                          <p:attrName>ppt_x</p:attrName>
                                        </p:attrNameLst>
                                      </p:cBhvr>
                                      <p:tavLst>
                                        <p:tav tm="0">
                                          <p:val>
                                            <p:strVal val="#ppt_x"/>
                                          </p:val>
                                        </p:tav>
                                        <p:tav tm="100000">
                                          <p:val>
                                            <p:strVal val="#ppt_x"/>
                                          </p:val>
                                        </p:tav>
                                      </p:tavLst>
                                    </p:anim>
                                    <p:anim calcmode="lin" valueType="num">
                                      <p:cBhvr>
                                        <p:cTn id="25" dur="500" fill="hold"/>
                                        <p:tgtEl>
                                          <p:spTgt spid="1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32" grpId="5" animBg="1" advAuto="0"/>
      <p:bldP spid="133" grpId="6" animBg="1" advAuto="0"/>
      <p:bldP spid="152" grpId="2" bldLvl="0" animBg="1" advAuto="0"/>
      <p:bldP spid="153" grpId="3" animBg="1" advAuto="0"/>
      <p:bldP spid="131" grpId="4" bldLvl="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29" name="Shape 129"/>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30" name="Shape 130"/>
          <p:cNvSpPr/>
          <p:nvPr/>
        </p:nvSpPr>
        <p:spPr>
          <a:xfrm>
            <a:off x="3086100" y="1388204"/>
            <a:ext cx="5072368" cy="735330"/>
          </a:xfrm>
          <a:prstGeom prst="rect">
            <a:avLst/>
          </a:prstGeom>
          <a:ln w="12700">
            <a:miter lim="400000"/>
          </a:ln>
        </p:spPr>
        <p:txBody>
          <a:bodyPr tIns="91439" bIns="91439">
            <a:spAutoFit/>
          </a:bodyPr>
          <a:lstStyle>
            <a:lvl1pPr>
              <a:defRPr b="1"/>
            </a:lvl1pPr>
          </a:lstStyle>
          <a:p>
            <a:pPr>
              <a:defRPr b="0"/>
            </a:pPr>
            <a:r>
              <a:rPr lang="zh-CN" b="1">
                <a:ea typeface="宋体" panose="02010600030101010101" pitchFamily="2" charset="-122"/>
              </a:rPr>
              <a:t>分布式事务</a:t>
            </a:r>
            <a:endParaRPr lang="zh-CN" b="1">
              <a:ea typeface="宋体" panose="02010600030101010101" pitchFamily="2" charset="-122"/>
            </a:endParaRPr>
          </a:p>
        </p:txBody>
      </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2899410" y="3458845"/>
            <a:ext cx="17529175" cy="5771515"/>
          </a:xfrm>
          <a:prstGeom prst="rect">
            <a:avLst/>
          </a:prstGeom>
        </p:spPr>
      </p:pic>
      <p:sp>
        <p:nvSpPr>
          <p:cNvPr id="7" name="文本框 6"/>
          <p:cNvSpPr txBox="1"/>
          <p:nvPr/>
        </p:nvSpPr>
        <p:spPr>
          <a:xfrm>
            <a:off x="2112010" y="10075228"/>
            <a:ext cx="8135620" cy="2317115"/>
          </a:xfrm>
          <a:prstGeom prst="rect">
            <a:avLst/>
          </a:prstGeom>
          <a:solidFill>
            <a:schemeClr val="tx1">
              <a:lumMod val="50000"/>
              <a:lumOff val="50000"/>
            </a:schemeClr>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rPr>
              <a:t>begin transaction；</a:t>
            </a:r>
            <a:endPar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rPr>
              <a:t>    //1.本地数据库操作：张三减少金额</a:t>
            </a:r>
            <a:endPar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rPr>
              <a:t>    //2.本地数据库操作：李四增加金额</a:t>
            </a:r>
            <a:endPar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rPr>
              <a:t>commit transation;</a:t>
            </a:r>
            <a:endPar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endParaRPr>
          </a:p>
        </p:txBody>
      </p:sp>
      <p:sp>
        <p:nvSpPr>
          <p:cNvPr id="2397" name="Shape 2397"/>
          <p:cNvSpPr/>
          <p:nvPr/>
        </p:nvSpPr>
        <p:spPr>
          <a:xfrm rot="5400000">
            <a:off x="11546205" y="9952990"/>
            <a:ext cx="743585" cy="2477135"/>
          </a:xfrm>
          <a:custGeom>
            <a:avLst/>
            <a:gdLst/>
            <a:ahLst/>
            <a:cxnLst>
              <a:cxn ang="0">
                <a:pos x="wd2" y="hd2"/>
              </a:cxn>
              <a:cxn ang="5400000">
                <a:pos x="wd2" y="hd2"/>
              </a:cxn>
              <a:cxn ang="10800000">
                <a:pos x="wd2" y="hd2"/>
              </a:cxn>
              <a:cxn ang="16200000">
                <a:pos x="wd2" y="hd2"/>
              </a:cxn>
            </a:cxnLst>
            <a:rect l="0" t="0" r="r" b="b"/>
            <a:pathLst>
              <a:path w="21088" h="21512" extrusionOk="0">
                <a:moveTo>
                  <a:pt x="9433" y="264"/>
                </a:moveTo>
                <a:cubicBezTo>
                  <a:pt x="357" y="5471"/>
                  <a:pt x="357" y="5471"/>
                  <a:pt x="357" y="5471"/>
                </a:cubicBezTo>
                <a:cubicBezTo>
                  <a:pt x="-256" y="5823"/>
                  <a:pt x="-65" y="6109"/>
                  <a:pt x="816" y="6109"/>
                </a:cubicBezTo>
                <a:cubicBezTo>
                  <a:pt x="2999" y="6109"/>
                  <a:pt x="2999" y="6109"/>
                  <a:pt x="2999" y="6109"/>
                </a:cubicBezTo>
                <a:cubicBezTo>
                  <a:pt x="2999" y="20985"/>
                  <a:pt x="2999" y="20985"/>
                  <a:pt x="2999" y="20985"/>
                </a:cubicBezTo>
                <a:cubicBezTo>
                  <a:pt x="2999" y="21270"/>
                  <a:pt x="3421" y="21512"/>
                  <a:pt x="3918" y="21512"/>
                </a:cubicBezTo>
                <a:cubicBezTo>
                  <a:pt x="17170" y="21512"/>
                  <a:pt x="17170" y="21512"/>
                  <a:pt x="17170" y="21512"/>
                </a:cubicBezTo>
                <a:cubicBezTo>
                  <a:pt x="17706" y="21512"/>
                  <a:pt x="18127" y="21270"/>
                  <a:pt x="18127" y="20985"/>
                </a:cubicBezTo>
                <a:cubicBezTo>
                  <a:pt x="18127" y="6109"/>
                  <a:pt x="18127" y="6109"/>
                  <a:pt x="18127" y="6109"/>
                </a:cubicBezTo>
                <a:cubicBezTo>
                  <a:pt x="20272" y="6109"/>
                  <a:pt x="20272" y="6109"/>
                  <a:pt x="20272" y="6109"/>
                </a:cubicBezTo>
                <a:cubicBezTo>
                  <a:pt x="21153" y="6109"/>
                  <a:pt x="21344" y="5823"/>
                  <a:pt x="20731" y="5471"/>
                </a:cubicBezTo>
                <a:cubicBezTo>
                  <a:pt x="11655" y="264"/>
                  <a:pt x="11655" y="264"/>
                  <a:pt x="11655" y="264"/>
                </a:cubicBezTo>
                <a:cubicBezTo>
                  <a:pt x="11042" y="-88"/>
                  <a:pt x="10046" y="-88"/>
                  <a:pt x="9433" y="264"/>
                </a:cubicBezTo>
                <a:close/>
              </a:path>
            </a:pathLst>
          </a:custGeom>
          <a:solidFill>
            <a:srgbClr val="3AA3CD"/>
          </a:solidFill>
          <a:ln w="12700">
            <a:miter lim="400000"/>
          </a:ln>
        </p:spPr>
        <p:txBody>
          <a:bodyPr tIns="91439" bIns="91439"/>
          <a:p/>
        </p:txBody>
      </p:sp>
      <p:sp>
        <p:nvSpPr>
          <p:cNvPr id="9" name="文本框 8"/>
          <p:cNvSpPr txBox="1"/>
          <p:nvPr/>
        </p:nvSpPr>
        <p:spPr>
          <a:xfrm>
            <a:off x="13504545" y="10058718"/>
            <a:ext cx="8135620" cy="2317115"/>
          </a:xfrm>
          <a:prstGeom prst="rect">
            <a:avLst/>
          </a:prstGeom>
          <a:solidFill>
            <a:schemeClr val="tx1">
              <a:lumMod val="50000"/>
              <a:lumOff val="50000"/>
            </a:schemeClr>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rPr>
              <a:t>begin transaction；</a:t>
            </a:r>
            <a:endPar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rPr>
              <a:t>    //1.本地数据库操作：张三减少金额</a:t>
            </a:r>
            <a:endPar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rPr>
              <a:t>   </a:t>
            </a:r>
            <a:r>
              <a:rPr kumimoji="0" lang="zh-CN" altLang="en-US" sz="3600" b="1" i="0" u="none" strike="noStrike" cap="none" spc="0" normalizeH="0" baseline="0">
                <a:ln>
                  <a:noFill/>
                </a:ln>
                <a:solidFill>
                  <a:schemeClr val="accent5"/>
                </a:solidFill>
                <a:effectLst/>
                <a:uFillTx/>
                <a:latin typeface="+mn-lt"/>
                <a:ea typeface="+mn-ea"/>
                <a:cs typeface="+mn-cs"/>
                <a:sym typeface="Trebuchet MS" panose="020B0603020202020204"/>
              </a:rPr>
              <a:t> //2.远程调用：让李四增加金额</a:t>
            </a:r>
            <a:endPar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rPr>
              <a:t>commit transation;</a:t>
            </a:r>
            <a:endParaRPr kumimoji="0" lang="zh-CN" altLang="en-US" sz="3600" b="0" i="0" u="none" strike="noStrike" cap="none" spc="0" normalizeH="0" baseline="0">
              <a:ln>
                <a:noFill/>
              </a:ln>
              <a:solidFill>
                <a:srgbClr val="000000"/>
              </a:solidFill>
              <a:effectLst/>
              <a:uFillTx/>
              <a:latin typeface="+mn-lt"/>
              <a:ea typeface="+mn-ea"/>
              <a:cs typeface="+mn-cs"/>
              <a:sym typeface="Trebuchet MS" panose="020B0603020202020204"/>
            </a:endParaRPr>
          </a:p>
        </p:txBody>
      </p:sp>
      <p:grpSp>
        <p:nvGrpSpPr>
          <p:cNvPr id="128" name="Group 128"/>
          <p:cNvGrpSpPr/>
          <p:nvPr/>
        </p:nvGrpSpPr>
        <p:grpSpPr>
          <a:xfrm>
            <a:off x="1562100" y="952498"/>
            <a:ext cx="1524000" cy="1524002"/>
            <a:chOff x="0" y="-1"/>
            <a:chExt cx="1524000" cy="1524001"/>
          </a:xfrm>
        </p:grpSpPr>
        <p:sp>
          <p:nvSpPr>
            <p:cNvPr id="126" name="Shape 126"/>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27" name="Shape 127"/>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1.2</a:t>
              </a:r>
              <a:endParaRPr lang="en-US"/>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Shape 948"/>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949" name="Shape 949"/>
          <p:cNvSpPr/>
          <p:nvPr/>
        </p:nvSpPr>
        <p:spPr>
          <a:xfrm>
            <a:off x="3086100" y="1388204"/>
            <a:ext cx="5072368" cy="735330"/>
          </a:xfrm>
          <a:prstGeom prst="rect">
            <a:avLst/>
          </a:prstGeom>
          <a:ln w="12700">
            <a:miter lim="400000"/>
          </a:ln>
        </p:spPr>
        <p:txBody>
          <a:bodyPr tIns="91439" bIns="91439">
            <a:spAutoFit/>
          </a:bodyPr>
          <a:lstStyle>
            <a:lvl1pPr>
              <a:defRPr b="1"/>
            </a:lvl1pPr>
          </a:lstStyle>
          <a:p>
            <a:pPr>
              <a:defRPr b="0"/>
            </a:pPr>
            <a:r>
              <a:rPr b="1"/>
              <a:t>分布式事务产生的情景</a:t>
            </a:r>
            <a:endParaRPr b="1"/>
          </a:p>
        </p:txBody>
      </p:sp>
      <p:sp>
        <p:nvSpPr>
          <p:cNvPr id="950" name="Shape 950"/>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grpSp>
        <p:nvGrpSpPr>
          <p:cNvPr id="953" name="Group 953"/>
          <p:cNvGrpSpPr/>
          <p:nvPr/>
        </p:nvGrpSpPr>
        <p:grpSpPr>
          <a:xfrm>
            <a:off x="1562100" y="952498"/>
            <a:ext cx="1524000" cy="1524002"/>
            <a:chOff x="0" y="-1"/>
            <a:chExt cx="1524000" cy="1524001"/>
          </a:xfrm>
        </p:grpSpPr>
        <p:sp>
          <p:nvSpPr>
            <p:cNvPr id="951" name="Shape 951"/>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952" name="Shape 952"/>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1.3</a:t>
              </a:r>
              <a:endParaRPr lang="en-US"/>
            </a:p>
          </p:txBody>
        </p:sp>
      </p:grpSp>
      <p:sp>
        <p:nvSpPr>
          <p:cNvPr id="958" name="Shape 958"/>
          <p:cNvSpPr/>
          <p:nvPr/>
        </p:nvSpPr>
        <p:spPr>
          <a:xfrm rot="2820000">
            <a:off x="12434570" y="3973195"/>
            <a:ext cx="2839085" cy="2700655"/>
          </a:xfrm>
          <a:custGeom>
            <a:avLst/>
            <a:gdLst/>
            <a:ahLst/>
            <a:cxnLst>
              <a:cxn ang="0">
                <a:pos x="wd2" y="hd2"/>
              </a:cxn>
              <a:cxn ang="5400000">
                <a:pos x="wd2" y="hd2"/>
              </a:cxn>
              <a:cxn ang="10800000">
                <a:pos x="wd2" y="hd2"/>
              </a:cxn>
              <a:cxn ang="16200000">
                <a:pos x="wd2" y="hd2"/>
              </a:cxn>
            </a:cxnLst>
            <a:rect l="0" t="0" r="r" b="b"/>
            <a:pathLst>
              <a:path w="21600" h="21600" extrusionOk="0">
                <a:moveTo>
                  <a:pt x="10781" y="21600"/>
                </a:moveTo>
                <a:cubicBezTo>
                  <a:pt x="15280" y="21600"/>
                  <a:pt x="18477" y="19781"/>
                  <a:pt x="20262" y="16219"/>
                </a:cubicBezTo>
                <a:cubicBezTo>
                  <a:pt x="21600" y="13546"/>
                  <a:pt x="21600" y="10837"/>
                  <a:pt x="21600" y="10800"/>
                </a:cubicBezTo>
                <a:cubicBezTo>
                  <a:pt x="21600" y="0"/>
                  <a:pt x="21600" y="0"/>
                  <a:pt x="21600" y="0"/>
                </a:cubicBezTo>
                <a:cubicBezTo>
                  <a:pt x="10781" y="0"/>
                  <a:pt x="10781" y="0"/>
                  <a:pt x="10781" y="0"/>
                </a:cubicBezTo>
                <a:cubicBezTo>
                  <a:pt x="6320" y="0"/>
                  <a:pt x="3123" y="1781"/>
                  <a:pt x="1338" y="5344"/>
                </a:cubicBezTo>
                <a:cubicBezTo>
                  <a:pt x="0" y="8054"/>
                  <a:pt x="0" y="10763"/>
                  <a:pt x="0" y="10800"/>
                </a:cubicBezTo>
                <a:cubicBezTo>
                  <a:pt x="0" y="21600"/>
                  <a:pt x="0" y="21600"/>
                  <a:pt x="0" y="21600"/>
                </a:cubicBezTo>
                <a:lnTo>
                  <a:pt x="10781" y="21600"/>
                </a:lnTo>
                <a:close/>
              </a:path>
            </a:pathLst>
          </a:custGeom>
          <a:solidFill>
            <a:srgbClr val="ACADB0"/>
          </a:solidFill>
          <a:ln w="12700" cap="flat">
            <a:noFill/>
            <a:miter lim="400000"/>
          </a:ln>
          <a:effectLst/>
        </p:spPr>
        <p:txBody>
          <a:bodyPr wrap="square" lIns="91439" tIns="91439" rIns="91439" bIns="91439" numCol="1" anchor="t">
            <a:noAutofit/>
          </a:bodyPr>
          <a:lstStyle/>
          <a:p/>
        </p:txBody>
      </p:sp>
      <p:sp>
        <p:nvSpPr>
          <p:cNvPr id="962" name="Shape 962"/>
          <p:cNvSpPr/>
          <p:nvPr/>
        </p:nvSpPr>
        <p:spPr>
          <a:xfrm rot="2760000">
            <a:off x="8467725" y="3769995"/>
            <a:ext cx="2805430" cy="2788920"/>
          </a:xfrm>
          <a:custGeom>
            <a:avLst/>
            <a:gdLst/>
            <a:ahLst/>
            <a:cxnLst>
              <a:cxn ang="0">
                <a:pos x="wd2" y="hd2"/>
              </a:cxn>
              <a:cxn ang="5400000">
                <a:pos x="wd2" y="hd2"/>
              </a:cxn>
              <a:cxn ang="10800000">
                <a:pos x="wd2" y="hd2"/>
              </a:cxn>
              <a:cxn ang="16200000">
                <a:pos x="wd2" y="hd2"/>
              </a:cxn>
            </a:cxnLst>
            <a:rect l="0" t="0" r="r" b="b"/>
            <a:pathLst>
              <a:path w="21600" h="21600" extrusionOk="0">
                <a:moveTo>
                  <a:pt x="10819" y="21600"/>
                </a:moveTo>
                <a:cubicBezTo>
                  <a:pt x="10819" y="21600"/>
                  <a:pt x="13607" y="21563"/>
                  <a:pt x="16284" y="20190"/>
                </a:cubicBezTo>
                <a:cubicBezTo>
                  <a:pt x="19815" y="18408"/>
                  <a:pt x="21600" y="15254"/>
                  <a:pt x="21600" y="10800"/>
                </a:cubicBezTo>
                <a:cubicBezTo>
                  <a:pt x="21600" y="0"/>
                  <a:pt x="21600" y="0"/>
                  <a:pt x="21600" y="0"/>
                </a:cubicBezTo>
                <a:cubicBezTo>
                  <a:pt x="10819" y="0"/>
                  <a:pt x="10819" y="0"/>
                  <a:pt x="10819" y="0"/>
                </a:cubicBezTo>
                <a:cubicBezTo>
                  <a:pt x="10781" y="0"/>
                  <a:pt x="7993" y="37"/>
                  <a:pt x="5316" y="1373"/>
                </a:cubicBezTo>
                <a:cubicBezTo>
                  <a:pt x="1785" y="3155"/>
                  <a:pt x="0" y="6346"/>
                  <a:pt x="0" y="10800"/>
                </a:cubicBezTo>
                <a:cubicBezTo>
                  <a:pt x="0" y="21600"/>
                  <a:pt x="0" y="21600"/>
                  <a:pt x="0" y="21600"/>
                </a:cubicBezTo>
                <a:lnTo>
                  <a:pt x="10819" y="21600"/>
                </a:lnTo>
                <a:close/>
              </a:path>
            </a:pathLst>
          </a:custGeom>
          <a:solidFill>
            <a:srgbClr val="6EAA01"/>
          </a:solidFill>
          <a:ln w="12700" cap="flat">
            <a:noFill/>
            <a:miter lim="400000"/>
          </a:ln>
          <a:effectLst/>
        </p:spPr>
        <p:txBody>
          <a:bodyPr wrap="square" lIns="91439" tIns="91439" rIns="91439" bIns="91439" numCol="1" anchor="t">
            <a:noAutofit/>
          </a:bodyPr>
          <a:lstStyle/>
          <a:p/>
        </p:txBody>
      </p:sp>
      <p:sp>
        <p:nvSpPr>
          <p:cNvPr id="966" name="Shape 966"/>
          <p:cNvSpPr/>
          <p:nvPr/>
        </p:nvSpPr>
        <p:spPr>
          <a:xfrm rot="2760000">
            <a:off x="10518775" y="5979160"/>
            <a:ext cx="2759710" cy="264985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0800"/>
                  <a:pt x="21600" y="10800"/>
                  <a:pt x="21600" y="10800"/>
                </a:cubicBezTo>
                <a:cubicBezTo>
                  <a:pt x="21600" y="10800"/>
                  <a:pt x="21600" y="8016"/>
                  <a:pt x="20224" y="5307"/>
                </a:cubicBezTo>
                <a:cubicBezTo>
                  <a:pt x="18440" y="1819"/>
                  <a:pt x="15280" y="0"/>
                  <a:pt x="10781" y="0"/>
                </a:cubicBezTo>
                <a:cubicBezTo>
                  <a:pt x="0" y="0"/>
                  <a:pt x="0" y="0"/>
                  <a:pt x="0" y="0"/>
                </a:cubicBezTo>
                <a:cubicBezTo>
                  <a:pt x="0" y="10800"/>
                  <a:pt x="0" y="10800"/>
                  <a:pt x="0" y="10800"/>
                </a:cubicBezTo>
                <a:cubicBezTo>
                  <a:pt x="0" y="10837"/>
                  <a:pt x="0" y="13584"/>
                  <a:pt x="1376" y="16293"/>
                </a:cubicBezTo>
                <a:cubicBezTo>
                  <a:pt x="3160" y="19819"/>
                  <a:pt x="6320" y="21600"/>
                  <a:pt x="10781" y="21600"/>
                </a:cubicBezTo>
                <a:lnTo>
                  <a:pt x="21600" y="21600"/>
                </a:lnTo>
                <a:close/>
              </a:path>
            </a:pathLst>
          </a:custGeom>
          <a:solidFill>
            <a:srgbClr val="3AA3CD"/>
          </a:solidFill>
          <a:ln w="12700" cap="flat">
            <a:noFill/>
            <a:miter lim="400000"/>
          </a:ln>
          <a:effectLst/>
        </p:spPr>
        <p:txBody>
          <a:bodyPr wrap="square" lIns="91439" tIns="91439" rIns="91439" bIns="91439" numCol="1" anchor="t">
            <a:noAutofit/>
          </a:bodyPr>
          <a:lstStyle/>
          <a:p/>
        </p:txBody>
      </p:sp>
      <p:grpSp>
        <p:nvGrpSpPr>
          <p:cNvPr id="979" name="Group 979"/>
          <p:cNvGrpSpPr/>
          <p:nvPr/>
        </p:nvGrpSpPr>
        <p:grpSpPr>
          <a:xfrm>
            <a:off x="563880" y="4284980"/>
            <a:ext cx="6308090" cy="1213485"/>
            <a:chOff x="0" y="0"/>
            <a:chExt cx="7599051" cy="1556998"/>
          </a:xfrm>
        </p:grpSpPr>
        <p:sp>
          <p:nvSpPr>
            <p:cNvPr id="975" name="Shape 975"/>
            <p:cNvSpPr/>
            <p:nvPr/>
          </p:nvSpPr>
          <p:spPr>
            <a:xfrm>
              <a:off x="161904" y="0"/>
              <a:ext cx="7437147" cy="1556998"/>
            </a:xfrm>
            <a:prstGeom prst="rect">
              <a:avLst/>
            </a:pr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976" name="Shape 976"/>
            <p:cNvSpPr/>
            <p:nvPr/>
          </p:nvSpPr>
          <p:spPr>
            <a:xfrm>
              <a:off x="0" y="0"/>
              <a:ext cx="161906" cy="1556998"/>
            </a:xfrm>
            <a:prstGeom prst="rect">
              <a:avLst/>
            </a:prstGeom>
            <a:solidFill>
              <a:srgbClr val="ACADB0"/>
            </a:solidFill>
            <a:ln w="12700" cap="flat">
              <a:noFill/>
              <a:miter lim="400000"/>
            </a:ln>
            <a:effectLst/>
          </p:spPr>
          <p:txBody>
            <a:bodyPr wrap="square" lIns="91439" tIns="91439" rIns="91439" bIns="91439" numCol="1" anchor="t">
              <a:noAutofit/>
            </a:bodyPr>
            <a:lstStyle/>
            <a:p/>
          </p:txBody>
        </p:sp>
        <p:sp>
          <p:nvSpPr>
            <p:cNvPr id="978" name="Shape 978"/>
            <p:cNvSpPr/>
            <p:nvPr/>
          </p:nvSpPr>
          <p:spPr>
            <a:xfrm>
              <a:off x="708347" y="360122"/>
              <a:ext cx="6432496" cy="785424"/>
            </a:xfrm>
            <a:prstGeom prst="rect">
              <a:avLst/>
            </a:prstGeom>
            <a:noFill/>
            <a:ln w="12700" cap="flat">
              <a:noFill/>
              <a:miter lim="400000"/>
            </a:ln>
            <a:effectLst/>
          </p:spPr>
          <p:txBody>
            <a:bodyPr wrap="square" lIns="91439" tIns="91439" rIns="91439" bIns="91439" numCol="1" anchor="t">
              <a:spAutoFit/>
            </a:bodyPr>
            <a:lstStyle>
              <a:lvl1pPr>
                <a:defRPr sz="2800">
                  <a:solidFill>
                    <a:srgbClr val="363031"/>
                  </a:solidFill>
                </a:defRPr>
              </a:lvl1pPr>
            </a:lstStyle>
            <a:p>
              <a:pPr>
                <a:defRPr>
                  <a:solidFill>
                    <a:srgbClr val="000000"/>
                  </a:solidFill>
                </a:defRPr>
              </a:pPr>
              <a:r>
                <a:rPr lang="en-US" b="1">
                  <a:solidFill>
                    <a:srgbClr val="363031"/>
                  </a:solidFill>
                </a:rPr>
                <a:t>1.</a:t>
              </a:r>
              <a:r>
                <a:rPr b="1">
                  <a:solidFill>
                    <a:srgbClr val="363031"/>
                  </a:solidFill>
                </a:rPr>
                <a:t>跨数据库实例产生分布式事务</a:t>
              </a:r>
              <a:endParaRPr b="1">
                <a:solidFill>
                  <a:srgbClr val="363031"/>
                </a:solidFill>
              </a:endParaRPr>
            </a:p>
          </p:txBody>
        </p:sp>
      </p:grpSp>
      <p:pic>
        <p:nvPicPr>
          <p:cNvPr id="6" name="图片 5" descr="logo"/>
          <p:cNvPicPr>
            <a:picLocks noChangeAspect="1"/>
          </p:cNvPicPr>
          <p:nvPr>
            <p:custDataLst>
              <p:tags r:id="rId1"/>
            </p:custDataLst>
          </p:nvPr>
        </p:nvPicPr>
        <p:blipFill>
          <a:blip r:embed="rId2"/>
          <a:stretch>
            <a:fillRect/>
          </a:stretch>
        </p:blipFill>
        <p:spPr>
          <a:xfrm>
            <a:off x="20328890" y="376555"/>
            <a:ext cx="3432175" cy="1312545"/>
          </a:xfrm>
          <a:prstGeom prst="rect">
            <a:avLst/>
          </a:prstGeom>
        </p:spPr>
      </p:pic>
      <p:sp>
        <p:nvSpPr>
          <p:cNvPr id="3" name="Shape 951"/>
          <p:cNvSpPr/>
          <p:nvPr/>
        </p:nvSpPr>
        <p:spPr>
          <a:xfrm>
            <a:off x="9095105" y="4411345"/>
            <a:ext cx="1524000" cy="1524000"/>
          </a:xfrm>
          <a:prstGeom prst="ellipse">
            <a:avLst/>
          </a:prstGeom>
          <a:solidFill>
            <a:schemeClr val="bg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0" name="Shape 951"/>
          <p:cNvSpPr/>
          <p:nvPr/>
        </p:nvSpPr>
        <p:spPr>
          <a:xfrm>
            <a:off x="13089890" y="4504055"/>
            <a:ext cx="1524000" cy="1524000"/>
          </a:xfrm>
          <a:prstGeom prst="ellipse">
            <a:avLst/>
          </a:prstGeom>
          <a:solidFill>
            <a:schemeClr val="bg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3" name="Shape 951"/>
          <p:cNvSpPr/>
          <p:nvPr/>
        </p:nvSpPr>
        <p:spPr>
          <a:xfrm>
            <a:off x="11135995" y="6281420"/>
            <a:ext cx="1524000" cy="1524000"/>
          </a:xfrm>
          <a:prstGeom prst="ellipse">
            <a:avLst/>
          </a:prstGeom>
          <a:solidFill>
            <a:schemeClr val="bg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5" name="文本框 14"/>
          <p:cNvSpPr txBox="1"/>
          <p:nvPr/>
        </p:nvSpPr>
        <p:spPr>
          <a:xfrm>
            <a:off x="9598660" y="4843145"/>
            <a:ext cx="1122045" cy="6553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3600" b="1" i="0" u="none" strike="noStrike" cap="none" spc="0" normalizeH="0" baseline="0">
                <a:ln>
                  <a:noFill/>
                </a:ln>
                <a:solidFill>
                  <a:srgbClr val="000000"/>
                </a:solidFill>
                <a:effectLst/>
                <a:uFillTx/>
                <a:latin typeface="+mn-lt"/>
                <a:ea typeface="+mn-ea"/>
                <a:cs typeface="+mn-cs"/>
                <a:sym typeface="Trebuchet MS" panose="020B0603020202020204"/>
              </a:rPr>
              <a:t>1</a:t>
            </a:r>
            <a:endParaRPr kumimoji="0" lang="en-US" altLang="zh-CN" sz="3600" b="1" i="0" u="none" strike="noStrike" cap="none" spc="0" normalizeH="0" baseline="0">
              <a:ln>
                <a:noFill/>
              </a:ln>
              <a:solidFill>
                <a:srgbClr val="000000"/>
              </a:solidFill>
              <a:effectLst/>
              <a:uFillTx/>
              <a:latin typeface="+mn-lt"/>
              <a:ea typeface="+mn-ea"/>
              <a:cs typeface="+mn-cs"/>
              <a:sym typeface="Trebuchet MS" panose="020B0603020202020204"/>
            </a:endParaRPr>
          </a:p>
        </p:txBody>
      </p:sp>
      <p:sp>
        <p:nvSpPr>
          <p:cNvPr id="16" name="文本框 15"/>
          <p:cNvSpPr txBox="1"/>
          <p:nvPr/>
        </p:nvSpPr>
        <p:spPr>
          <a:xfrm>
            <a:off x="13600430" y="4898390"/>
            <a:ext cx="1122045" cy="6553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3600" b="1" i="0" u="none" strike="noStrike" cap="none" spc="0" normalizeH="0" baseline="0">
                <a:ln>
                  <a:noFill/>
                </a:ln>
                <a:solidFill>
                  <a:srgbClr val="000000"/>
                </a:solidFill>
                <a:effectLst/>
                <a:uFillTx/>
                <a:latin typeface="+mn-lt"/>
                <a:ea typeface="+mn-ea"/>
                <a:cs typeface="+mn-cs"/>
                <a:sym typeface="Trebuchet MS" panose="020B0603020202020204"/>
              </a:rPr>
              <a:t>2</a:t>
            </a:r>
            <a:endParaRPr kumimoji="0" lang="en-US" altLang="zh-CN" sz="3600" b="1" i="0" u="none" strike="noStrike" cap="none" spc="0" normalizeH="0" baseline="0">
              <a:ln>
                <a:noFill/>
              </a:ln>
              <a:solidFill>
                <a:srgbClr val="000000"/>
              </a:solidFill>
              <a:effectLst/>
              <a:uFillTx/>
              <a:latin typeface="+mn-lt"/>
              <a:ea typeface="+mn-ea"/>
              <a:cs typeface="+mn-cs"/>
              <a:sym typeface="Trebuchet MS" panose="020B0603020202020204"/>
            </a:endParaRPr>
          </a:p>
        </p:txBody>
      </p:sp>
      <p:sp>
        <p:nvSpPr>
          <p:cNvPr id="17" name="文本框 16"/>
          <p:cNvSpPr txBox="1"/>
          <p:nvPr/>
        </p:nvSpPr>
        <p:spPr>
          <a:xfrm>
            <a:off x="11663045" y="6692265"/>
            <a:ext cx="1122045" cy="6553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3600" b="1" i="0" u="none" strike="noStrike" cap="none" spc="0" normalizeH="0" baseline="0">
                <a:ln>
                  <a:noFill/>
                </a:ln>
                <a:solidFill>
                  <a:srgbClr val="000000"/>
                </a:solidFill>
                <a:effectLst/>
                <a:uFillTx/>
                <a:latin typeface="+mn-lt"/>
                <a:ea typeface="+mn-ea"/>
                <a:cs typeface="+mn-cs"/>
                <a:sym typeface="Trebuchet MS" panose="020B0603020202020204"/>
              </a:rPr>
              <a:t>3</a:t>
            </a:r>
            <a:endParaRPr kumimoji="0" lang="en-US" altLang="zh-CN" sz="3600" b="1" i="0" u="none" strike="noStrike" cap="none" spc="0" normalizeH="0" baseline="0">
              <a:ln>
                <a:noFill/>
              </a:ln>
              <a:solidFill>
                <a:srgbClr val="000000"/>
              </a:solidFill>
              <a:effectLst/>
              <a:uFillTx/>
              <a:latin typeface="+mn-lt"/>
              <a:ea typeface="+mn-ea"/>
              <a:cs typeface="+mn-cs"/>
              <a:sym typeface="Trebuchet MS" panose="020B0603020202020204"/>
            </a:endParaRPr>
          </a:p>
        </p:txBody>
      </p:sp>
      <p:pic>
        <p:nvPicPr>
          <p:cNvPr id="2" name="图片 1"/>
          <p:cNvPicPr>
            <a:picLocks noChangeAspect="1"/>
          </p:cNvPicPr>
          <p:nvPr/>
        </p:nvPicPr>
        <p:blipFill>
          <a:blip r:embed="rId3"/>
          <a:stretch>
            <a:fillRect/>
          </a:stretch>
        </p:blipFill>
        <p:spPr>
          <a:xfrm>
            <a:off x="989965" y="6106160"/>
            <a:ext cx="4721860" cy="3444240"/>
          </a:xfrm>
          <a:prstGeom prst="rect">
            <a:avLst/>
          </a:prstGeom>
        </p:spPr>
      </p:pic>
      <p:grpSp>
        <p:nvGrpSpPr>
          <p:cNvPr id="4" name="Group 979"/>
          <p:cNvGrpSpPr/>
          <p:nvPr/>
        </p:nvGrpSpPr>
        <p:grpSpPr>
          <a:xfrm>
            <a:off x="15916275" y="2385060"/>
            <a:ext cx="6308090" cy="1213485"/>
            <a:chOff x="0" y="0"/>
            <a:chExt cx="7599051" cy="1556998"/>
          </a:xfrm>
        </p:grpSpPr>
        <p:sp>
          <p:nvSpPr>
            <p:cNvPr id="5" name="Shape 975"/>
            <p:cNvSpPr/>
            <p:nvPr/>
          </p:nvSpPr>
          <p:spPr>
            <a:xfrm>
              <a:off x="161904" y="0"/>
              <a:ext cx="7437147" cy="1556998"/>
            </a:xfrm>
            <a:prstGeom prst="rect">
              <a:avLst/>
            </a:pr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7" name="Shape 976"/>
            <p:cNvSpPr/>
            <p:nvPr/>
          </p:nvSpPr>
          <p:spPr>
            <a:xfrm>
              <a:off x="0" y="0"/>
              <a:ext cx="161906" cy="1556998"/>
            </a:xfrm>
            <a:prstGeom prst="rect">
              <a:avLst/>
            </a:prstGeom>
            <a:solidFill>
              <a:srgbClr val="ACADB0"/>
            </a:solidFill>
            <a:ln w="12700" cap="flat">
              <a:noFill/>
              <a:miter lim="400000"/>
            </a:ln>
            <a:effectLst/>
          </p:spPr>
          <p:txBody>
            <a:bodyPr wrap="square" lIns="91439" tIns="91439" rIns="91439" bIns="91439" numCol="1" anchor="t">
              <a:noAutofit/>
            </a:bodyPr>
            <a:lstStyle/>
            <a:p/>
          </p:txBody>
        </p:sp>
        <p:sp>
          <p:nvSpPr>
            <p:cNvPr id="8" name="Shape 978"/>
            <p:cNvSpPr/>
            <p:nvPr/>
          </p:nvSpPr>
          <p:spPr>
            <a:xfrm>
              <a:off x="708347" y="360122"/>
              <a:ext cx="6308574" cy="785424"/>
            </a:xfrm>
            <a:prstGeom prst="rect">
              <a:avLst/>
            </a:prstGeom>
            <a:noFill/>
            <a:ln w="12700" cap="flat">
              <a:noFill/>
              <a:miter lim="400000"/>
            </a:ln>
            <a:effectLst/>
          </p:spPr>
          <p:txBody>
            <a:bodyPr wrap="square" lIns="91439" tIns="91439" rIns="91439" bIns="91439" numCol="1" anchor="t">
              <a:spAutoFit/>
            </a:bodyPr>
            <a:lstStyle>
              <a:lvl1pPr>
                <a:defRPr sz="2800">
                  <a:solidFill>
                    <a:srgbClr val="363031"/>
                  </a:solidFill>
                </a:defRPr>
              </a:lvl1pPr>
            </a:lstStyle>
            <a:p>
              <a:pPr>
                <a:defRPr>
                  <a:solidFill>
                    <a:srgbClr val="000000"/>
                  </a:solidFill>
                </a:defRPr>
              </a:pPr>
              <a:r>
                <a:rPr lang="en-US" b="1">
                  <a:solidFill>
                    <a:srgbClr val="363031"/>
                  </a:solidFill>
                </a:rPr>
                <a:t>2.</a:t>
              </a:r>
              <a:r>
                <a:rPr b="1">
                  <a:solidFill>
                    <a:srgbClr val="363031"/>
                  </a:solidFill>
                </a:rPr>
                <a:t>多服务访问同一个数据库实例</a:t>
              </a:r>
              <a:endParaRPr b="1">
                <a:solidFill>
                  <a:srgbClr val="363031"/>
                </a:solidFill>
              </a:endParaRPr>
            </a:p>
          </p:txBody>
        </p:sp>
      </p:grpSp>
      <p:pic>
        <p:nvPicPr>
          <p:cNvPr id="9" name="图片 8"/>
          <p:cNvPicPr>
            <a:picLocks noChangeAspect="1"/>
          </p:cNvPicPr>
          <p:nvPr/>
        </p:nvPicPr>
        <p:blipFill>
          <a:blip r:embed="rId4"/>
          <a:stretch>
            <a:fillRect/>
          </a:stretch>
        </p:blipFill>
        <p:spPr>
          <a:xfrm>
            <a:off x="16802735" y="4271645"/>
            <a:ext cx="4737735" cy="3075940"/>
          </a:xfrm>
          <a:prstGeom prst="rect">
            <a:avLst/>
          </a:prstGeom>
        </p:spPr>
      </p:pic>
      <p:grpSp>
        <p:nvGrpSpPr>
          <p:cNvPr id="11" name="Group 979"/>
          <p:cNvGrpSpPr/>
          <p:nvPr/>
        </p:nvGrpSpPr>
        <p:grpSpPr>
          <a:xfrm>
            <a:off x="7292340" y="9360535"/>
            <a:ext cx="6308090" cy="1213485"/>
            <a:chOff x="0" y="0"/>
            <a:chExt cx="7599051" cy="1556998"/>
          </a:xfrm>
        </p:grpSpPr>
        <p:sp>
          <p:nvSpPr>
            <p:cNvPr id="12" name="Shape 975"/>
            <p:cNvSpPr/>
            <p:nvPr/>
          </p:nvSpPr>
          <p:spPr>
            <a:xfrm>
              <a:off x="161904" y="0"/>
              <a:ext cx="7437147" cy="1556998"/>
            </a:xfrm>
            <a:prstGeom prst="rect">
              <a:avLst/>
            </a:prstGeom>
            <a:solidFill>
              <a:srgbClr val="FFFFFF"/>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p:txBody>
        </p:sp>
        <p:sp>
          <p:nvSpPr>
            <p:cNvPr id="14" name="Shape 976"/>
            <p:cNvSpPr/>
            <p:nvPr/>
          </p:nvSpPr>
          <p:spPr>
            <a:xfrm>
              <a:off x="0" y="0"/>
              <a:ext cx="161906" cy="1556998"/>
            </a:xfrm>
            <a:prstGeom prst="rect">
              <a:avLst/>
            </a:prstGeom>
            <a:solidFill>
              <a:srgbClr val="ACADB0"/>
            </a:solidFill>
            <a:ln w="12700" cap="flat">
              <a:noFill/>
              <a:miter lim="400000"/>
            </a:ln>
            <a:effectLst/>
          </p:spPr>
          <p:txBody>
            <a:bodyPr wrap="square" lIns="91439" tIns="91439" rIns="91439" bIns="91439" numCol="1" anchor="t">
              <a:noAutofit/>
            </a:bodyPr>
            <a:lstStyle/>
            <a:p/>
          </p:txBody>
        </p:sp>
        <p:sp>
          <p:nvSpPr>
            <p:cNvPr id="18" name="Shape 978"/>
            <p:cNvSpPr/>
            <p:nvPr/>
          </p:nvSpPr>
          <p:spPr>
            <a:xfrm>
              <a:off x="708347" y="360122"/>
              <a:ext cx="6432496" cy="785424"/>
            </a:xfrm>
            <a:prstGeom prst="rect">
              <a:avLst/>
            </a:prstGeom>
            <a:noFill/>
            <a:ln w="12700" cap="flat">
              <a:noFill/>
              <a:miter lim="400000"/>
            </a:ln>
            <a:effectLst/>
          </p:spPr>
          <p:txBody>
            <a:bodyPr wrap="square" lIns="91439" tIns="91439" rIns="91439" bIns="91439" numCol="1" anchor="t">
              <a:spAutoFit/>
            </a:bodyPr>
            <a:lstStyle>
              <a:lvl1pPr>
                <a:defRPr sz="2800">
                  <a:solidFill>
                    <a:srgbClr val="363031"/>
                  </a:solidFill>
                </a:defRPr>
              </a:lvl1pPr>
            </a:lstStyle>
            <a:p>
              <a:pPr>
                <a:defRPr>
                  <a:solidFill>
                    <a:srgbClr val="000000"/>
                  </a:solidFill>
                </a:defRPr>
              </a:pPr>
              <a:r>
                <a:rPr lang="en-US" b="1">
                  <a:solidFill>
                    <a:srgbClr val="363031"/>
                  </a:solidFill>
                </a:rPr>
                <a:t>3.</a:t>
              </a:r>
              <a:r>
                <a:rPr b="1">
                  <a:solidFill>
                    <a:srgbClr val="363031"/>
                  </a:solidFill>
                </a:rPr>
                <a:t>跨JVM进程产生分布式事务</a:t>
              </a:r>
              <a:endParaRPr b="1">
                <a:solidFill>
                  <a:srgbClr val="363031"/>
                </a:solidFill>
              </a:endParaRPr>
            </a:p>
          </p:txBody>
        </p:sp>
      </p:grpSp>
      <p:pic>
        <p:nvPicPr>
          <p:cNvPr id="19" name="图片 18"/>
          <p:cNvPicPr>
            <a:picLocks noChangeAspect="1"/>
          </p:cNvPicPr>
          <p:nvPr/>
        </p:nvPicPr>
        <p:blipFill>
          <a:blip r:embed="rId5"/>
          <a:stretch>
            <a:fillRect/>
          </a:stretch>
        </p:blipFill>
        <p:spPr>
          <a:xfrm>
            <a:off x="14722475" y="8794115"/>
            <a:ext cx="5727700" cy="3739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logo"/>
          <p:cNvPicPr>
            <a:picLocks noChangeAspect="1"/>
          </p:cNvPicPr>
          <p:nvPr/>
        </p:nvPicPr>
        <p:blipFill>
          <a:blip r:embed="rId1"/>
          <a:stretch>
            <a:fillRect/>
          </a:stretch>
        </p:blipFill>
        <p:spPr>
          <a:xfrm>
            <a:off x="19968845" y="665480"/>
            <a:ext cx="3432175" cy="1312545"/>
          </a:xfrm>
          <a:prstGeom prst="rect">
            <a:avLst/>
          </a:prstGeom>
        </p:spPr>
      </p:pic>
      <p:sp>
        <p:nvSpPr>
          <p:cNvPr id="3" name="文本框 2"/>
          <p:cNvSpPr txBox="1"/>
          <p:nvPr/>
        </p:nvSpPr>
        <p:spPr>
          <a:xfrm>
            <a:off x="4991100" y="5273676"/>
            <a:ext cx="13925550" cy="1578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algn="ctr">
              <a:defRPr b="0">
                <a:solidFill>
                  <a:srgbClr val="000000"/>
                </a:solidFill>
              </a:defRPr>
            </a:pPr>
            <a:r>
              <a:rPr lang="en-US" altLang="zh-CN" sz="9600" b="1">
                <a:solidFill>
                  <a:schemeClr val="bg1">
                    <a:lumMod val="25000"/>
                  </a:schemeClr>
                </a:solidFill>
                <a:ea typeface="宋体" panose="02010600030101010101" pitchFamily="2" charset="-122"/>
                <a:sym typeface="+mn-ea"/>
              </a:rPr>
              <a:t>2.</a:t>
            </a:r>
            <a:r>
              <a:rPr lang="zh-CN" altLang="en-US" sz="9600" b="1">
                <a:solidFill>
                  <a:schemeClr val="bg1">
                    <a:lumMod val="25000"/>
                  </a:schemeClr>
                </a:solidFill>
                <a:ea typeface="宋体" panose="02010600030101010101" pitchFamily="2" charset="-122"/>
                <a:sym typeface="+mn-ea"/>
              </a:rPr>
              <a:t>分布式事务基础理论</a:t>
            </a:r>
            <a:endParaRPr kumimoji="0" lang="zh-CN" altLang="en-US" sz="9600" b="1" i="0" u="none" strike="noStrike" cap="none" spc="0" normalizeH="0" baseline="0">
              <a:solidFill>
                <a:schemeClr val="bg1">
                  <a:lumMod val="25000"/>
                </a:schemeClr>
              </a:solidFill>
              <a:effectLst>
                <a:outerShdw blurRad="38100" dist="19050" dir="2700000" algn="tl" rotWithShape="0">
                  <a:schemeClr val="dk1">
                    <a:alpha val="40000"/>
                  </a:schemeClr>
                </a:outerShdw>
              </a:effectLst>
              <a:uFillTx/>
              <a:latin typeface="+mn-lt"/>
              <a:ea typeface="宋体" panose="02010600030101010101" pitchFamily="2"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366" name="Shape 366"/>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367" name="Shape 367"/>
          <p:cNvSpPr/>
          <p:nvPr/>
        </p:nvSpPr>
        <p:spPr>
          <a:xfrm>
            <a:off x="3660140" y="1388204"/>
            <a:ext cx="5072368" cy="735330"/>
          </a:xfrm>
          <a:prstGeom prst="rect">
            <a:avLst/>
          </a:prstGeom>
          <a:ln w="12700">
            <a:miter lim="400000"/>
          </a:ln>
        </p:spPr>
        <p:txBody>
          <a:bodyPr tIns="91439" bIns="91439">
            <a:spAutoFit/>
          </a:bodyPr>
          <a:lstStyle>
            <a:lvl1pPr>
              <a:defRPr b="1"/>
            </a:lvl1pPr>
          </a:lstStyle>
          <a:p>
            <a:pPr>
              <a:defRPr b="0"/>
            </a:pPr>
            <a:r>
              <a:rPr lang="en-US" b="1"/>
              <a:t>CAP</a:t>
            </a:r>
            <a:r>
              <a:rPr lang="zh-CN" altLang="en-US" b="1">
                <a:ea typeface="宋体" panose="02010600030101010101" pitchFamily="2" charset="-122"/>
              </a:rPr>
              <a:t>理论</a:t>
            </a:r>
            <a:endParaRPr lang="zh-CN" altLang="en-US" b="1">
              <a:ea typeface="宋体" panose="02010600030101010101" pitchFamily="2" charset="-122"/>
            </a:endParaRPr>
          </a:p>
        </p:txBody>
      </p:sp>
      <p:sp>
        <p:nvSpPr>
          <p:cNvPr id="368" name="Shape 368"/>
          <p:cNvSpPr/>
          <p:nvPr/>
        </p:nvSpPr>
        <p:spPr>
          <a:xfrm flipV="1">
            <a:off x="13834744" y="5151120"/>
            <a:ext cx="4929562" cy="37279"/>
          </a:xfrm>
          <a:prstGeom prst="line">
            <a:avLst/>
          </a:prstGeom>
          <a:ln w="12700">
            <a:solidFill>
              <a:srgbClr val="363031"/>
            </a:solidFill>
            <a:miter lim="400000"/>
          </a:ln>
        </p:spPr>
        <p:txBody>
          <a:bodyPr lIns="0" tIns="0" rIns="0" bIns="0"/>
          <a:lstStyle/>
          <a:p>
            <a:pPr defTabSz="457200">
              <a:defRPr sz="1200">
                <a:latin typeface="+mj-lt"/>
                <a:ea typeface="+mj-ea"/>
                <a:cs typeface="+mj-cs"/>
                <a:sym typeface="Helvetica"/>
              </a:defRPr>
            </a:pPr>
            <a:endParaRPr sz="3600"/>
          </a:p>
        </p:txBody>
      </p:sp>
      <p:sp>
        <p:nvSpPr>
          <p:cNvPr id="371" name="Shape 371"/>
          <p:cNvSpPr/>
          <p:nvPr/>
        </p:nvSpPr>
        <p:spPr>
          <a:xfrm>
            <a:off x="14427200" y="9560560"/>
            <a:ext cx="4462145" cy="52070"/>
          </a:xfrm>
          <a:prstGeom prst="line">
            <a:avLst/>
          </a:prstGeom>
          <a:ln w="12700">
            <a:solidFill>
              <a:srgbClr val="363031"/>
            </a:solidFill>
            <a:miter lim="400000"/>
          </a:ln>
        </p:spPr>
        <p:txBody>
          <a:bodyPr lIns="0" tIns="0" rIns="0" bIns="0"/>
          <a:lstStyle/>
          <a:p>
            <a:pPr defTabSz="457200">
              <a:defRPr sz="1200">
                <a:latin typeface="+mj-lt"/>
                <a:ea typeface="+mj-ea"/>
                <a:cs typeface="+mj-cs"/>
                <a:sym typeface="Helvetica"/>
              </a:defRPr>
            </a:pPr>
            <a:endParaRPr sz="3600"/>
          </a:p>
        </p:txBody>
      </p:sp>
      <p:grpSp>
        <p:nvGrpSpPr>
          <p:cNvPr id="388" name="Group 388"/>
          <p:cNvGrpSpPr/>
          <p:nvPr/>
        </p:nvGrpSpPr>
        <p:grpSpPr>
          <a:xfrm rot="0">
            <a:off x="8750935" y="4752340"/>
            <a:ext cx="5632451" cy="6242050"/>
            <a:chOff x="22226" y="-4189"/>
            <a:chExt cx="5632645" cy="6242003"/>
          </a:xfrm>
        </p:grpSpPr>
        <p:sp>
          <p:nvSpPr>
            <p:cNvPr id="380" name="Shape 380"/>
            <p:cNvSpPr/>
            <p:nvPr/>
          </p:nvSpPr>
          <p:spPr>
            <a:xfrm rot="1680000">
              <a:off x="2320715" y="-3176"/>
              <a:ext cx="3334156" cy="2319627"/>
            </a:xfrm>
            <a:custGeom>
              <a:avLst/>
              <a:gdLst/>
              <a:ahLst/>
              <a:cxnLst>
                <a:cxn ang="0">
                  <a:pos x="wd2" y="hd2"/>
                </a:cxn>
                <a:cxn ang="5400000">
                  <a:pos x="wd2" y="hd2"/>
                </a:cxn>
                <a:cxn ang="10800000">
                  <a:pos x="wd2" y="hd2"/>
                </a:cxn>
                <a:cxn ang="16200000">
                  <a:pos x="wd2" y="hd2"/>
                </a:cxn>
              </a:cxnLst>
              <a:rect l="0" t="0" r="r" b="b"/>
              <a:pathLst>
                <a:path w="20561" h="20255" extrusionOk="0">
                  <a:moveTo>
                    <a:pt x="18208" y="7680"/>
                  </a:moveTo>
                  <a:cubicBezTo>
                    <a:pt x="15820" y="3949"/>
                    <a:pt x="11378" y="414"/>
                    <a:pt x="7630" y="21"/>
                  </a:cubicBezTo>
                  <a:cubicBezTo>
                    <a:pt x="7630" y="21"/>
                    <a:pt x="7630" y="21"/>
                    <a:pt x="7630" y="21"/>
                  </a:cubicBezTo>
                  <a:cubicBezTo>
                    <a:pt x="7630" y="21"/>
                    <a:pt x="7630" y="21"/>
                    <a:pt x="7630" y="21"/>
                  </a:cubicBezTo>
                  <a:cubicBezTo>
                    <a:pt x="5492" y="-175"/>
                    <a:pt x="3327" y="1003"/>
                    <a:pt x="1800" y="3438"/>
                  </a:cubicBezTo>
                  <a:cubicBezTo>
                    <a:pt x="-810" y="7640"/>
                    <a:pt x="-560" y="14002"/>
                    <a:pt x="2411" y="17694"/>
                  </a:cubicBezTo>
                  <a:cubicBezTo>
                    <a:pt x="5353" y="21425"/>
                    <a:pt x="9879" y="21032"/>
                    <a:pt x="12489" y="16830"/>
                  </a:cubicBezTo>
                  <a:cubicBezTo>
                    <a:pt x="14238" y="14042"/>
                    <a:pt x="14710" y="10232"/>
                    <a:pt x="13905" y="6894"/>
                  </a:cubicBezTo>
                  <a:cubicBezTo>
                    <a:pt x="14849" y="7758"/>
                    <a:pt x="15709" y="8740"/>
                    <a:pt x="16431" y="9918"/>
                  </a:cubicBezTo>
                  <a:cubicBezTo>
                    <a:pt x="16015" y="10468"/>
                    <a:pt x="15570" y="11018"/>
                    <a:pt x="15126" y="11607"/>
                  </a:cubicBezTo>
                  <a:cubicBezTo>
                    <a:pt x="16959" y="12432"/>
                    <a:pt x="18847" y="14199"/>
                    <a:pt x="20318" y="17066"/>
                  </a:cubicBezTo>
                  <a:cubicBezTo>
                    <a:pt x="20790" y="13610"/>
                    <a:pt x="20596" y="9761"/>
                    <a:pt x="19541" y="5991"/>
                  </a:cubicBezTo>
                  <a:cubicBezTo>
                    <a:pt x="19096" y="6580"/>
                    <a:pt x="18652" y="7130"/>
                    <a:pt x="18208" y="7680"/>
                  </a:cubicBezTo>
                </a:path>
              </a:pathLst>
            </a:custGeom>
            <a:solidFill>
              <a:srgbClr val="3AA3CD"/>
            </a:solidFill>
            <a:ln w="12700" cap="flat">
              <a:noFill/>
              <a:miter lim="400000"/>
            </a:ln>
            <a:effectLst/>
          </p:spPr>
          <p:txBody>
            <a:bodyPr wrap="square" lIns="91439" tIns="91439" rIns="91439" bIns="91439" numCol="1" anchor="t">
              <a:noAutofit/>
            </a:bodyPr>
            <a:lstStyle/>
            <a:p/>
          </p:txBody>
        </p:sp>
        <p:sp>
          <p:nvSpPr>
            <p:cNvPr id="381" name="Shape 381"/>
            <p:cNvSpPr/>
            <p:nvPr/>
          </p:nvSpPr>
          <p:spPr>
            <a:xfrm rot="1920000">
              <a:off x="3279909" y="2913783"/>
              <a:ext cx="2317919" cy="3324031"/>
            </a:xfrm>
            <a:custGeom>
              <a:avLst/>
              <a:gdLst/>
              <a:ahLst/>
              <a:cxnLst>
                <a:cxn ang="0">
                  <a:pos x="wd2" y="hd2"/>
                </a:cxn>
                <a:cxn ang="5400000">
                  <a:pos x="wd2" y="hd2"/>
                </a:cxn>
                <a:cxn ang="10800000">
                  <a:pos x="wd2" y="hd2"/>
                </a:cxn>
                <a:cxn ang="16200000">
                  <a:pos x="wd2" y="hd2"/>
                </a:cxn>
              </a:cxnLst>
              <a:rect l="0" t="0" r="r" b="b"/>
              <a:pathLst>
                <a:path w="20272" h="20588" extrusionOk="0">
                  <a:moveTo>
                    <a:pt x="12244" y="18313"/>
                  </a:moveTo>
                  <a:cubicBezTo>
                    <a:pt x="16060" y="15999"/>
                    <a:pt x="19758" y="11568"/>
                    <a:pt x="20231" y="7833"/>
                  </a:cubicBezTo>
                  <a:cubicBezTo>
                    <a:pt x="20231" y="7833"/>
                    <a:pt x="20231" y="7833"/>
                    <a:pt x="20231" y="7833"/>
                  </a:cubicBezTo>
                  <a:cubicBezTo>
                    <a:pt x="20231" y="7833"/>
                    <a:pt x="20231" y="7833"/>
                    <a:pt x="20231" y="7833"/>
                  </a:cubicBezTo>
                  <a:cubicBezTo>
                    <a:pt x="20506" y="5687"/>
                    <a:pt x="19404" y="3485"/>
                    <a:pt x="17004" y="1924"/>
                  </a:cubicBezTo>
                  <a:cubicBezTo>
                    <a:pt x="12913" y="-779"/>
                    <a:pt x="6499" y="-612"/>
                    <a:pt x="2683" y="2287"/>
                  </a:cubicBezTo>
                  <a:cubicBezTo>
                    <a:pt x="-1094" y="5185"/>
                    <a:pt x="-858" y="9728"/>
                    <a:pt x="3234" y="12432"/>
                  </a:cubicBezTo>
                  <a:cubicBezTo>
                    <a:pt x="5988" y="14243"/>
                    <a:pt x="9804" y="14745"/>
                    <a:pt x="13149" y="14020"/>
                  </a:cubicBezTo>
                  <a:cubicBezTo>
                    <a:pt x="12283" y="14940"/>
                    <a:pt x="11260" y="15776"/>
                    <a:pt x="10040" y="16501"/>
                  </a:cubicBezTo>
                  <a:cubicBezTo>
                    <a:pt x="9490" y="16055"/>
                    <a:pt x="8939" y="15609"/>
                    <a:pt x="8427" y="15163"/>
                  </a:cubicBezTo>
                  <a:cubicBezTo>
                    <a:pt x="7522" y="17003"/>
                    <a:pt x="5673" y="18870"/>
                    <a:pt x="2762" y="20264"/>
                  </a:cubicBezTo>
                  <a:cubicBezTo>
                    <a:pt x="6185" y="20821"/>
                    <a:pt x="10080" y="20682"/>
                    <a:pt x="13857" y="19678"/>
                  </a:cubicBezTo>
                  <a:cubicBezTo>
                    <a:pt x="13306" y="19232"/>
                    <a:pt x="12795" y="18786"/>
                    <a:pt x="12244" y="18313"/>
                  </a:cubicBezTo>
                </a:path>
              </a:pathLst>
            </a:custGeom>
            <a:solidFill>
              <a:srgbClr val="ACADB0"/>
            </a:solidFill>
            <a:ln w="12700" cap="flat">
              <a:noFill/>
              <a:miter lim="400000"/>
            </a:ln>
            <a:effectLst/>
          </p:spPr>
          <p:txBody>
            <a:bodyPr wrap="square" lIns="91439" tIns="91439" rIns="91439" bIns="91439" numCol="1" anchor="t">
              <a:noAutofit/>
            </a:bodyPr>
            <a:lstStyle/>
            <a:p/>
          </p:txBody>
        </p:sp>
        <p:sp>
          <p:nvSpPr>
            <p:cNvPr id="382" name="Shape 382"/>
            <p:cNvSpPr/>
            <p:nvPr/>
          </p:nvSpPr>
          <p:spPr>
            <a:xfrm>
              <a:off x="22226" y="1777354"/>
              <a:ext cx="2322480" cy="3293512"/>
            </a:xfrm>
            <a:custGeom>
              <a:avLst/>
              <a:gdLst/>
              <a:ahLst/>
              <a:cxnLst>
                <a:cxn ang="0">
                  <a:pos x="wd2" y="hd2"/>
                </a:cxn>
                <a:cxn ang="5400000">
                  <a:pos x="wd2" y="hd2"/>
                </a:cxn>
                <a:cxn ang="10800000">
                  <a:pos x="wd2" y="hd2"/>
                </a:cxn>
                <a:cxn ang="16200000">
                  <a:pos x="wd2" y="hd2"/>
                </a:cxn>
              </a:cxnLst>
              <a:rect l="0" t="0" r="r" b="b"/>
              <a:pathLst>
                <a:path w="20064" h="20533" extrusionOk="0">
                  <a:moveTo>
                    <a:pt x="9427" y="1974"/>
                  </a:moveTo>
                  <a:cubicBezTo>
                    <a:pt x="5340" y="4053"/>
                    <a:pt x="1137" y="8238"/>
                    <a:pt x="164" y="11973"/>
                  </a:cubicBezTo>
                  <a:cubicBezTo>
                    <a:pt x="164" y="11973"/>
                    <a:pt x="164" y="11973"/>
                    <a:pt x="164" y="11973"/>
                  </a:cubicBezTo>
                  <a:cubicBezTo>
                    <a:pt x="164" y="11973"/>
                    <a:pt x="164" y="11973"/>
                    <a:pt x="164" y="11973"/>
                  </a:cubicBezTo>
                  <a:cubicBezTo>
                    <a:pt x="-381" y="14108"/>
                    <a:pt x="436" y="16383"/>
                    <a:pt x="2577" y="18125"/>
                  </a:cubicBezTo>
                  <a:cubicBezTo>
                    <a:pt x="6274" y="21102"/>
                    <a:pt x="12618" y="21355"/>
                    <a:pt x="16704" y="18687"/>
                  </a:cubicBezTo>
                  <a:cubicBezTo>
                    <a:pt x="20830" y="16046"/>
                    <a:pt x="21219" y="11468"/>
                    <a:pt x="17522" y="8491"/>
                  </a:cubicBezTo>
                  <a:cubicBezTo>
                    <a:pt x="15031" y="6496"/>
                    <a:pt x="11373" y="5710"/>
                    <a:pt x="7948" y="6243"/>
                  </a:cubicBezTo>
                  <a:cubicBezTo>
                    <a:pt x="8921" y="5373"/>
                    <a:pt x="10049" y="4586"/>
                    <a:pt x="11334" y="3940"/>
                  </a:cubicBezTo>
                  <a:cubicBezTo>
                    <a:pt x="11801" y="4418"/>
                    <a:pt x="12307" y="4923"/>
                    <a:pt x="12774" y="5401"/>
                  </a:cubicBezTo>
                  <a:cubicBezTo>
                    <a:pt x="13902" y="3631"/>
                    <a:pt x="15965" y="1862"/>
                    <a:pt x="19001" y="654"/>
                  </a:cubicBezTo>
                  <a:cubicBezTo>
                    <a:pt x="15693" y="-133"/>
                    <a:pt x="11840" y="-245"/>
                    <a:pt x="7987" y="513"/>
                  </a:cubicBezTo>
                  <a:cubicBezTo>
                    <a:pt x="8454" y="991"/>
                    <a:pt x="8960" y="1496"/>
                    <a:pt x="9427" y="1974"/>
                  </a:cubicBezTo>
                </a:path>
              </a:pathLst>
            </a:custGeom>
            <a:solidFill>
              <a:srgbClr val="6FAA01"/>
            </a:solidFill>
            <a:ln w="12700" cap="flat">
              <a:noFill/>
              <a:miter lim="400000"/>
            </a:ln>
            <a:effectLst/>
          </p:spPr>
          <p:txBody>
            <a:bodyPr wrap="square" lIns="91439" tIns="91439" rIns="91439" bIns="91439" numCol="1" anchor="t">
              <a:noAutofit/>
            </a:bodyPr>
            <a:lstStyle/>
            <a:p/>
          </p:txBody>
        </p:sp>
        <p:sp>
          <p:nvSpPr>
            <p:cNvPr id="384" name="Shape 384"/>
            <p:cNvSpPr/>
            <p:nvPr/>
          </p:nvSpPr>
          <p:spPr>
            <a:xfrm>
              <a:off x="2572723" y="-4189"/>
              <a:ext cx="1891809" cy="1891809"/>
            </a:xfrm>
            <a:prstGeom prst="ellipse">
              <a:avLst/>
            </a:prstGeom>
            <a:solidFill>
              <a:srgbClr val="F2F2F2"/>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385" name="Shape 385"/>
            <p:cNvSpPr/>
            <p:nvPr/>
          </p:nvSpPr>
          <p:spPr>
            <a:xfrm>
              <a:off x="3755219" y="3179937"/>
              <a:ext cx="1891809" cy="1891809"/>
            </a:xfrm>
            <a:prstGeom prst="ellipse">
              <a:avLst/>
            </a:prstGeom>
            <a:solidFill>
              <a:srgbClr val="F2F2F2"/>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387" name="Shape 387"/>
            <p:cNvSpPr/>
            <p:nvPr/>
          </p:nvSpPr>
          <p:spPr>
            <a:xfrm>
              <a:off x="237776" y="2964667"/>
              <a:ext cx="1891809" cy="1891809"/>
            </a:xfrm>
            <a:prstGeom prst="ellipse">
              <a:avLst/>
            </a:prstGeom>
            <a:solidFill>
              <a:srgbClr val="F2F2F2"/>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grpSp>
      <p:sp>
        <p:nvSpPr>
          <p:cNvPr id="2" name="Shape 367"/>
          <p:cNvSpPr/>
          <p:nvPr/>
        </p:nvSpPr>
        <p:spPr>
          <a:xfrm>
            <a:off x="9537700" y="8175625"/>
            <a:ext cx="500380" cy="1012190"/>
          </a:xfrm>
          <a:prstGeom prst="rect">
            <a:avLst/>
          </a:prstGeom>
          <a:ln w="12700">
            <a:miter lim="400000"/>
          </a:ln>
        </p:spPr>
        <p:txBody>
          <a:bodyPr wrap="square" tIns="91439" bIns="91439">
            <a:spAutoFit/>
          </a:bodyPr>
          <a:lstStyle>
            <a:lvl1pPr>
              <a:defRPr b="1"/>
            </a:lvl1pPr>
          </a:lstStyle>
          <a:p>
            <a:pPr>
              <a:defRPr b="0"/>
            </a:pPr>
            <a:r>
              <a:rPr lang="en-US" sz="5400" b="1"/>
              <a:t>C</a:t>
            </a:r>
            <a:endParaRPr lang="en-US" sz="5400" b="1"/>
          </a:p>
        </p:txBody>
      </p:sp>
      <p:sp>
        <p:nvSpPr>
          <p:cNvPr id="3" name="Shape 367"/>
          <p:cNvSpPr/>
          <p:nvPr/>
        </p:nvSpPr>
        <p:spPr>
          <a:xfrm>
            <a:off x="13121005" y="8315960"/>
            <a:ext cx="363855" cy="1012190"/>
          </a:xfrm>
          <a:prstGeom prst="rect">
            <a:avLst/>
          </a:prstGeom>
          <a:ln w="12700">
            <a:miter lim="400000"/>
          </a:ln>
        </p:spPr>
        <p:txBody>
          <a:bodyPr wrap="square" tIns="91439" bIns="91439">
            <a:spAutoFit/>
          </a:bodyPr>
          <a:lstStyle>
            <a:lvl1pPr>
              <a:defRPr b="1"/>
            </a:lvl1pPr>
          </a:lstStyle>
          <a:p>
            <a:pPr>
              <a:defRPr b="0"/>
            </a:pPr>
            <a:r>
              <a:rPr lang="en-US" sz="5400" b="1"/>
              <a:t>P</a:t>
            </a:r>
            <a:endParaRPr lang="en-US" sz="5400" b="1"/>
          </a:p>
        </p:txBody>
      </p:sp>
      <p:sp>
        <p:nvSpPr>
          <p:cNvPr id="4" name="Shape 367"/>
          <p:cNvSpPr/>
          <p:nvPr/>
        </p:nvSpPr>
        <p:spPr>
          <a:xfrm>
            <a:off x="11911965" y="5151755"/>
            <a:ext cx="500380" cy="1012190"/>
          </a:xfrm>
          <a:prstGeom prst="rect">
            <a:avLst/>
          </a:prstGeom>
          <a:ln w="12700">
            <a:miter lim="400000"/>
          </a:ln>
        </p:spPr>
        <p:txBody>
          <a:bodyPr wrap="square" tIns="91439" bIns="91439">
            <a:spAutoFit/>
          </a:bodyPr>
          <a:lstStyle>
            <a:lvl1pPr>
              <a:defRPr b="1"/>
            </a:lvl1pPr>
          </a:lstStyle>
          <a:p>
            <a:pPr>
              <a:defRPr b="0"/>
            </a:pPr>
            <a:r>
              <a:rPr lang="en-US" sz="5400" b="1"/>
              <a:t>A</a:t>
            </a:r>
            <a:endParaRPr lang="en-US" sz="5400" b="1"/>
          </a:p>
        </p:txBody>
      </p:sp>
      <p:sp>
        <p:nvSpPr>
          <p:cNvPr id="6" name="Shape 367"/>
          <p:cNvSpPr/>
          <p:nvPr/>
        </p:nvSpPr>
        <p:spPr>
          <a:xfrm>
            <a:off x="4495800" y="7668895"/>
            <a:ext cx="3662680" cy="673735"/>
          </a:xfrm>
          <a:prstGeom prst="rect">
            <a:avLst/>
          </a:prstGeom>
          <a:ln w="12700">
            <a:miter lim="400000"/>
          </a:ln>
        </p:spPr>
        <p:txBody>
          <a:bodyPr wrap="square" tIns="91439" bIns="91439">
            <a:spAutoFit/>
          </a:bodyPr>
          <a:lstStyle>
            <a:lvl1pPr>
              <a:defRPr b="1"/>
            </a:lvl1pPr>
          </a:lstStyle>
          <a:p>
            <a:pPr>
              <a:defRPr b="0"/>
            </a:pPr>
            <a:r>
              <a:rPr sz="3200" b="1"/>
              <a:t>分布式系统一致性</a:t>
            </a:r>
            <a:endParaRPr sz="3200" b="1"/>
          </a:p>
        </p:txBody>
      </p:sp>
      <p:sp>
        <p:nvSpPr>
          <p:cNvPr id="7" name="Shape 367"/>
          <p:cNvSpPr/>
          <p:nvPr/>
        </p:nvSpPr>
        <p:spPr>
          <a:xfrm>
            <a:off x="14568805" y="8958674"/>
            <a:ext cx="5072368" cy="673735"/>
          </a:xfrm>
          <a:prstGeom prst="rect">
            <a:avLst/>
          </a:prstGeom>
          <a:ln w="12700">
            <a:miter lim="400000"/>
          </a:ln>
        </p:spPr>
        <p:txBody>
          <a:bodyPr tIns="91439" bIns="91439">
            <a:spAutoFit/>
          </a:bodyPr>
          <a:lstStyle>
            <a:lvl1pPr>
              <a:defRPr b="1"/>
            </a:lvl1pPr>
          </a:lstStyle>
          <a:p>
            <a:pPr>
              <a:defRPr b="0"/>
            </a:pPr>
            <a:r>
              <a:rPr sz="3200" b="1"/>
              <a:t>分布式分区容忍性</a:t>
            </a:r>
            <a:endParaRPr sz="3200" b="1"/>
          </a:p>
        </p:txBody>
      </p:sp>
      <p:sp>
        <p:nvSpPr>
          <p:cNvPr id="8" name="Shape 367"/>
          <p:cNvSpPr/>
          <p:nvPr/>
        </p:nvSpPr>
        <p:spPr>
          <a:xfrm>
            <a:off x="14427200" y="4565109"/>
            <a:ext cx="5072368" cy="673735"/>
          </a:xfrm>
          <a:prstGeom prst="rect">
            <a:avLst/>
          </a:prstGeom>
          <a:ln w="12700">
            <a:miter lim="400000"/>
          </a:ln>
        </p:spPr>
        <p:txBody>
          <a:bodyPr tIns="91439" bIns="91439">
            <a:spAutoFit/>
          </a:bodyPr>
          <a:lstStyle>
            <a:lvl1pPr>
              <a:defRPr b="1"/>
            </a:lvl1pPr>
          </a:lstStyle>
          <a:p>
            <a:pPr>
              <a:defRPr b="0"/>
            </a:pPr>
            <a:r>
              <a:rPr sz="3200" b="1"/>
              <a:t>分布式系统可用性</a:t>
            </a:r>
            <a:endParaRPr sz="3200" b="1"/>
          </a:p>
        </p:txBody>
      </p:sp>
      <p:sp>
        <p:nvSpPr>
          <p:cNvPr id="9" name="Shape 367"/>
          <p:cNvSpPr/>
          <p:nvPr/>
        </p:nvSpPr>
        <p:spPr>
          <a:xfrm>
            <a:off x="1458595" y="8414385"/>
            <a:ext cx="7209155" cy="2397125"/>
          </a:xfrm>
          <a:prstGeom prst="rect">
            <a:avLst/>
          </a:prstGeom>
          <a:ln w="12700">
            <a:miter lim="400000"/>
          </a:ln>
        </p:spPr>
        <p:txBody>
          <a:bodyPr wrap="square" tIns="91439" bIns="91439">
            <a:spAutoFit/>
          </a:bodyPr>
          <a:lstStyle>
            <a:lvl1pPr>
              <a:defRPr b="1"/>
            </a:lvl1pPr>
          </a:lstStyle>
          <a:p>
            <a:pPr>
              <a:defRPr b="0"/>
            </a:pPr>
            <a:r>
              <a:rPr lang="en-US" sz="2400"/>
              <a:t>1.</a:t>
            </a:r>
            <a:r>
              <a:rPr sz="2400"/>
              <a:t>由于存在数据同步的过程，写操作的响应会有一定的延迟</a:t>
            </a:r>
            <a:r>
              <a:rPr lang="en-US" sz="2400"/>
              <a:t>;</a:t>
            </a:r>
            <a:endParaRPr sz="2400"/>
          </a:p>
          <a:p>
            <a:pPr>
              <a:defRPr b="0"/>
            </a:pPr>
            <a:r>
              <a:rPr lang="en-US" sz="2400"/>
              <a:t>2.</a:t>
            </a:r>
            <a:r>
              <a:rPr sz="2400"/>
              <a:t>为了保证数据一致性会对资源暂时锁定，待数据同步完成释放锁定资源</a:t>
            </a:r>
            <a:r>
              <a:rPr lang="en-US" sz="2400"/>
              <a:t>;</a:t>
            </a:r>
            <a:endParaRPr sz="2400"/>
          </a:p>
          <a:p>
            <a:pPr>
              <a:defRPr b="0"/>
            </a:pPr>
            <a:r>
              <a:rPr lang="en-US" sz="2400"/>
              <a:t>3.</a:t>
            </a:r>
            <a:r>
              <a:rPr sz="2400"/>
              <a:t>如果请求数据同步失败的结点</a:t>
            </a:r>
            <a:r>
              <a:rPr lang="zh-CN" sz="2400">
                <a:ea typeface="宋体" panose="02010600030101010101" pitchFamily="2" charset="-122"/>
              </a:rPr>
              <a:t>时</a:t>
            </a:r>
            <a:r>
              <a:rPr sz="2400">
                <a:sym typeface="+mn-ea"/>
              </a:rPr>
              <a:t>，</a:t>
            </a:r>
            <a:r>
              <a:rPr lang="zh-CN" sz="2400">
                <a:ea typeface="宋体" panose="02010600030101010101" pitchFamily="2" charset="-122"/>
                <a:sym typeface="+mn-ea"/>
              </a:rPr>
              <a:t>直接</a:t>
            </a:r>
            <a:r>
              <a:rPr sz="2400"/>
              <a:t>返回错误信息，一定不会返回旧数据。</a:t>
            </a:r>
            <a:endParaRPr sz="2400"/>
          </a:p>
        </p:txBody>
      </p:sp>
      <p:sp>
        <p:nvSpPr>
          <p:cNvPr id="10" name="Shape 367"/>
          <p:cNvSpPr/>
          <p:nvPr/>
        </p:nvSpPr>
        <p:spPr>
          <a:xfrm>
            <a:off x="15199360" y="5382260"/>
            <a:ext cx="7209155" cy="550545"/>
          </a:xfrm>
          <a:prstGeom prst="rect">
            <a:avLst/>
          </a:prstGeom>
          <a:ln w="12700">
            <a:miter lim="400000"/>
          </a:ln>
        </p:spPr>
        <p:txBody>
          <a:bodyPr wrap="square" tIns="91439" bIns="91439">
            <a:spAutoFit/>
          </a:bodyPr>
          <a:lstStyle>
            <a:lvl1pPr>
              <a:defRPr b="1"/>
            </a:lvl1pPr>
          </a:lstStyle>
          <a:p>
            <a:pPr>
              <a:defRPr b="0"/>
            </a:pPr>
            <a:r>
              <a:rPr sz="2400"/>
              <a:t>所有请求都有响应，且不会出现响应超时或响应错误</a:t>
            </a:r>
            <a:endParaRPr sz="2400"/>
          </a:p>
        </p:txBody>
      </p:sp>
      <p:sp>
        <p:nvSpPr>
          <p:cNvPr id="11" name="Shape 367"/>
          <p:cNvSpPr/>
          <p:nvPr/>
        </p:nvSpPr>
        <p:spPr>
          <a:xfrm>
            <a:off x="15030450" y="9827895"/>
            <a:ext cx="7209155" cy="550545"/>
          </a:xfrm>
          <a:prstGeom prst="rect">
            <a:avLst/>
          </a:prstGeom>
          <a:ln w="12700">
            <a:miter lim="400000"/>
          </a:ln>
        </p:spPr>
        <p:txBody>
          <a:bodyPr wrap="square" tIns="91439" bIns="91439">
            <a:spAutoFit/>
          </a:bodyPr>
          <a:lstStyle>
            <a:lvl1pPr>
              <a:defRPr b="1"/>
            </a:lvl1pPr>
          </a:lstStyle>
          <a:p>
            <a:pPr>
              <a:defRPr b="0"/>
            </a:pPr>
            <a:r>
              <a:rPr sz="2400"/>
              <a:t>分区容忍性</a:t>
            </a:r>
            <a:r>
              <a:rPr sz="2400">
                <a:sym typeface="+mn-ea"/>
              </a:rPr>
              <a:t>是</a:t>
            </a:r>
            <a:r>
              <a:rPr sz="2400"/>
              <a:t>分布式系统具备的基本</a:t>
            </a:r>
            <a:r>
              <a:rPr lang="zh-CN" sz="2400">
                <a:ea typeface="宋体" panose="02010600030101010101" pitchFamily="2" charset="-122"/>
              </a:rPr>
              <a:t>功能</a:t>
            </a:r>
            <a:endParaRPr lang="zh-CN" sz="2400">
              <a:ea typeface="宋体" panose="02010600030101010101" pitchFamily="2" charset="-122"/>
            </a:endParaRPr>
          </a:p>
        </p:txBody>
      </p:sp>
      <p:pic>
        <p:nvPicPr>
          <p:cNvPr id="12" name="图片 11"/>
          <p:cNvPicPr>
            <a:picLocks noChangeAspect="1"/>
          </p:cNvPicPr>
          <p:nvPr/>
        </p:nvPicPr>
        <p:blipFill>
          <a:blip r:embed="rId1"/>
          <a:stretch>
            <a:fillRect/>
          </a:stretch>
        </p:blipFill>
        <p:spPr>
          <a:xfrm>
            <a:off x="2225675" y="2712085"/>
            <a:ext cx="5433695" cy="4528185"/>
          </a:xfrm>
          <a:prstGeom prst="rect">
            <a:avLst/>
          </a:prstGeom>
        </p:spPr>
      </p:pic>
      <p:grpSp>
        <p:nvGrpSpPr>
          <p:cNvPr id="365" name="Group 365"/>
          <p:cNvGrpSpPr/>
          <p:nvPr/>
        </p:nvGrpSpPr>
        <p:grpSpPr>
          <a:xfrm>
            <a:off x="1562100" y="952498"/>
            <a:ext cx="1524000" cy="1524002"/>
            <a:chOff x="0" y="-1"/>
            <a:chExt cx="1524000" cy="1524001"/>
          </a:xfrm>
        </p:grpSpPr>
        <p:sp>
          <p:nvSpPr>
            <p:cNvPr id="363" name="Shape 363"/>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364" name="Shape 364"/>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2.1</a:t>
              </a:r>
              <a:endParaRPr lang="en-US"/>
            </a:p>
          </p:txBody>
        </p:sp>
      </p:grpSp>
      <p:pic>
        <p:nvPicPr>
          <p:cNvPr id="5" name="图片 4" descr="logo"/>
          <p:cNvPicPr>
            <a:picLocks noChangeAspect="1"/>
          </p:cNvPicPr>
          <p:nvPr>
            <p:custDataLst>
              <p:tags r:id="rId2"/>
            </p:custDataLst>
          </p:nvPr>
        </p:nvPicPr>
        <p:blipFill>
          <a:blip r:embed="rId3"/>
          <a:stretch>
            <a:fillRect/>
          </a:stretch>
        </p:blipFill>
        <p:spPr>
          <a:xfrm>
            <a:off x="20328890" y="376555"/>
            <a:ext cx="3432175" cy="1312545"/>
          </a:xfrm>
          <a:prstGeom prst="rect">
            <a:avLst/>
          </a:prstGeom>
        </p:spPr>
      </p:pic>
      <p:sp>
        <p:nvSpPr>
          <p:cNvPr id="13" name="Shape 368"/>
          <p:cNvSpPr/>
          <p:nvPr/>
        </p:nvSpPr>
        <p:spPr>
          <a:xfrm flipV="1">
            <a:off x="2225675" y="8291830"/>
            <a:ext cx="6189345" cy="24130"/>
          </a:xfrm>
          <a:prstGeom prst="line">
            <a:avLst/>
          </a:prstGeom>
          <a:ln w="12700">
            <a:solidFill>
              <a:srgbClr val="363031"/>
            </a:solidFill>
            <a:miter lim="400000"/>
          </a:ln>
        </p:spPr>
        <p:txBody>
          <a:bodyPr lIns="0" tIns="0" rIns="0" bIns="0"/>
          <a:p>
            <a:pPr defTabSz="457200">
              <a:defRPr sz="1200">
                <a:latin typeface="+mj-lt"/>
                <a:ea typeface="+mj-ea"/>
                <a:cs typeface="+mj-cs"/>
                <a:sym typeface="Helvetica"/>
              </a:defRPr>
            </a:pPr>
            <a:endParaRPr sz="360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2" nodeType="afterEffect">
                                  <p:stCondLst>
                                    <p:cond delay="0"/>
                                  </p:stCondLst>
                                  <p:iterate type="el">
                                    <p:tmAbs val="0"/>
                                  </p:iterate>
                                  <p:childTnLst>
                                    <p:set>
                                      <p:cBhvr>
                                        <p:cTn id="6" dur="indefinite" fill="hold"/>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grpId="2" nodeType="afterEffect">
                                  <p:stCondLst>
                                    <p:cond delay="0"/>
                                  </p:stCondLst>
                                  <p:iterate type="el">
                                    <p:tmAbs val="0"/>
                                  </p:iterate>
                                  <p:childTnLst>
                                    <p:set>
                                      <p:cBhvr>
                                        <p:cTn id="10" dur="indefinite" fill="hold"/>
                                        <p:tgtEl>
                                          <p:spTgt spid="368"/>
                                        </p:tgtEl>
                                        <p:attrNameLst>
                                          <p:attrName>style.visibility</p:attrName>
                                        </p:attrNameLst>
                                      </p:cBhvr>
                                      <p:to>
                                        <p:strVal val="visible"/>
                                      </p:to>
                                    </p:set>
                                    <p:animEffect transition="in" filter="wipe(left)">
                                      <p:cBhvr>
                                        <p:cTn id="11" dur="500"/>
                                        <p:tgtEl>
                                          <p:spTgt spid="368"/>
                                        </p:tgtEl>
                                      </p:cBhvr>
                                    </p:animEffect>
                                  </p:childTnLst>
                                </p:cTn>
                              </p:par>
                            </p:childTnLst>
                          </p:cTn>
                        </p:par>
                        <p:par>
                          <p:cTn id="12" fill="hold">
                            <p:stCondLst>
                              <p:cond delay="1000"/>
                            </p:stCondLst>
                            <p:childTnLst>
                              <p:par>
                                <p:cTn id="13" presetID="22" presetClass="entr" presetSubtype="8" fill="hold" grpId="5" nodeType="afterEffect">
                                  <p:stCondLst>
                                    <p:cond delay="0"/>
                                  </p:stCondLst>
                                  <p:iterate type="el">
                                    <p:tmAbs val="0"/>
                                  </p:iterate>
                                  <p:childTnLst>
                                    <p:set>
                                      <p:cBhvr>
                                        <p:cTn id="14" dur="indefinite" fill="hold"/>
                                        <p:tgtEl>
                                          <p:spTgt spid="371"/>
                                        </p:tgtEl>
                                        <p:attrNameLst>
                                          <p:attrName>style.visibility</p:attrName>
                                        </p:attrNameLst>
                                      </p:cBhvr>
                                      <p:to>
                                        <p:strVal val="visible"/>
                                      </p:to>
                                    </p:set>
                                    <p:animEffect transition="in" filter="wipe(left)">
                                      <p:cBhvr>
                                        <p:cTn id="15" dur="5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71" grpId="5" bldLvl="0" animBg="1" advAuto="0"/>
      <p:bldP spid="368" grpId="2" bldLvl="0" animBg="1" advAuto="0"/>
      <p:bldP spid="13" grpId="2" bldLvl="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 name="Shape 1022"/>
          <p:cNvSpPr/>
          <p:nvPr/>
        </p:nvSpPr>
        <p:spPr>
          <a:xfrm>
            <a:off x="1562100" y="960116"/>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sp>
        <p:nvSpPr>
          <p:cNvPr id="1023" name="Shape 1023"/>
          <p:cNvSpPr/>
          <p:nvPr/>
        </p:nvSpPr>
        <p:spPr>
          <a:xfrm>
            <a:off x="3660140" y="1388110"/>
            <a:ext cx="3130550" cy="735330"/>
          </a:xfrm>
          <a:prstGeom prst="rect">
            <a:avLst/>
          </a:prstGeom>
          <a:ln w="12700">
            <a:miter lim="400000"/>
          </a:ln>
        </p:spPr>
        <p:txBody>
          <a:bodyPr wrap="square" tIns="91439" bIns="91439">
            <a:spAutoFit/>
          </a:bodyPr>
          <a:lstStyle>
            <a:lvl1pPr>
              <a:defRPr b="1"/>
            </a:lvl1pPr>
          </a:lstStyle>
          <a:p>
            <a:pPr>
              <a:defRPr b="0"/>
            </a:pPr>
            <a:r>
              <a:rPr b="1"/>
              <a:t>BASE 理论</a:t>
            </a:r>
            <a:endParaRPr b="1"/>
          </a:p>
        </p:txBody>
      </p:sp>
      <p:sp>
        <p:nvSpPr>
          <p:cNvPr id="1024" name="Shape 1024"/>
          <p:cNvSpPr/>
          <p:nvPr/>
        </p:nvSpPr>
        <p:spPr>
          <a:xfrm>
            <a:off x="1562100" y="2385061"/>
            <a:ext cx="6210300" cy="91441"/>
          </a:xfrm>
          <a:prstGeom prst="ellipse">
            <a:avLst/>
          </a:prstGeom>
          <a:gradFill>
            <a:gsLst>
              <a:gs pos="0">
                <a:srgbClr val="ACADB0"/>
              </a:gs>
              <a:gs pos="99000">
                <a:srgbClr val="727272">
                  <a:alpha val="0"/>
                </a:srgbClr>
              </a:gs>
            </a:gsLst>
            <a:path path="circle">
              <a:fillToRect l="-7922" t="9442" r="107922" b="90557"/>
            </a:path>
          </a:gradFill>
          <a:ln w="12700">
            <a:miter lim="400000"/>
          </a:ln>
        </p:spPr>
        <p:txBody>
          <a:bodyPr tIns="91439" bIns="91439" anchor="ctr"/>
          <a:lstStyle/>
          <a:p>
            <a:pPr algn="ctr">
              <a:defRPr>
                <a:solidFill>
                  <a:srgbClr val="FFFFFF"/>
                </a:solidFill>
              </a:defRPr>
            </a:pPr>
          </a:p>
        </p:txBody>
      </p:sp>
      <p:grpSp>
        <p:nvGrpSpPr>
          <p:cNvPr id="1027" name="Group 1027"/>
          <p:cNvGrpSpPr/>
          <p:nvPr/>
        </p:nvGrpSpPr>
        <p:grpSpPr>
          <a:xfrm>
            <a:off x="1598930" y="984248"/>
            <a:ext cx="1524000" cy="1524002"/>
            <a:chOff x="0" y="-1"/>
            <a:chExt cx="1524000" cy="1524001"/>
          </a:xfrm>
        </p:grpSpPr>
        <p:sp>
          <p:nvSpPr>
            <p:cNvPr id="1025" name="Shape 1025"/>
            <p:cNvSpPr/>
            <p:nvPr/>
          </p:nvSpPr>
          <p:spPr>
            <a:xfrm>
              <a:off x="0" y="-1"/>
              <a:ext cx="1524000" cy="1524001"/>
            </a:xfrm>
            <a:prstGeom prst="ellipse">
              <a:avLst/>
            </a:prstGeom>
            <a:solidFill>
              <a:srgbClr val="36303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026" name="Shape 1026"/>
            <p:cNvSpPr/>
            <p:nvPr/>
          </p:nvSpPr>
          <p:spPr>
            <a:xfrm>
              <a:off x="223184" y="394336"/>
              <a:ext cx="1077632" cy="735330"/>
            </a:xfrm>
            <a:prstGeom prst="rect">
              <a:avLst/>
            </a:prstGeom>
            <a:noFill/>
            <a:ln w="12700" cap="flat">
              <a:noFill/>
              <a:miter lim="400000"/>
            </a:ln>
            <a:effectLst/>
          </p:spPr>
          <p:txBody>
            <a:bodyPr wrap="square" lIns="91439" tIns="91439" rIns="91439" bIns="91439" numCol="1" anchor="ctr">
              <a:spAutoFit/>
            </a:bodyPr>
            <a:lstStyle>
              <a:lvl1pPr algn="ctr">
                <a:defRPr>
                  <a:solidFill>
                    <a:srgbClr val="FFFFFF"/>
                  </a:solidFill>
                </a:defRPr>
              </a:lvl1pPr>
            </a:lstStyle>
            <a:p>
              <a:r>
                <a:rPr lang="en-US"/>
                <a:t>2.2</a:t>
              </a:r>
              <a:endParaRPr lang="en-US"/>
            </a:p>
          </p:txBody>
        </p:sp>
      </p:grpSp>
      <p:grpSp>
        <p:nvGrpSpPr>
          <p:cNvPr id="1531" name="Group 1531"/>
          <p:cNvGrpSpPr/>
          <p:nvPr/>
        </p:nvGrpSpPr>
        <p:grpSpPr>
          <a:xfrm>
            <a:off x="13065761" y="6478912"/>
            <a:ext cx="3794128" cy="3314702"/>
            <a:chOff x="0" y="0"/>
            <a:chExt cx="3794127" cy="3314701"/>
          </a:xfrm>
        </p:grpSpPr>
        <p:sp>
          <p:nvSpPr>
            <p:cNvPr id="1262" name="Shape 1262"/>
            <p:cNvSpPr/>
            <p:nvPr/>
          </p:nvSpPr>
          <p:spPr>
            <a:xfrm>
              <a:off x="0" y="0"/>
              <a:ext cx="2695577" cy="3314701"/>
            </a:xfrm>
            <a:custGeom>
              <a:avLst/>
              <a:gdLst/>
              <a:ahLst/>
              <a:cxnLst>
                <a:cxn ang="0">
                  <a:pos x="wd2" y="hd2"/>
                </a:cxn>
                <a:cxn ang="5400000">
                  <a:pos x="wd2" y="hd2"/>
                </a:cxn>
                <a:cxn ang="10800000">
                  <a:pos x="wd2" y="hd2"/>
                </a:cxn>
                <a:cxn ang="16200000">
                  <a:pos x="wd2" y="hd2"/>
                </a:cxn>
              </a:cxnLst>
              <a:rect l="0" t="0" r="r" b="b"/>
              <a:pathLst>
                <a:path w="21600" h="21600" extrusionOk="0">
                  <a:moveTo>
                    <a:pt x="2256" y="21600"/>
                  </a:moveTo>
                  <a:cubicBezTo>
                    <a:pt x="19344" y="21600"/>
                    <a:pt x="19344" y="21600"/>
                    <a:pt x="19344" y="21600"/>
                  </a:cubicBezTo>
                  <a:cubicBezTo>
                    <a:pt x="20606" y="21600"/>
                    <a:pt x="21600" y="20761"/>
                    <a:pt x="21600" y="19766"/>
                  </a:cubicBezTo>
                  <a:cubicBezTo>
                    <a:pt x="21600" y="5843"/>
                    <a:pt x="21600" y="5843"/>
                    <a:pt x="21600" y="5843"/>
                  </a:cubicBezTo>
                  <a:cubicBezTo>
                    <a:pt x="18236" y="4009"/>
                    <a:pt x="18236" y="4009"/>
                    <a:pt x="18236" y="4009"/>
                  </a:cubicBezTo>
                  <a:cubicBezTo>
                    <a:pt x="10819" y="0"/>
                    <a:pt x="10819" y="0"/>
                    <a:pt x="10819" y="0"/>
                  </a:cubicBezTo>
                  <a:cubicBezTo>
                    <a:pt x="3364" y="4009"/>
                    <a:pt x="3364" y="4009"/>
                    <a:pt x="3364" y="4009"/>
                  </a:cubicBezTo>
                  <a:cubicBezTo>
                    <a:pt x="0" y="5843"/>
                    <a:pt x="0" y="5843"/>
                    <a:pt x="0" y="5843"/>
                  </a:cubicBezTo>
                  <a:cubicBezTo>
                    <a:pt x="0" y="19766"/>
                    <a:pt x="0" y="19766"/>
                    <a:pt x="0" y="19766"/>
                  </a:cubicBezTo>
                  <a:cubicBezTo>
                    <a:pt x="0" y="20761"/>
                    <a:pt x="994" y="21600"/>
                    <a:pt x="2256" y="21600"/>
                  </a:cubicBezTo>
                </a:path>
              </a:pathLst>
            </a:custGeom>
            <a:solidFill>
              <a:srgbClr val="727272"/>
            </a:solidFill>
            <a:ln w="12700" cap="flat">
              <a:noFill/>
              <a:miter lim="400000"/>
            </a:ln>
            <a:effectLst/>
          </p:spPr>
          <p:txBody>
            <a:bodyPr wrap="square" lIns="91439" tIns="91439" rIns="91439" bIns="91439" numCol="1" anchor="t">
              <a:noAutofit/>
            </a:bodyPr>
            <a:lstStyle/>
            <a:p/>
          </p:txBody>
        </p:sp>
        <p:sp>
          <p:nvSpPr>
            <p:cNvPr id="1263" name="Shape 1263"/>
            <p:cNvSpPr/>
            <p:nvPr/>
          </p:nvSpPr>
          <p:spPr>
            <a:xfrm>
              <a:off x="57150" y="1038226"/>
              <a:ext cx="2581277" cy="2219327"/>
            </a:xfrm>
            <a:custGeom>
              <a:avLst/>
              <a:gdLst/>
              <a:ahLst/>
              <a:cxnLst>
                <a:cxn ang="0">
                  <a:pos x="wd2" y="hd2"/>
                </a:cxn>
                <a:cxn ang="5400000">
                  <a:pos x="wd2" y="hd2"/>
                </a:cxn>
                <a:cxn ang="10800000">
                  <a:pos x="wd2" y="hd2"/>
                </a:cxn>
                <a:cxn ang="16200000">
                  <a:pos x="wd2" y="hd2"/>
                </a:cxn>
              </a:cxnLst>
              <a:rect l="0" t="0" r="r" b="b"/>
              <a:pathLst>
                <a:path w="21600" h="21600" extrusionOk="0">
                  <a:moveTo>
                    <a:pt x="21560" y="0"/>
                  </a:moveTo>
                  <a:cubicBezTo>
                    <a:pt x="21600" y="0"/>
                    <a:pt x="21600" y="0"/>
                    <a:pt x="21600" y="46"/>
                  </a:cubicBezTo>
                  <a:cubicBezTo>
                    <a:pt x="21600" y="790"/>
                    <a:pt x="21600" y="790"/>
                    <a:pt x="21600" y="790"/>
                  </a:cubicBezTo>
                  <a:cubicBezTo>
                    <a:pt x="21600" y="790"/>
                    <a:pt x="21600" y="836"/>
                    <a:pt x="21560" y="836"/>
                  </a:cubicBezTo>
                  <a:cubicBezTo>
                    <a:pt x="21520" y="836"/>
                    <a:pt x="21520" y="790"/>
                    <a:pt x="21520" y="790"/>
                  </a:cubicBezTo>
                  <a:cubicBezTo>
                    <a:pt x="21520" y="46"/>
                    <a:pt x="21520" y="46"/>
                    <a:pt x="21520" y="46"/>
                  </a:cubicBezTo>
                  <a:cubicBezTo>
                    <a:pt x="21520" y="0"/>
                    <a:pt x="21520" y="0"/>
                    <a:pt x="21560" y="0"/>
                  </a:cubicBezTo>
                  <a:moveTo>
                    <a:pt x="40" y="0"/>
                  </a:moveTo>
                  <a:cubicBezTo>
                    <a:pt x="80" y="0"/>
                    <a:pt x="80" y="0"/>
                    <a:pt x="80" y="46"/>
                  </a:cubicBezTo>
                  <a:cubicBezTo>
                    <a:pt x="80" y="790"/>
                    <a:pt x="80" y="790"/>
                    <a:pt x="80" y="790"/>
                  </a:cubicBezTo>
                  <a:cubicBezTo>
                    <a:pt x="80" y="790"/>
                    <a:pt x="80" y="836"/>
                    <a:pt x="40" y="836"/>
                  </a:cubicBezTo>
                  <a:cubicBezTo>
                    <a:pt x="0" y="836"/>
                    <a:pt x="0" y="790"/>
                    <a:pt x="0" y="790"/>
                  </a:cubicBezTo>
                  <a:cubicBezTo>
                    <a:pt x="0" y="46"/>
                    <a:pt x="0" y="46"/>
                    <a:pt x="0" y="46"/>
                  </a:cubicBezTo>
                  <a:cubicBezTo>
                    <a:pt x="0" y="0"/>
                    <a:pt x="0" y="0"/>
                    <a:pt x="40" y="0"/>
                  </a:cubicBezTo>
                  <a:moveTo>
                    <a:pt x="21560" y="1440"/>
                  </a:moveTo>
                  <a:cubicBezTo>
                    <a:pt x="21600" y="1440"/>
                    <a:pt x="21600" y="1440"/>
                    <a:pt x="21600" y="1486"/>
                  </a:cubicBezTo>
                  <a:cubicBezTo>
                    <a:pt x="21600" y="2230"/>
                    <a:pt x="21600" y="2230"/>
                    <a:pt x="21600" y="2230"/>
                  </a:cubicBezTo>
                  <a:cubicBezTo>
                    <a:pt x="21600" y="2276"/>
                    <a:pt x="21600" y="2276"/>
                    <a:pt x="21560" y="2276"/>
                  </a:cubicBezTo>
                  <a:cubicBezTo>
                    <a:pt x="21520" y="2276"/>
                    <a:pt x="21520" y="2276"/>
                    <a:pt x="21520" y="2230"/>
                  </a:cubicBezTo>
                  <a:cubicBezTo>
                    <a:pt x="21520" y="1486"/>
                    <a:pt x="21520" y="1486"/>
                    <a:pt x="21520" y="1486"/>
                  </a:cubicBezTo>
                  <a:cubicBezTo>
                    <a:pt x="21520" y="1440"/>
                    <a:pt x="21520" y="1440"/>
                    <a:pt x="21560" y="1440"/>
                  </a:cubicBezTo>
                  <a:moveTo>
                    <a:pt x="40" y="1440"/>
                  </a:moveTo>
                  <a:cubicBezTo>
                    <a:pt x="80" y="1440"/>
                    <a:pt x="80" y="1486"/>
                    <a:pt x="80" y="1486"/>
                  </a:cubicBezTo>
                  <a:cubicBezTo>
                    <a:pt x="80" y="2230"/>
                    <a:pt x="80" y="2230"/>
                    <a:pt x="80" y="2230"/>
                  </a:cubicBezTo>
                  <a:cubicBezTo>
                    <a:pt x="80" y="2276"/>
                    <a:pt x="80" y="2276"/>
                    <a:pt x="40" y="2276"/>
                  </a:cubicBezTo>
                  <a:cubicBezTo>
                    <a:pt x="0" y="2276"/>
                    <a:pt x="0" y="2276"/>
                    <a:pt x="0" y="2230"/>
                  </a:cubicBezTo>
                  <a:cubicBezTo>
                    <a:pt x="0" y="1486"/>
                    <a:pt x="0" y="1486"/>
                    <a:pt x="0" y="1486"/>
                  </a:cubicBezTo>
                  <a:cubicBezTo>
                    <a:pt x="0" y="1486"/>
                    <a:pt x="0" y="1440"/>
                    <a:pt x="40" y="1440"/>
                  </a:cubicBezTo>
                  <a:moveTo>
                    <a:pt x="21560" y="2880"/>
                  </a:moveTo>
                  <a:cubicBezTo>
                    <a:pt x="21600" y="2880"/>
                    <a:pt x="21600" y="2926"/>
                    <a:pt x="21600" y="2973"/>
                  </a:cubicBezTo>
                  <a:cubicBezTo>
                    <a:pt x="21600" y="3670"/>
                    <a:pt x="21600" y="3670"/>
                    <a:pt x="21600" y="3670"/>
                  </a:cubicBezTo>
                  <a:cubicBezTo>
                    <a:pt x="21600" y="3716"/>
                    <a:pt x="21600" y="3716"/>
                    <a:pt x="21560" y="3716"/>
                  </a:cubicBezTo>
                  <a:cubicBezTo>
                    <a:pt x="21520" y="3716"/>
                    <a:pt x="21520" y="3716"/>
                    <a:pt x="21520" y="3670"/>
                  </a:cubicBezTo>
                  <a:cubicBezTo>
                    <a:pt x="21520" y="2973"/>
                    <a:pt x="21520" y="2973"/>
                    <a:pt x="21520" y="2973"/>
                  </a:cubicBezTo>
                  <a:cubicBezTo>
                    <a:pt x="21520" y="2926"/>
                    <a:pt x="21520" y="2880"/>
                    <a:pt x="21560" y="2880"/>
                  </a:cubicBezTo>
                  <a:moveTo>
                    <a:pt x="40" y="2880"/>
                  </a:moveTo>
                  <a:cubicBezTo>
                    <a:pt x="80" y="2880"/>
                    <a:pt x="80" y="2926"/>
                    <a:pt x="80" y="2973"/>
                  </a:cubicBezTo>
                  <a:cubicBezTo>
                    <a:pt x="80" y="3670"/>
                    <a:pt x="80" y="3670"/>
                    <a:pt x="80" y="3670"/>
                  </a:cubicBezTo>
                  <a:cubicBezTo>
                    <a:pt x="80" y="3716"/>
                    <a:pt x="80" y="3763"/>
                    <a:pt x="40" y="3763"/>
                  </a:cubicBezTo>
                  <a:cubicBezTo>
                    <a:pt x="0" y="3763"/>
                    <a:pt x="0" y="3716"/>
                    <a:pt x="0" y="3670"/>
                  </a:cubicBezTo>
                  <a:cubicBezTo>
                    <a:pt x="0" y="2973"/>
                    <a:pt x="0" y="2973"/>
                    <a:pt x="0" y="2973"/>
                  </a:cubicBezTo>
                  <a:cubicBezTo>
                    <a:pt x="0" y="2926"/>
                    <a:pt x="0" y="2880"/>
                    <a:pt x="40" y="2880"/>
                  </a:cubicBezTo>
                  <a:moveTo>
                    <a:pt x="21560" y="4366"/>
                  </a:moveTo>
                  <a:cubicBezTo>
                    <a:pt x="21600" y="4366"/>
                    <a:pt x="21600" y="4366"/>
                    <a:pt x="21600" y="4413"/>
                  </a:cubicBezTo>
                  <a:cubicBezTo>
                    <a:pt x="21600" y="5110"/>
                    <a:pt x="21600" y="5110"/>
                    <a:pt x="21600" y="5110"/>
                  </a:cubicBezTo>
                  <a:cubicBezTo>
                    <a:pt x="21600" y="5156"/>
                    <a:pt x="21600" y="5203"/>
                    <a:pt x="21560" y="5203"/>
                  </a:cubicBezTo>
                  <a:cubicBezTo>
                    <a:pt x="21520" y="5203"/>
                    <a:pt x="21520" y="5156"/>
                    <a:pt x="21520" y="5110"/>
                  </a:cubicBezTo>
                  <a:cubicBezTo>
                    <a:pt x="21520" y="4413"/>
                    <a:pt x="21520" y="4413"/>
                    <a:pt x="21520" y="4413"/>
                  </a:cubicBezTo>
                  <a:cubicBezTo>
                    <a:pt x="21520" y="4366"/>
                    <a:pt x="21520" y="4366"/>
                    <a:pt x="21560" y="4366"/>
                  </a:cubicBezTo>
                  <a:moveTo>
                    <a:pt x="40" y="4366"/>
                  </a:moveTo>
                  <a:cubicBezTo>
                    <a:pt x="80" y="4366"/>
                    <a:pt x="80" y="4366"/>
                    <a:pt x="80" y="4413"/>
                  </a:cubicBezTo>
                  <a:cubicBezTo>
                    <a:pt x="80" y="5156"/>
                    <a:pt x="80" y="5156"/>
                    <a:pt x="80" y="5156"/>
                  </a:cubicBezTo>
                  <a:cubicBezTo>
                    <a:pt x="80" y="5156"/>
                    <a:pt x="80" y="5203"/>
                    <a:pt x="40" y="5203"/>
                  </a:cubicBezTo>
                  <a:cubicBezTo>
                    <a:pt x="0" y="5203"/>
                    <a:pt x="0" y="5156"/>
                    <a:pt x="0" y="5156"/>
                  </a:cubicBezTo>
                  <a:cubicBezTo>
                    <a:pt x="0" y="4413"/>
                    <a:pt x="0" y="4413"/>
                    <a:pt x="0" y="4413"/>
                  </a:cubicBezTo>
                  <a:cubicBezTo>
                    <a:pt x="0" y="4366"/>
                    <a:pt x="0" y="4366"/>
                    <a:pt x="40" y="4366"/>
                  </a:cubicBezTo>
                  <a:moveTo>
                    <a:pt x="21560" y="5806"/>
                  </a:moveTo>
                  <a:cubicBezTo>
                    <a:pt x="21600" y="5806"/>
                    <a:pt x="21600" y="5806"/>
                    <a:pt x="21600" y="5853"/>
                  </a:cubicBezTo>
                  <a:cubicBezTo>
                    <a:pt x="21600" y="6596"/>
                    <a:pt x="21600" y="6596"/>
                    <a:pt x="21600" y="6596"/>
                  </a:cubicBezTo>
                  <a:cubicBezTo>
                    <a:pt x="21600" y="6643"/>
                    <a:pt x="21600" y="6643"/>
                    <a:pt x="21560" y="6643"/>
                  </a:cubicBezTo>
                  <a:cubicBezTo>
                    <a:pt x="21520" y="6643"/>
                    <a:pt x="21520" y="6643"/>
                    <a:pt x="21520" y="6596"/>
                  </a:cubicBezTo>
                  <a:cubicBezTo>
                    <a:pt x="21520" y="5853"/>
                    <a:pt x="21520" y="5853"/>
                    <a:pt x="21520" y="5853"/>
                  </a:cubicBezTo>
                  <a:cubicBezTo>
                    <a:pt x="21520" y="5806"/>
                    <a:pt x="21520" y="5806"/>
                    <a:pt x="21560" y="5806"/>
                  </a:cubicBezTo>
                  <a:moveTo>
                    <a:pt x="40" y="5806"/>
                  </a:moveTo>
                  <a:cubicBezTo>
                    <a:pt x="80" y="5806"/>
                    <a:pt x="80" y="5853"/>
                    <a:pt x="80" y="5853"/>
                  </a:cubicBezTo>
                  <a:cubicBezTo>
                    <a:pt x="80" y="6596"/>
                    <a:pt x="80" y="6596"/>
                    <a:pt x="80" y="6596"/>
                  </a:cubicBezTo>
                  <a:cubicBezTo>
                    <a:pt x="80" y="6643"/>
                    <a:pt x="80" y="6643"/>
                    <a:pt x="40" y="6643"/>
                  </a:cubicBezTo>
                  <a:cubicBezTo>
                    <a:pt x="0" y="6643"/>
                    <a:pt x="0" y="6643"/>
                    <a:pt x="0" y="6596"/>
                  </a:cubicBezTo>
                  <a:cubicBezTo>
                    <a:pt x="0" y="5853"/>
                    <a:pt x="0" y="5853"/>
                    <a:pt x="0" y="5853"/>
                  </a:cubicBezTo>
                  <a:cubicBezTo>
                    <a:pt x="0" y="5853"/>
                    <a:pt x="0" y="5806"/>
                    <a:pt x="40" y="5806"/>
                  </a:cubicBezTo>
                  <a:moveTo>
                    <a:pt x="21560" y="7246"/>
                  </a:moveTo>
                  <a:cubicBezTo>
                    <a:pt x="21600" y="7246"/>
                    <a:pt x="21600" y="7293"/>
                    <a:pt x="21600" y="7293"/>
                  </a:cubicBezTo>
                  <a:cubicBezTo>
                    <a:pt x="21600" y="8036"/>
                    <a:pt x="21600" y="8036"/>
                    <a:pt x="21600" y="8036"/>
                  </a:cubicBezTo>
                  <a:cubicBezTo>
                    <a:pt x="21600" y="8083"/>
                    <a:pt x="21600" y="8083"/>
                    <a:pt x="21560" y="8083"/>
                  </a:cubicBezTo>
                  <a:cubicBezTo>
                    <a:pt x="21520" y="8083"/>
                    <a:pt x="21520" y="8083"/>
                    <a:pt x="21520" y="8036"/>
                  </a:cubicBezTo>
                  <a:cubicBezTo>
                    <a:pt x="21520" y="7293"/>
                    <a:pt x="21520" y="7293"/>
                    <a:pt x="21520" y="7293"/>
                  </a:cubicBezTo>
                  <a:cubicBezTo>
                    <a:pt x="21520" y="7293"/>
                    <a:pt x="21520" y="7246"/>
                    <a:pt x="21560" y="7246"/>
                  </a:cubicBezTo>
                  <a:moveTo>
                    <a:pt x="40" y="7246"/>
                  </a:moveTo>
                  <a:cubicBezTo>
                    <a:pt x="80" y="7246"/>
                    <a:pt x="80" y="7293"/>
                    <a:pt x="80" y="7339"/>
                  </a:cubicBezTo>
                  <a:cubicBezTo>
                    <a:pt x="80" y="8036"/>
                    <a:pt x="80" y="8036"/>
                    <a:pt x="80" y="8036"/>
                  </a:cubicBezTo>
                  <a:cubicBezTo>
                    <a:pt x="80" y="8083"/>
                    <a:pt x="80" y="8129"/>
                    <a:pt x="40" y="8129"/>
                  </a:cubicBezTo>
                  <a:cubicBezTo>
                    <a:pt x="0" y="8129"/>
                    <a:pt x="0" y="8083"/>
                    <a:pt x="0" y="8036"/>
                  </a:cubicBezTo>
                  <a:cubicBezTo>
                    <a:pt x="0" y="7339"/>
                    <a:pt x="0" y="7339"/>
                    <a:pt x="0" y="7339"/>
                  </a:cubicBezTo>
                  <a:cubicBezTo>
                    <a:pt x="0" y="7293"/>
                    <a:pt x="0" y="7246"/>
                    <a:pt x="40" y="7246"/>
                  </a:cubicBezTo>
                  <a:moveTo>
                    <a:pt x="21560" y="8686"/>
                  </a:moveTo>
                  <a:cubicBezTo>
                    <a:pt x="21600" y="8686"/>
                    <a:pt x="21600" y="8733"/>
                    <a:pt x="21600" y="8779"/>
                  </a:cubicBezTo>
                  <a:cubicBezTo>
                    <a:pt x="21600" y="9476"/>
                    <a:pt x="21600" y="9476"/>
                    <a:pt x="21600" y="9476"/>
                  </a:cubicBezTo>
                  <a:cubicBezTo>
                    <a:pt x="21600" y="9523"/>
                    <a:pt x="21600" y="9569"/>
                    <a:pt x="21560" y="9569"/>
                  </a:cubicBezTo>
                  <a:cubicBezTo>
                    <a:pt x="21520" y="9569"/>
                    <a:pt x="21520" y="9523"/>
                    <a:pt x="21520" y="9476"/>
                  </a:cubicBezTo>
                  <a:cubicBezTo>
                    <a:pt x="21520" y="8779"/>
                    <a:pt x="21520" y="8779"/>
                    <a:pt x="21520" y="8779"/>
                  </a:cubicBezTo>
                  <a:cubicBezTo>
                    <a:pt x="21520" y="8733"/>
                    <a:pt x="21520" y="8686"/>
                    <a:pt x="21560" y="8686"/>
                  </a:cubicBezTo>
                  <a:moveTo>
                    <a:pt x="40" y="8733"/>
                  </a:moveTo>
                  <a:cubicBezTo>
                    <a:pt x="80" y="8733"/>
                    <a:pt x="80" y="8733"/>
                    <a:pt x="80" y="8779"/>
                  </a:cubicBezTo>
                  <a:cubicBezTo>
                    <a:pt x="80" y="9523"/>
                    <a:pt x="80" y="9523"/>
                    <a:pt x="80" y="9523"/>
                  </a:cubicBezTo>
                  <a:cubicBezTo>
                    <a:pt x="80" y="9523"/>
                    <a:pt x="80" y="9569"/>
                    <a:pt x="40" y="9569"/>
                  </a:cubicBezTo>
                  <a:cubicBezTo>
                    <a:pt x="0" y="9569"/>
                    <a:pt x="0" y="9523"/>
                    <a:pt x="0" y="9523"/>
                  </a:cubicBezTo>
                  <a:cubicBezTo>
                    <a:pt x="0" y="8779"/>
                    <a:pt x="0" y="8779"/>
                    <a:pt x="0" y="8779"/>
                  </a:cubicBezTo>
                  <a:cubicBezTo>
                    <a:pt x="0" y="8733"/>
                    <a:pt x="0" y="8733"/>
                    <a:pt x="40" y="8733"/>
                  </a:cubicBezTo>
                  <a:moveTo>
                    <a:pt x="21560" y="10173"/>
                  </a:moveTo>
                  <a:cubicBezTo>
                    <a:pt x="21600" y="10173"/>
                    <a:pt x="21600" y="10173"/>
                    <a:pt x="21600" y="10219"/>
                  </a:cubicBezTo>
                  <a:cubicBezTo>
                    <a:pt x="21600" y="10963"/>
                    <a:pt x="21600" y="10963"/>
                    <a:pt x="21600" y="10963"/>
                  </a:cubicBezTo>
                  <a:cubicBezTo>
                    <a:pt x="21600" y="10963"/>
                    <a:pt x="21600" y="11009"/>
                    <a:pt x="21560" y="11009"/>
                  </a:cubicBezTo>
                  <a:cubicBezTo>
                    <a:pt x="21520" y="11009"/>
                    <a:pt x="21520" y="10963"/>
                    <a:pt x="21520" y="10963"/>
                  </a:cubicBezTo>
                  <a:cubicBezTo>
                    <a:pt x="21520" y="10219"/>
                    <a:pt x="21520" y="10219"/>
                    <a:pt x="21520" y="10219"/>
                  </a:cubicBezTo>
                  <a:cubicBezTo>
                    <a:pt x="21520" y="10173"/>
                    <a:pt x="21520" y="10173"/>
                    <a:pt x="21560" y="10173"/>
                  </a:cubicBezTo>
                  <a:moveTo>
                    <a:pt x="40" y="10173"/>
                  </a:moveTo>
                  <a:cubicBezTo>
                    <a:pt x="80" y="10173"/>
                    <a:pt x="80" y="10173"/>
                    <a:pt x="80" y="10219"/>
                  </a:cubicBezTo>
                  <a:cubicBezTo>
                    <a:pt x="80" y="10963"/>
                    <a:pt x="80" y="10963"/>
                    <a:pt x="80" y="10963"/>
                  </a:cubicBezTo>
                  <a:cubicBezTo>
                    <a:pt x="80" y="11009"/>
                    <a:pt x="80" y="11009"/>
                    <a:pt x="40" y="11009"/>
                  </a:cubicBezTo>
                  <a:cubicBezTo>
                    <a:pt x="0" y="11009"/>
                    <a:pt x="0" y="11009"/>
                    <a:pt x="0" y="10963"/>
                  </a:cubicBezTo>
                  <a:cubicBezTo>
                    <a:pt x="0" y="10219"/>
                    <a:pt x="0" y="10219"/>
                    <a:pt x="0" y="10219"/>
                  </a:cubicBezTo>
                  <a:cubicBezTo>
                    <a:pt x="0" y="10173"/>
                    <a:pt x="0" y="10173"/>
                    <a:pt x="40" y="10173"/>
                  </a:cubicBezTo>
                  <a:moveTo>
                    <a:pt x="21560" y="11613"/>
                  </a:moveTo>
                  <a:cubicBezTo>
                    <a:pt x="21600" y="11613"/>
                    <a:pt x="21600" y="11659"/>
                    <a:pt x="21600" y="11659"/>
                  </a:cubicBezTo>
                  <a:cubicBezTo>
                    <a:pt x="21600" y="12403"/>
                    <a:pt x="21600" y="12403"/>
                    <a:pt x="21600" y="12403"/>
                  </a:cubicBezTo>
                  <a:cubicBezTo>
                    <a:pt x="21600" y="12449"/>
                    <a:pt x="21600" y="12449"/>
                    <a:pt x="21560" y="12449"/>
                  </a:cubicBezTo>
                  <a:cubicBezTo>
                    <a:pt x="21520" y="12449"/>
                    <a:pt x="21520" y="12449"/>
                    <a:pt x="21520" y="12403"/>
                  </a:cubicBezTo>
                  <a:cubicBezTo>
                    <a:pt x="21520" y="11659"/>
                    <a:pt x="21520" y="11659"/>
                    <a:pt x="21520" y="11659"/>
                  </a:cubicBezTo>
                  <a:cubicBezTo>
                    <a:pt x="21520" y="11659"/>
                    <a:pt x="21520" y="11613"/>
                    <a:pt x="21560" y="11613"/>
                  </a:cubicBezTo>
                  <a:moveTo>
                    <a:pt x="40" y="11613"/>
                  </a:moveTo>
                  <a:cubicBezTo>
                    <a:pt x="80" y="11613"/>
                    <a:pt x="80" y="11659"/>
                    <a:pt x="80" y="11706"/>
                  </a:cubicBezTo>
                  <a:cubicBezTo>
                    <a:pt x="80" y="12403"/>
                    <a:pt x="80" y="12403"/>
                    <a:pt x="80" y="12403"/>
                  </a:cubicBezTo>
                  <a:cubicBezTo>
                    <a:pt x="80" y="12449"/>
                    <a:pt x="80" y="12449"/>
                    <a:pt x="40" y="12449"/>
                  </a:cubicBezTo>
                  <a:cubicBezTo>
                    <a:pt x="0" y="12449"/>
                    <a:pt x="0" y="12449"/>
                    <a:pt x="0" y="12403"/>
                  </a:cubicBezTo>
                  <a:cubicBezTo>
                    <a:pt x="0" y="11706"/>
                    <a:pt x="0" y="11706"/>
                    <a:pt x="0" y="11706"/>
                  </a:cubicBezTo>
                  <a:cubicBezTo>
                    <a:pt x="0" y="11659"/>
                    <a:pt x="0" y="11613"/>
                    <a:pt x="40" y="11613"/>
                  </a:cubicBezTo>
                  <a:moveTo>
                    <a:pt x="21560" y="13053"/>
                  </a:moveTo>
                  <a:cubicBezTo>
                    <a:pt x="21600" y="13053"/>
                    <a:pt x="21600" y="13099"/>
                    <a:pt x="21600" y="13146"/>
                  </a:cubicBezTo>
                  <a:cubicBezTo>
                    <a:pt x="21600" y="13843"/>
                    <a:pt x="21600" y="13843"/>
                    <a:pt x="21600" y="13843"/>
                  </a:cubicBezTo>
                  <a:cubicBezTo>
                    <a:pt x="21600" y="13889"/>
                    <a:pt x="21600" y="13935"/>
                    <a:pt x="21560" y="13935"/>
                  </a:cubicBezTo>
                  <a:cubicBezTo>
                    <a:pt x="21520" y="13935"/>
                    <a:pt x="21520" y="13889"/>
                    <a:pt x="21520" y="13843"/>
                  </a:cubicBezTo>
                  <a:cubicBezTo>
                    <a:pt x="21520" y="13146"/>
                    <a:pt x="21520" y="13146"/>
                    <a:pt x="21520" y="13146"/>
                  </a:cubicBezTo>
                  <a:cubicBezTo>
                    <a:pt x="21520" y="13099"/>
                    <a:pt x="21520" y="13053"/>
                    <a:pt x="21560" y="13053"/>
                  </a:cubicBezTo>
                  <a:moveTo>
                    <a:pt x="40" y="13099"/>
                  </a:moveTo>
                  <a:cubicBezTo>
                    <a:pt x="80" y="13099"/>
                    <a:pt x="80" y="13099"/>
                    <a:pt x="80" y="13146"/>
                  </a:cubicBezTo>
                  <a:cubicBezTo>
                    <a:pt x="80" y="13889"/>
                    <a:pt x="80" y="13889"/>
                    <a:pt x="80" y="13889"/>
                  </a:cubicBezTo>
                  <a:cubicBezTo>
                    <a:pt x="80" y="13889"/>
                    <a:pt x="80" y="13935"/>
                    <a:pt x="40" y="13935"/>
                  </a:cubicBezTo>
                  <a:cubicBezTo>
                    <a:pt x="0" y="13935"/>
                    <a:pt x="0" y="13889"/>
                    <a:pt x="0" y="13889"/>
                  </a:cubicBezTo>
                  <a:cubicBezTo>
                    <a:pt x="0" y="13146"/>
                    <a:pt x="0" y="13146"/>
                    <a:pt x="0" y="13146"/>
                  </a:cubicBezTo>
                  <a:cubicBezTo>
                    <a:pt x="0" y="13099"/>
                    <a:pt x="0" y="13099"/>
                    <a:pt x="40" y="13099"/>
                  </a:cubicBezTo>
                  <a:moveTo>
                    <a:pt x="21560" y="14539"/>
                  </a:moveTo>
                  <a:cubicBezTo>
                    <a:pt x="21600" y="14539"/>
                    <a:pt x="21600" y="14539"/>
                    <a:pt x="21600" y="14586"/>
                  </a:cubicBezTo>
                  <a:cubicBezTo>
                    <a:pt x="21600" y="15329"/>
                    <a:pt x="21600" y="15329"/>
                    <a:pt x="21600" y="15329"/>
                  </a:cubicBezTo>
                  <a:cubicBezTo>
                    <a:pt x="21600" y="15329"/>
                    <a:pt x="21600" y="15375"/>
                    <a:pt x="21560" y="15375"/>
                  </a:cubicBezTo>
                  <a:cubicBezTo>
                    <a:pt x="21520" y="15375"/>
                    <a:pt x="21520" y="15329"/>
                    <a:pt x="21520" y="15329"/>
                  </a:cubicBezTo>
                  <a:cubicBezTo>
                    <a:pt x="21520" y="14586"/>
                    <a:pt x="21520" y="14586"/>
                    <a:pt x="21520" y="14586"/>
                  </a:cubicBezTo>
                  <a:cubicBezTo>
                    <a:pt x="21520" y="14539"/>
                    <a:pt x="21520" y="14539"/>
                    <a:pt x="21560" y="14539"/>
                  </a:cubicBezTo>
                  <a:moveTo>
                    <a:pt x="40" y="14539"/>
                  </a:moveTo>
                  <a:cubicBezTo>
                    <a:pt x="80" y="14539"/>
                    <a:pt x="80" y="14539"/>
                    <a:pt x="80" y="14586"/>
                  </a:cubicBezTo>
                  <a:cubicBezTo>
                    <a:pt x="80" y="15329"/>
                    <a:pt x="80" y="15329"/>
                    <a:pt x="80" y="15329"/>
                  </a:cubicBezTo>
                  <a:cubicBezTo>
                    <a:pt x="80" y="15375"/>
                    <a:pt x="80" y="15375"/>
                    <a:pt x="40" y="15375"/>
                  </a:cubicBezTo>
                  <a:cubicBezTo>
                    <a:pt x="0" y="15375"/>
                    <a:pt x="0" y="15375"/>
                    <a:pt x="0" y="15329"/>
                  </a:cubicBezTo>
                  <a:cubicBezTo>
                    <a:pt x="0" y="14586"/>
                    <a:pt x="0" y="14586"/>
                    <a:pt x="0" y="14586"/>
                  </a:cubicBezTo>
                  <a:cubicBezTo>
                    <a:pt x="0" y="14539"/>
                    <a:pt x="0" y="14539"/>
                    <a:pt x="40" y="14539"/>
                  </a:cubicBezTo>
                  <a:moveTo>
                    <a:pt x="21560" y="15979"/>
                  </a:moveTo>
                  <a:cubicBezTo>
                    <a:pt x="21600" y="15979"/>
                    <a:pt x="21600" y="16026"/>
                    <a:pt x="21600" y="16026"/>
                  </a:cubicBezTo>
                  <a:cubicBezTo>
                    <a:pt x="21600" y="16769"/>
                    <a:pt x="21600" y="16769"/>
                    <a:pt x="21600" y="16769"/>
                  </a:cubicBezTo>
                  <a:cubicBezTo>
                    <a:pt x="21600" y="16815"/>
                    <a:pt x="21600" y="16815"/>
                    <a:pt x="21560" y="16815"/>
                  </a:cubicBezTo>
                  <a:cubicBezTo>
                    <a:pt x="21520" y="16815"/>
                    <a:pt x="21520" y="16815"/>
                    <a:pt x="21520" y="16769"/>
                  </a:cubicBezTo>
                  <a:cubicBezTo>
                    <a:pt x="21520" y="16026"/>
                    <a:pt x="21520" y="16026"/>
                    <a:pt x="21520" y="16026"/>
                  </a:cubicBezTo>
                  <a:cubicBezTo>
                    <a:pt x="21520" y="16026"/>
                    <a:pt x="21520" y="15979"/>
                    <a:pt x="21560" y="15979"/>
                  </a:cubicBezTo>
                  <a:moveTo>
                    <a:pt x="40" y="15979"/>
                  </a:moveTo>
                  <a:cubicBezTo>
                    <a:pt x="80" y="15979"/>
                    <a:pt x="80" y="16026"/>
                    <a:pt x="80" y="16026"/>
                  </a:cubicBezTo>
                  <a:cubicBezTo>
                    <a:pt x="80" y="16769"/>
                    <a:pt x="80" y="16769"/>
                    <a:pt x="80" y="16769"/>
                  </a:cubicBezTo>
                  <a:cubicBezTo>
                    <a:pt x="80" y="16815"/>
                    <a:pt x="80" y="16815"/>
                    <a:pt x="40" y="16815"/>
                  </a:cubicBezTo>
                  <a:cubicBezTo>
                    <a:pt x="0" y="16815"/>
                    <a:pt x="0" y="16815"/>
                    <a:pt x="0" y="16769"/>
                  </a:cubicBezTo>
                  <a:cubicBezTo>
                    <a:pt x="0" y="16026"/>
                    <a:pt x="0" y="16026"/>
                    <a:pt x="0" y="16026"/>
                  </a:cubicBezTo>
                  <a:cubicBezTo>
                    <a:pt x="0" y="16026"/>
                    <a:pt x="0" y="15979"/>
                    <a:pt x="40" y="15979"/>
                  </a:cubicBezTo>
                  <a:moveTo>
                    <a:pt x="21560" y="17419"/>
                  </a:moveTo>
                  <a:cubicBezTo>
                    <a:pt x="21600" y="17419"/>
                    <a:pt x="21600" y="17466"/>
                    <a:pt x="21600" y="17512"/>
                  </a:cubicBezTo>
                  <a:cubicBezTo>
                    <a:pt x="21600" y="18209"/>
                    <a:pt x="21600" y="18209"/>
                    <a:pt x="21600" y="18209"/>
                  </a:cubicBezTo>
                  <a:cubicBezTo>
                    <a:pt x="21600" y="18255"/>
                    <a:pt x="21600" y="18302"/>
                    <a:pt x="21560" y="18302"/>
                  </a:cubicBezTo>
                  <a:cubicBezTo>
                    <a:pt x="21520" y="18302"/>
                    <a:pt x="21520" y="18255"/>
                    <a:pt x="21520" y="18209"/>
                  </a:cubicBezTo>
                  <a:cubicBezTo>
                    <a:pt x="21520" y="17512"/>
                    <a:pt x="21520" y="17512"/>
                    <a:pt x="21520" y="17512"/>
                  </a:cubicBezTo>
                  <a:cubicBezTo>
                    <a:pt x="21520" y="17466"/>
                    <a:pt x="21520" y="17419"/>
                    <a:pt x="21560" y="17419"/>
                  </a:cubicBezTo>
                  <a:moveTo>
                    <a:pt x="40" y="17419"/>
                  </a:moveTo>
                  <a:cubicBezTo>
                    <a:pt x="80" y="17419"/>
                    <a:pt x="80" y="17466"/>
                    <a:pt x="80" y="17512"/>
                  </a:cubicBezTo>
                  <a:cubicBezTo>
                    <a:pt x="80" y="18209"/>
                    <a:pt x="80" y="18209"/>
                    <a:pt x="80" y="18209"/>
                  </a:cubicBezTo>
                  <a:cubicBezTo>
                    <a:pt x="80" y="18255"/>
                    <a:pt x="80" y="18302"/>
                    <a:pt x="40" y="18302"/>
                  </a:cubicBezTo>
                  <a:cubicBezTo>
                    <a:pt x="0" y="18302"/>
                    <a:pt x="0" y="18255"/>
                    <a:pt x="0" y="18209"/>
                  </a:cubicBezTo>
                  <a:cubicBezTo>
                    <a:pt x="0" y="17512"/>
                    <a:pt x="0" y="17512"/>
                    <a:pt x="0" y="17512"/>
                  </a:cubicBezTo>
                  <a:cubicBezTo>
                    <a:pt x="0" y="17466"/>
                    <a:pt x="0" y="17419"/>
                    <a:pt x="40" y="17419"/>
                  </a:cubicBezTo>
                  <a:moveTo>
                    <a:pt x="21560" y="18906"/>
                  </a:moveTo>
                  <a:cubicBezTo>
                    <a:pt x="21600" y="18906"/>
                    <a:pt x="21600" y="18906"/>
                    <a:pt x="21600" y="18952"/>
                  </a:cubicBezTo>
                  <a:cubicBezTo>
                    <a:pt x="21600" y="19417"/>
                    <a:pt x="21600" y="19417"/>
                    <a:pt x="21600" y="19417"/>
                  </a:cubicBezTo>
                  <a:cubicBezTo>
                    <a:pt x="21600" y="19510"/>
                    <a:pt x="21600" y="19603"/>
                    <a:pt x="21600" y="19695"/>
                  </a:cubicBezTo>
                  <a:cubicBezTo>
                    <a:pt x="21600" y="19742"/>
                    <a:pt x="21560" y="19742"/>
                    <a:pt x="21560" y="19742"/>
                  </a:cubicBezTo>
                  <a:cubicBezTo>
                    <a:pt x="21520" y="19742"/>
                    <a:pt x="21480" y="19695"/>
                    <a:pt x="21480" y="19695"/>
                  </a:cubicBezTo>
                  <a:cubicBezTo>
                    <a:pt x="21520" y="19603"/>
                    <a:pt x="21520" y="19510"/>
                    <a:pt x="21520" y="19417"/>
                  </a:cubicBezTo>
                  <a:cubicBezTo>
                    <a:pt x="21520" y="18952"/>
                    <a:pt x="21520" y="18952"/>
                    <a:pt x="21520" y="18952"/>
                  </a:cubicBezTo>
                  <a:cubicBezTo>
                    <a:pt x="21520" y="18906"/>
                    <a:pt x="21520" y="18906"/>
                    <a:pt x="21560" y="18906"/>
                  </a:cubicBezTo>
                  <a:moveTo>
                    <a:pt x="40" y="18906"/>
                  </a:moveTo>
                  <a:cubicBezTo>
                    <a:pt x="80" y="18906"/>
                    <a:pt x="80" y="18906"/>
                    <a:pt x="80" y="18952"/>
                  </a:cubicBezTo>
                  <a:cubicBezTo>
                    <a:pt x="80" y="19417"/>
                    <a:pt x="80" y="19417"/>
                    <a:pt x="80" y="19417"/>
                  </a:cubicBezTo>
                  <a:cubicBezTo>
                    <a:pt x="80" y="19510"/>
                    <a:pt x="120" y="19603"/>
                    <a:pt x="120" y="19695"/>
                  </a:cubicBezTo>
                  <a:cubicBezTo>
                    <a:pt x="120" y="19695"/>
                    <a:pt x="80" y="19742"/>
                    <a:pt x="80" y="19742"/>
                  </a:cubicBezTo>
                  <a:cubicBezTo>
                    <a:pt x="40" y="19742"/>
                    <a:pt x="0" y="19742"/>
                    <a:pt x="0" y="19695"/>
                  </a:cubicBezTo>
                  <a:cubicBezTo>
                    <a:pt x="0" y="19603"/>
                    <a:pt x="0" y="19510"/>
                    <a:pt x="0" y="19417"/>
                  </a:cubicBezTo>
                  <a:cubicBezTo>
                    <a:pt x="0" y="18952"/>
                    <a:pt x="0" y="18952"/>
                    <a:pt x="0" y="18952"/>
                  </a:cubicBezTo>
                  <a:cubicBezTo>
                    <a:pt x="0" y="18906"/>
                    <a:pt x="0" y="18906"/>
                    <a:pt x="40" y="18906"/>
                  </a:cubicBezTo>
                  <a:moveTo>
                    <a:pt x="21360" y="20299"/>
                  </a:moveTo>
                  <a:cubicBezTo>
                    <a:pt x="21400" y="20299"/>
                    <a:pt x="21400" y="20299"/>
                    <a:pt x="21400" y="20299"/>
                  </a:cubicBezTo>
                  <a:cubicBezTo>
                    <a:pt x="21400" y="20346"/>
                    <a:pt x="21440" y="20392"/>
                    <a:pt x="21400" y="20392"/>
                  </a:cubicBezTo>
                  <a:cubicBezTo>
                    <a:pt x="21321" y="20625"/>
                    <a:pt x="21201" y="20810"/>
                    <a:pt x="21041" y="20996"/>
                  </a:cubicBezTo>
                  <a:cubicBezTo>
                    <a:pt x="21001" y="20996"/>
                    <a:pt x="20961" y="20996"/>
                    <a:pt x="20961" y="20996"/>
                  </a:cubicBezTo>
                  <a:cubicBezTo>
                    <a:pt x="20921" y="20950"/>
                    <a:pt x="20921" y="20950"/>
                    <a:pt x="20961" y="20903"/>
                  </a:cubicBezTo>
                  <a:cubicBezTo>
                    <a:pt x="21121" y="20764"/>
                    <a:pt x="21241" y="20532"/>
                    <a:pt x="21321" y="20346"/>
                  </a:cubicBezTo>
                  <a:cubicBezTo>
                    <a:pt x="21321" y="20346"/>
                    <a:pt x="21360" y="20299"/>
                    <a:pt x="21360" y="20299"/>
                  </a:cubicBezTo>
                  <a:moveTo>
                    <a:pt x="240" y="20299"/>
                  </a:moveTo>
                  <a:cubicBezTo>
                    <a:pt x="279" y="20299"/>
                    <a:pt x="279" y="20346"/>
                    <a:pt x="279" y="20346"/>
                  </a:cubicBezTo>
                  <a:cubicBezTo>
                    <a:pt x="399" y="20578"/>
                    <a:pt x="519" y="20764"/>
                    <a:pt x="639" y="20903"/>
                  </a:cubicBezTo>
                  <a:cubicBezTo>
                    <a:pt x="679" y="20950"/>
                    <a:pt x="679" y="20950"/>
                    <a:pt x="639" y="20996"/>
                  </a:cubicBezTo>
                  <a:cubicBezTo>
                    <a:pt x="639" y="21043"/>
                    <a:pt x="599" y="21043"/>
                    <a:pt x="599" y="20996"/>
                  </a:cubicBezTo>
                  <a:cubicBezTo>
                    <a:pt x="439" y="20810"/>
                    <a:pt x="279" y="20625"/>
                    <a:pt x="200" y="20392"/>
                  </a:cubicBezTo>
                  <a:cubicBezTo>
                    <a:pt x="200" y="20392"/>
                    <a:pt x="200" y="20346"/>
                    <a:pt x="240" y="20299"/>
                  </a:cubicBezTo>
                  <a:cubicBezTo>
                    <a:pt x="240" y="20299"/>
                    <a:pt x="240" y="20299"/>
                    <a:pt x="240" y="20299"/>
                  </a:cubicBezTo>
                  <a:moveTo>
                    <a:pt x="20482" y="21275"/>
                  </a:moveTo>
                  <a:cubicBezTo>
                    <a:pt x="20482" y="21275"/>
                    <a:pt x="20522" y="21321"/>
                    <a:pt x="20522" y="21321"/>
                  </a:cubicBezTo>
                  <a:cubicBezTo>
                    <a:pt x="20522" y="21368"/>
                    <a:pt x="20522" y="21414"/>
                    <a:pt x="20482" y="21414"/>
                  </a:cubicBezTo>
                  <a:cubicBezTo>
                    <a:pt x="20282" y="21507"/>
                    <a:pt x="20083" y="21554"/>
                    <a:pt x="19883" y="21600"/>
                  </a:cubicBezTo>
                  <a:cubicBezTo>
                    <a:pt x="19843" y="21600"/>
                    <a:pt x="19803" y="21554"/>
                    <a:pt x="19803" y="21554"/>
                  </a:cubicBezTo>
                  <a:cubicBezTo>
                    <a:pt x="19803" y="21507"/>
                    <a:pt x="19843" y="21461"/>
                    <a:pt x="19883" y="21461"/>
                  </a:cubicBezTo>
                  <a:cubicBezTo>
                    <a:pt x="20083" y="21461"/>
                    <a:pt x="20282" y="21414"/>
                    <a:pt x="20442" y="21275"/>
                  </a:cubicBezTo>
                  <a:cubicBezTo>
                    <a:pt x="20482" y="21275"/>
                    <a:pt x="20482" y="21275"/>
                    <a:pt x="20482" y="21275"/>
                  </a:cubicBezTo>
                  <a:moveTo>
                    <a:pt x="1118" y="21275"/>
                  </a:moveTo>
                  <a:cubicBezTo>
                    <a:pt x="1158" y="21321"/>
                    <a:pt x="1158" y="21321"/>
                    <a:pt x="1158" y="21321"/>
                  </a:cubicBezTo>
                  <a:cubicBezTo>
                    <a:pt x="1357" y="21414"/>
                    <a:pt x="1557" y="21461"/>
                    <a:pt x="1757" y="21461"/>
                  </a:cubicBezTo>
                  <a:cubicBezTo>
                    <a:pt x="1757" y="21461"/>
                    <a:pt x="1797" y="21507"/>
                    <a:pt x="1797" y="21554"/>
                  </a:cubicBezTo>
                  <a:cubicBezTo>
                    <a:pt x="1797" y="21554"/>
                    <a:pt x="1757" y="21600"/>
                    <a:pt x="1717" y="21600"/>
                  </a:cubicBezTo>
                  <a:cubicBezTo>
                    <a:pt x="1517" y="21554"/>
                    <a:pt x="1318" y="21507"/>
                    <a:pt x="1118" y="21414"/>
                  </a:cubicBezTo>
                  <a:cubicBezTo>
                    <a:pt x="1078" y="21414"/>
                    <a:pt x="1078" y="21368"/>
                    <a:pt x="1078" y="21321"/>
                  </a:cubicBezTo>
                  <a:cubicBezTo>
                    <a:pt x="1078" y="21321"/>
                    <a:pt x="1118" y="21275"/>
                    <a:pt x="1118" y="21275"/>
                  </a:cubicBezTo>
                  <a:moveTo>
                    <a:pt x="2356" y="21461"/>
                  </a:moveTo>
                  <a:cubicBezTo>
                    <a:pt x="2994" y="21461"/>
                    <a:pt x="2994" y="21461"/>
                    <a:pt x="2994" y="21461"/>
                  </a:cubicBezTo>
                  <a:cubicBezTo>
                    <a:pt x="3034" y="21461"/>
                    <a:pt x="3034" y="21507"/>
                    <a:pt x="3034" y="21554"/>
                  </a:cubicBezTo>
                  <a:cubicBezTo>
                    <a:pt x="3034" y="21554"/>
                    <a:pt x="3034" y="21600"/>
                    <a:pt x="2994" y="21600"/>
                  </a:cubicBezTo>
                  <a:cubicBezTo>
                    <a:pt x="2356" y="21600"/>
                    <a:pt x="2356" y="21600"/>
                    <a:pt x="2356" y="21600"/>
                  </a:cubicBezTo>
                  <a:cubicBezTo>
                    <a:pt x="2356" y="21600"/>
                    <a:pt x="2316" y="21554"/>
                    <a:pt x="2316" y="21554"/>
                  </a:cubicBezTo>
                  <a:cubicBezTo>
                    <a:pt x="2316" y="21507"/>
                    <a:pt x="2356" y="21461"/>
                    <a:pt x="2356" y="21461"/>
                  </a:cubicBezTo>
                  <a:moveTo>
                    <a:pt x="3633" y="21461"/>
                  </a:moveTo>
                  <a:cubicBezTo>
                    <a:pt x="4232" y="21461"/>
                    <a:pt x="4232" y="21461"/>
                    <a:pt x="4232" y="21461"/>
                  </a:cubicBezTo>
                  <a:cubicBezTo>
                    <a:pt x="4272" y="21461"/>
                    <a:pt x="4312" y="21507"/>
                    <a:pt x="4312" y="21554"/>
                  </a:cubicBezTo>
                  <a:cubicBezTo>
                    <a:pt x="4312" y="21554"/>
                    <a:pt x="4272" y="21600"/>
                    <a:pt x="4232" y="21600"/>
                  </a:cubicBezTo>
                  <a:cubicBezTo>
                    <a:pt x="3633" y="21600"/>
                    <a:pt x="3633" y="21600"/>
                    <a:pt x="3633" y="21600"/>
                  </a:cubicBezTo>
                  <a:cubicBezTo>
                    <a:pt x="3593" y="21600"/>
                    <a:pt x="3553" y="21554"/>
                    <a:pt x="3553" y="21554"/>
                  </a:cubicBezTo>
                  <a:cubicBezTo>
                    <a:pt x="3553" y="21507"/>
                    <a:pt x="3593" y="21461"/>
                    <a:pt x="3633" y="21461"/>
                  </a:cubicBezTo>
                  <a:moveTo>
                    <a:pt x="4871" y="21461"/>
                  </a:moveTo>
                  <a:cubicBezTo>
                    <a:pt x="5510" y="21461"/>
                    <a:pt x="5510" y="21461"/>
                    <a:pt x="5510" y="21461"/>
                  </a:cubicBezTo>
                  <a:cubicBezTo>
                    <a:pt x="5510" y="21461"/>
                    <a:pt x="5550" y="21507"/>
                    <a:pt x="5550" y="21554"/>
                  </a:cubicBezTo>
                  <a:cubicBezTo>
                    <a:pt x="5550" y="21554"/>
                    <a:pt x="5510" y="21600"/>
                    <a:pt x="5510" y="21600"/>
                  </a:cubicBezTo>
                  <a:cubicBezTo>
                    <a:pt x="4871" y="21600"/>
                    <a:pt x="4871" y="21600"/>
                    <a:pt x="4871" y="21600"/>
                  </a:cubicBezTo>
                  <a:cubicBezTo>
                    <a:pt x="4831" y="21600"/>
                    <a:pt x="4831" y="21554"/>
                    <a:pt x="4831" y="21554"/>
                  </a:cubicBezTo>
                  <a:cubicBezTo>
                    <a:pt x="4831" y="21507"/>
                    <a:pt x="4831" y="21461"/>
                    <a:pt x="4871" y="21461"/>
                  </a:cubicBezTo>
                  <a:moveTo>
                    <a:pt x="6109" y="21461"/>
                  </a:moveTo>
                  <a:cubicBezTo>
                    <a:pt x="6748" y="21461"/>
                    <a:pt x="6748" y="21461"/>
                    <a:pt x="6748" y="21461"/>
                  </a:cubicBezTo>
                  <a:cubicBezTo>
                    <a:pt x="6787" y="21461"/>
                    <a:pt x="6787" y="21507"/>
                    <a:pt x="6787" y="21554"/>
                  </a:cubicBezTo>
                  <a:cubicBezTo>
                    <a:pt x="6787" y="21554"/>
                    <a:pt x="6787" y="21600"/>
                    <a:pt x="6748" y="21600"/>
                  </a:cubicBezTo>
                  <a:cubicBezTo>
                    <a:pt x="6109" y="21600"/>
                    <a:pt x="6109" y="21600"/>
                    <a:pt x="6109" y="21600"/>
                  </a:cubicBezTo>
                  <a:cubicBezTo>
                    <a:pt x="6069" y="21600"/>
                    <a:pt x="6069" y="21554"/>
                    <a:pt x="6069" y="21554"/>
                  </a:cubicBezTo>
                  <a:cubicBezTo>
                    <a:pt x="6069" y="21507"/>
                    <a:pt x="6069" y="21461"/>
                    <a:pt x="6109" y="21461"/>
                  </a:cubicBezTo>
                  <a:moveTo>
                    <a:pt x="7386" y="21461"/>
                  </a:moveTo>
                  <a:cubicBezTo>
                    <a:pt x="7985" y="21461"/>
                    <a:pt x="7985" y="21461"/>
                    <a:pt x="7985" y="21461"/>
                  </a:cubicBezTo>
                  <a:cubicBezTo>
                    <a:pt x="8025" y="21461"/>
                    <a:pt x="8025" y="21507"/>
                    <a:pt x="8025" y="21554"/>
                  </a:cubicBezTo>
                  <a:cubicBezTo>
                    <a:pt x="8025" y="21554"/>
                    <a:pt x="8025" y="21600"/>
                    <a:pt x="7985" y="21600"/>
                  </a:cubicBezTo>
                  <a:cubicBezTo>
                    <a:pt x="7386" y="21600"/>
                    <a:pt x="7386" y="21600"/>
                    <a:pt x="7386" y="21600"/>
                  </a:cubicBezTo>
                  <a:cubicBezTo>
                    <a:pt x="7346" y="21600"/>
                    <a:pt x="7306" y="21554"/>
                    <a:pt x="7306" y="21554"/>
                  </a:cubicBezTo>
                  <a:cubicBezTo>
                    <a:pt x="7306" y="21507"/>
                    <a:pt x="7346" y="21461"/>
                    <a:pt x="7386" y="21461"/>
                  </a:cubicBezTo>
                  <a:moveTo>
                    <a:pt x="8624" y="21461"/>
                  </a:moveTo>
                  <a:cubicBezTo>
                    <a:pt x="9263" y="21461"/>
                    <a:pt x="9263" y="21461"/>
                    <a:pt x="9263" y="21461"/>
                  </a:cubicBezTo>
                  <a:cubicBezTo>
                    <a:pt x="9263" y="21461"/>
                    <a:pt x="9303" y="21507"/>
                    <a:pt x="9303" y="21554"/>
                  </a:cubicBezTo>
                  <a:cubicBezTo>
                    <a:pt x="9303" y="21554"/>
                    <a:pt x="9263" y="21600"/>
                    <a:pt x="9263" y="21600"/>
                  </a:cubicBezTo>
                  <a:cubicBezTo>
                    <a:pt x="8624" y="21600"/>
                    <a:pt x="8624" y="21600"/>
                    <a:pt x="8624" y="21600"/>
                  </a:cubicBezTo>
                  <a:cubicBezTo>
                    <a:pt x="8584" y="21600"/>
                    <a:pt x="8584" y="21554"/>
                    <a:pt x="8584" y="21554"/>
                  </a:cubicBezTo>
                  <a:cubicBezTo>
                    <a:pt x="8584" y="21507"/>
                    <a:pt x="8584" y="21461"/>
                    <a:pt x="8624" y="21461"/>
                  </a:cubicBezTo>
                  <a:moveTo>
                    <a:pt x="9862" y="21461"/>
                  </a:moveTo>
                  <a:cubicBezTo>
                    <a:pt x="10501" y="21461"/>
                    <a:pt x="10501" y="21461"/>
                    <a:pt x="10501" y="21461"/>
                  </a:cubicBezTo>
                  <a:cubicBezTo>
                    <a:pt x="10540" y="21461"/>
                    <a:pt x="10540" y="21507"/>
                    <a:pt x="10540" y="21554"/>
                  </a:cubicBezTo>
                  <a:cubicBezTo>
                    <a:pt x="10540" y="21554"/>
                    <a:pt x="10540" y="21600"/>
                    <a:pt x="10501" y="21600"/>
                  </a:cubicBezTo>
                  <a:cubicBezTo>
                    <a:pt x="9862" y="21600"/>
                    <a:pt x="9862" y="21600"/>
                    <a:pt x="9862" y="21600"/>
                  </a:cubicBezTo>
                  <a:cubicBezTo>
                    <a:pt x="9822" y="21600"/>
                    <a:pt x="9822" y="21554"/>
                    <a:pt x="9822" y="21554"/>
                  </a:cubicBezTo>
                  <a:cubicBezTo>
                    <a:pt x="9822" y="21507"/>
                    <a:pt x="9822" y="21461"/>
                    <a:pt x="9862" y="21461"/>
                  </a:cubicBezTo>
                  <a:moveTo>
                    <a:pt x="11099" y="21461"/>
                  </a:moveTo>
                  <a:cubicBezTo>
                    <a:pt x="11738" y="21461"/>
                    <a:pt x="11738" y="21461"/>
                    <a:pt x="11738" y="21461"/>
                  </a:cubicBezTo>
                  <a:cubicBezTo>
                    <a:pt x="11778" y="21461"/>
                    <a:pt x="11778" y="21507"/>
                    <a:pt x="11778" y="21554"/>
                  </a:cubicBezTo>
                  <a:cubicBezTo>
                    <a:pt x="11778" y="21554"/>
                    <a:pt x="11778" y="21600"/>
                    <a:pt x="11738" y="21600"/>
                  </a:cubicBezTo>
                  <a:cubicBezTo>
                    <a:pt x="11099" y="21600"/>
                    <a:pt x="11099" y="21600"/>
                    <a:pt x="11099" y="21600"/>
                  </a:cubicBezTo>
                  <a:cubicBezTo>
                    <a:pt x="11099" y="21600"/>
                    <a:pt x="11060" y="21554"/>
                    <a:pt x="11060" y="21554"/>
                  </a:cubicBezTo>
                  <a:cubicBezTo>
                    <a:pt x="11060" y="21507"/>
                    <a:pt x="11099" y="21461"/>
                    <a:pt x="11099" y="21461"/>
                  </a:cubicBezTo>
                  <a:moveTo>
                    <a:pt x="12377" y="21461"/>
                  </a:moveTo>
                  <a:cubicBezTo>
                    <a:pt x="12976" y="21461"/>
                    <a:pt x="12976" y="21461"/>
                    <a:pt x="12976" y="21461"/>
                  </a:cubicBezTo>
                  <a:cubicBezTo>
                    <a:pt x="13016" y="21461"/>
                    <a:pt x="13056" y="21507"/>
                    <a:pt x="13056" y="21554"/>
                  </a:cubicBezTo>
                  <a:cubicBezTo>
                    <a:pt x="13056" y="21554"/>
                    <a:pt x="13016" y="21600"/>
                    <a:pt x="12976" y="21600"/>
                  </a:cubicBezTo>
                  <a:cubicBezTo>
                    <a:pt x="12377" y="21600"/>
                    <a:pt x="12377" y="21600"/>
                    <a:pt x="12377" y="21600"/>
                  </a:cubicBezTo>
                  <a:cubicBezTo>
                    <a:pt x="12337" y="21600"/>
                    <a:pt x="12337" y="21554"/>
                    <a:pt x="12337" y="21554"/>
                  </a:cubicBezTo>
                  <a:cubicBezTo>
                    <a:pt x="12337" y="21507"/>
                    <a:pt x="12337" y="21461"/>
                    <a:pt x="12377" y="21461"/>
                  </a:cubicBezTo>
                  <a:moveTo>
                    <a:pt x="13615" y="21461"/>
                  </a:moveTo>
                  <a:cubicBezTo>
                    <a:pt x="14254" y="21461"/>
                    <a:pt x="14254" y="21461"/>
                    <a:pt x="14254" y="21461"/>
                  </a:cubicBezTo>
                  <a:cubicBezTo>
                    <a:pt x="14294" y="21461"/>
                    <a:pt x="14294" y="21507"/>
                    <a:pt x="14294" y="21554"/>
                  </a:cubicBezTo>
                  <a:cubicBezTo>
                    <a:pt x="14294" y="21554"/>
                    <a:pt x="14294" y="21600"/>
                    <a:pt x="14254" y="21600"/>
                  </a:cubicBezTo>
                  <a:cubicBezTo>
                    <a:pt x="13615" y="21600"/>
                    <a:pt x="13615" y="21600"/>
                    <a:pt x="13615" y="21600"/>
                  </a:cubicBezTo>
                  <a:cubicBezTo>
                    <a:pt x="13575" y="21600"/>
                    <a:pt x="13575" y="21554"/>
                    <a:pt x="13575" y="21554"/>
                  </a:cubicBezTo>
                  <a:cubicBezTo>
                    <a:pt x="13575" y="21507"/>
                    <a:pt x="13575" y="21461"/>
                    <a:pt x="13615" y="21461"/>
                  </a:cubicBezTo>
                  <a:moveTo>
                    <a:pt x="14852" y="21461"/>
                  </a:moveTo>
                  <a:cubicBezTo>
                    <a:pt x="15491" y="21461"/>
                    <a:pt x="15491" y="21461"/>
                    <a:pt x="15491" y="21461"/>
                  </a:cubicBezTo>
                  <a:cubicBezTo>
                    <a:pt x="15531" y="21461"/>
                    <a:pt x="15531" y="21507"/>
                    <a:pt x="15531" y="21554"/>
                  </a:cubicBezTo>
                  <a:cubicBezTo>
                    <a:pt x="15531" y="21554"/>
                    <a:pt x="15531" y="21600"/>
                    <a:pt x="15491" y="21600"/>
                  </a:cubicBezTo>
                  <a:cubicBezTo>
                    <a:pt x="14852" y="21600"/>
                    <a:pt x="14852" y="21600"/>
                    <a:pt x="14852" y="21600"/>
                  </a:cubicBezTo>
                  <a:cubicBezTo>
                    <a:pt x="14852" y="21600"/>
                    <a:pt x="14813" y="21554"/>
                    <a:pt x="14813" y="21554"/>
                  </a:cubicBezTo>
                  <a:cubicBezTo>
                    <a:pt x="14813" y="21507"/>
                    <a:pt x="14852" y="21461"/>
                    <a:pt x="14852" y="21461"/>
                  </a:cubicBezTo>
                  <a:moveTo>
                    <a:pt x="16130" y="21461"/>
                  </a:moveTo>
                  <a:cubicBezTo>
                    <a:pt x="16729" y="21461"/>
                    <a:pt x="16729" y="21461"/>
                    <a:pt x="16729" y="21461"/>
                  </a:cubicBezTo>
                  <a:cubicBezTo>
                    <a:pt x="16769" y="21461"/>
                    <a:pt x="16809" y="21507"/>
                    <a:pt x="16809" y="21554"/>
                  </a:cubicBezTo>
                  <a:cubicBezTo>
                    <a:pt x="16809" y="21554"/>
                    <a:pt x="16769" y="21600"/>
                    <a:pt x="16729" y="21600"/>
                  </a:cubicBezTo>
                  <a:cubicBezTo>
                    <a:pt x="16130" y="21600"/>
                    <a:pt x="16130" y="21600"/>
                    <a:pt x="16130" y="21600"/>
                  </a:cubicBezTo>
                  <a:cubicBezTo>
                    <a:pt x="16090" y="21600"/>
                    <a:pt x="16050" y="21554"/>
                    <a:pt x="16050" y="21554"/>
                  </a:cubicBezTo>
                  <a:cubicBezTo>
                    <a:pt x="16050" y="21507"/>
                    <a:pt x="16090" y="21461"/>
                    <a:pt x="16130" y="21461"/>
                  </a:cubicBezTo>
                  <a:moveTo>
                    <a:pt x="17368" y="21461"/>
                  </a:moveTo>
                  <a:cubicBezTo>
                    <a:pt x="18007" y="21461"/>
                    <a:pt x="18007" y="21461"/>
                    <a:pt x="18007" y="21461"/>
                  </a:cubicBezTo>
                  <a:cubicBezTo>
                    <a:pt x="18007" y="21461"/>
                    <a:pt x="18047" y="21507"/>
                    <a:pt x="18047" y="21554"/>
                  </a:cubicBezTo>
                  <a:cubicBezTo>
                    <a:pt x="18047" y="21554"/>
                    <a:pt x="18007" y="21600"/>
                    <a:pt x="18007" y="21600"/>
                  </a:cubicBezTo>
                  <a:cubicBezTo>
                    <a:pt x="17368" y="21600"/>
                    <a:pt x="17368" y="21600"/>
                    <a:pt x="17368" y="21600"/>
                  </a:cubicBezTo>
                  <a:cubicBezTo>
                    <a:pt x="17328" y="21600"/>
                    <a:pt x="17328" y="21554"/>
                    <a:pt x="17328" y="21554"/>
                  </a:cubicBezTo>
                  <a:cubicBezTo>
                    <a:pt x="17328" y="21507"/>
                    <a:pt x="17328" y="21461"/>
                    <a:pt x="17368" y="21461"/>
                  </a:cubicBezTo>
                  <a:moveTo>
                    <a:pt x="18606" y="21461"/>
                  </a:moveTo>
                  <a:cubicBezTo>
                    <a:pt x="19244" y="21461"/>
                    <a:pt x="19244" y="21461"/>
                    <a:pt x="19244" y="21461"/>
                  </a:cubicBezTo>
                  <a:cubicBezTo>
                    <a:pt x="19284" y="21461"/>
                    <a:pt x="19284" y="21507"/>
                    <a:pt x="19284" y="21554"/>
                  </a:cubicBezTo>
                  <a:cubicBezTo>
                    <a:pt x="19284" y="21554"/>
                    <a:pt x="19284" y="21600"/>
                    <a:pt x="19244" y="21600"/>
                  </a:cubicBezTo>
                  <a:cubicBezTo>
                    <a:pt x="18606" y="21600"/>
                    <a:pt x="18606" y="21600"/>
                    <a:pt x="18606" y="21600"/>
                  </a:cubicBezTo>
                  <a:cubicBezTo>
                    <a:pt x="18606" y="21600"/>
                    <a:pt x="18566" y="21554"/>
                    <a:pt x="18566" y="21554"/>
                  </a:cubicBezTo>
                  <a:cubicBezTo>
                    <a:pt x="18566" y="21507"/>
                    <a:pt x="18606" y="21461"/>
                    <a:pt x="18606" y="21461"/>
                  </a:cubicBezTo>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264" name="Shape 1264"/>
            <p:cNvSpPr/>
            <p:nvPr/>
          </p:nvSpPr>
          <p:spPr>
            <a:xfrm>
              <a:off x="152400" y="133349"/>
              <a:ext cx="1108077" cy="739777"/>
            </a:xfrm>
            <a:custGeom>
              <a:avLst/>
              <a:gdLst/>
              <a:ahLst/>
              <a:cxnLst>
                <a:cxn ang="0">
                  <a:pos x="wd2" y="hd2"/>
                </a:cxn>
                <a:cxn ang="5400000">
                  <a:pos x="wd2" y="hd2"/>
                </a:cxn>
                <a:cxn ang="10800000">
                  <a:pos x="wd2" y="hd2"/>
                </a:cxn>
                <a:cxn ang="16200000">
                  <a:pos x="wd2" y="hd2"/>
                </a:cxn>
              </a:cxnLst>
              <a:rect l="0" t="0" r="r" b="b"/>
              <a:pathLst>
                <a:path w="21600" h="21600" extrusionOk="0">
                  <a:moveTo>
                    <a:pt x="21507" y="0"/>
                  </a:moveTo>
                  <a:cubicBezTo>
                    <a:pt x="21507" y="0"/>
                    <a:pt x="21507" y="0"/>
                    <a:pt x="21600" y="0"/>
                  </a:cubicBezTo>
                  <a:cubicBezTo>
                    <a:pt x="21600" y="139"/>
                    <a:pt x="21600" y="279"/>
                    <a:pt x="21507" y="279"/>
                  </a:cubicBezTo>
                  <a:cubicBezTo>
                    <a:pt x="20297" y="1533"/>
                    <a:pt x="20297" y="1533"/>
                    <a:pt x="20297" y="1533"/>
                  </a:cubicBezTo>
                  <a:cubicBezTo>
                    <a:pt x="20203" y="1672"/>
                    <a:pt x="20110" y="1533"/>
                    <a:pt x="20110" y="1533"/>
                  </a:cubicBezTo>
                  <a:cubicBezTo>
                    <a:pt x="20110" y="1394"/>
                    <a:pt x="20110" y="1254"/>
                    <a:pt x="20110" y="1254"/>
                  </a:cubicBezTo>
                  <a:cubicBezTo>
                    <a:pt x="21414" y="0"/>
                    <a:pt x="21414" y="0"/>
                    <a:pt x="21414" y="0"/>
                  </a:cubicBezTo>
                  <a:lnTo>
                    <a:pt x="21507" y="0"/>
                  </a:lnTo>
                  <a:close/>
                  <a:moveTo>
                    <a:pt x="18993" y="2508"/>
                  </a:moveTo>
                  <a:cubicBezTo>
                    <a:pt x="18993" y="2508"/>
                    <a:pt x="18993" y="2508"/>
                    <a:pt x="19086" y="2508"/>
                  </a:cubicBezTo>
                  <a:cubicBezTo>
                    <a:pt x="19086" y="2648"/>
                    <a:pt x="19086" y="2787"/>
                    <a:pt x="18993" y="2787"/>
                  </a:cubicBezTo>
                  <a:cubicBezTo>
                    <a:pt x="17783" y="4041"/>
                    <a:pt x="17783" y="4041"/>
                    <a:pt x="17783" y="4041"/>
                  </a:cubicBezTo>
                  <a:cubicBezTo>
                    <a:pt x="17690" y="4181"/>
                    <a:pt x="17597" y="4041"/>
                    <a:pt x="17597" y="4041"/>
                  </a:cubicBezTo>
                  <a:cubicBezTo>
                    <a:pt x="17597" y="3902"/>
                    <a:pt x="17597" y="3763"/>
                    <a:pt x="17597" y="3763"/>
                  </a:cubicBezTo>
                  <a:cubicBezTo>
                    <a:pt x="18900" y="2508"/>
                    <a:pt x="18900" y="2508"/>
                    <a:pt x="18900" y="2508"/>
                  </a:cubicBezTo>
                  <a:lnTo>
                    <a:pt x="18993" y="2508"/>
                  </a:lnTo>
                  <a:close/>
                  <a:moveTo>
                    <a:pt x="16479" y="5017"/>
                  </a:moveTo>
                  <a:cubicBezTo>
                    <a:pt x="16479" y="5017"/>
                    <a:pt x="16479" y="5017"/>
                    <a:pt x="16572" y="5017"/>
                  </a:cubicBezTo>
                  <a:cubicBezTo>
                    <a:pt x="16572" y="5156"/>
                    <a:pt x="16572" y="5295"/>
                    <a:pt x="16479" y="5295"/>
                  </a:cubicBezTo>
                  <a:cubicBezTo>
                    <a:pt x="15269" y="6550"/>
                    <a:pt x="15269" y="6550"/>
                    <a:pt x="15269" y="6550"/>
                  </a:cubicBezTo>
                  <a:cubicBezTo>
                    <a:pt x="15176" y="6689"/>
                    <a:pt x="15083" y="6550"/>
                    <a:pt x="15083" y="6550"/>
                  </a:cubicBezTo>
                  <a:cubicBezTo>
                    <a:pt x="15083" y="6410"/>
                    <a:pt x="15083" y="6271"/>
                    <a:pt x="15083" y="6271"/>
                  </a:cubicBezTo>
                  <a:cubicBezTo>
                    <a:pt x="16386" y="5017"/>
                    <a:pt x="16386" y="5017"/>
                    <a:pt x="16386" y="5017"/>
                  </a:cubicBezTo>
                  <a:lnTo>
                    <a:pt x="16479" y="5017"/>
                  </a:lnTo>
                  <a:close/>
                  <a:moveTo>
                    <a:pt x="13966" y="7525"/>
                  </a:moveTo>
                  <a:cubicBezTo>
                    <a:pt x="13966" y="7525"/>
                    <a:pt x="13966" y="7525"/>
                    <a:pt x="14059" y="7525"/>
                  </a:cubicBezTo>
                  <a:cubicBezTo>
                    <a:pt x="14059" y="7665"/>
                    <a:pt x="14059" y="7804"/>
                    <a:pt x="13966" y="7804"/>
                  </a:cubicBezTo>
                  <a:cubicBezTo>
                    <a:pt x="12755" y="9058"/>
                    <a:pt x="12755" y="9058"/>
                    <a:pt x="12755" y="9058"/>
                  </a:cubicBezTo>
                  <a:cubicBezTo>
                    <a:pt x="12662" y="9197"/>
                    <a:pt x="12569" y="9058"/>
                    <a:pt x="12569" y="9058"/>
                  </a:cubicBezTo>
                  <a:cubicBezTo>
                    <a:pt x="12569" y="8919"/>
                    <a:pt x="12569" y="8779"/>
                    <a:pt x="12569" y="8779"/>
                  </a:cubicBezTo>
                  <a:cubicBezTo>
                    <a:pt x="13872" y="7525"/>
                    <a:pt x="13872" y="7525"/>
                    <a:pt x="13872" y="7525"/>
                  </a:cubicBezTo>
                  <a:lnTo>
                    <a:pt x="13966" y="7525"/>
                  </a:lnTo>
                  <a:close/>
                  <a:moveTo>
                    <a:pt x="11452" y="10034"/>
                  </a:moveTo>
                  <a:cubicBezTo>
                    <a:pt x="11452" y="10034"/>
                    <a:pt x="11452" y="10034"/>
                    <a:pt x="11545" y="10034"/>
                  </a:cubicBezTo>
                  <a:cubicBezTo>
                    <a:pt x="11545" y="10173"/>
                    <a:pt x="11545" y="10312"/>
                    <a:pt x="11452" y="10312"/>
                  </a:cubicBezTo>
                  <a:cubicBezTo>
                    <a:pt x="10241" y="11566"/>
                    <a:pt x="10241" y="11566"/>
                    <a:pt x="10241" y="11566"/>
                  </a:cubicBezTo>
                  <a:cubicBezTo>
                    <a:pt x="10148" y="11706"/>
                    <a:pt x="10055" y="11566"/>
                    <a:pt x="10055" y="11566"/>
                  </a:cubicBezTo>
                  <a:cubicBezTo>
                    <a:pt x="10055" y="11427"/>
                    <a:pt x="10055" y="11288"/>
                    <a:pt x="10055" y="11288"/>
                  </a:cubicBezTo>
                  <a:cubicBezTo>
                    <a:pt x="11359" y="10034"/>
                    <a:pt x="11359" y="10034"/>
                    <a:pt x="11359" y="10034"/>
                  </a:cubicBezTo>
                  <a:lnTo>
                    <a:pt x="11452" y="10034"/>
                  </a:lnTo>
                  <a:close/>
                  <a:moveTo>
                    <a:pt x="8938" y="12542"/>
                  </a:moveTo>
                  <a:cubicBezTo>
                    <a:pt x="8938" y="12542"/>
                    <a:pt x="8938" y="12542"/>
                    <a:pt x="9031" y="12542"/>
                  </a:cubicBezTo>
                  <a:cubicBezTo>
                    <a:pt x="9031" y="12681"/>
                    <a:pt x="9031" y="12821"/>
                    <a:pt x="8938" y="12821"/>
                  </a:cubicBezTo>
                  <a:cubicBezTo>
                    <a:pt x="7728" y="14075"/>
                    <a:pt x="7728" y="14075"/>
                    <a:pt x="7728" y="14075"/>
                  </a:cubicBezTo>
                  <a:cubicBezTo>
                    <a:pt x="7634" y="14075"/>
                    <a:pt x="7541" y="14075"/>
                    <a:pt x="7541" y="14075"/>
                  </a:cubicBezTo>
                  <a:cubicBezTo>
                    <a:pt x="7541" y="13935"/>
                    <a:pt x="7541" y="13796"/>
                    <a:pt x="7541" y="13796"/>
                  </a:cubicBezTo>
                  <a:cubicBezTo>
                    <a:pt x="8845" y="12542"/>
                    <a:pt x="8845" y="12542"/>
                    <a:pt x="8845" y="12542"/>
                  </a:cubicBezTo>
                  <a:lnTo>
                    <a:pt x="8938" y="12542"/>
                  </a:lnTo>
                  <a:close/>
                  <a:moveTo>
                    <a:pt x="6424" y="15050"/>
                  </a:moveTo>
                  <a:cubicBezTo>
                    <a:pt x="6424" y="15050"/>
                    <a:pt x="6424" y="15050"/>
                    <a:pt x="6517" y="15050"/>
                  </a:cubicBezTo>
                  <a:cubicBezTo>
                    <a:pt x="6517" y="15190"/>
                    <a:pt x="6517" y="15329"/>
                    <a:pt x="6424" y="15329"/>
                  </a:cubicBezTo>
                  <a:cubicBezTo>
                    <a:pt x="5214" y="16583"/>
                    <a:pt x="5214" y="16583"/>
                    <a:pt x="5214" y="16583"/>
                  </a:cubicBezTo>
                  <a:cubicBezTo>
                    <a:pt x="5121" y="16583"/>
                    <a:pt x="5028" y="16583"/>
                    <a:pt x="5028" y="16583"/>
                  </a:cubicBezTo>
                  <a:cubicBezTo>
                    <a:pt x="5028" y="16444"/>
                    <a:pt x="5028" y="16305"/>
                    <a:pt x="5028" y="16305"/>
                  </a:cubicBezTo>
                  <a:cubicBezTo>
                    <a:pt x="6331" y="15050"/>
                    <a:pt x="6331" y="15050"/>
                    <a:pt x="6331" y="15050"/>
                  </a:cubicBezTo>
                  <a:lnTo>
                    <a:pt x="6424" y="15050"/>
                  </a:lnTo>
                  <a:close/>
                  <a:moveTo>
                    <a:pt x="3910" y="17559"/>
                  </a:moveTo>
                  <a:cubicBezTo>
                    <a:pt x="3910" y="17559"/>
                    <a:pt x="3910" y="17559"/>
                    <a:pt x="4003" y="17559"/>
                  </a:cubicBezTo>
                  <a:cubicBezTo>
                    <a:pt x="4003" y="17698"/>
                    <a:pt x="4003" y="17837"/>
                    <a:pt x="3910" y="17837"/>
                  </a:cubicBezTo>
                  <a:cubicBezTo>
                    <a:pt x="2700" y="19092"/>
                    <a:pt x="2700" y="19092"/>
                    <a:pt x="2700" y="19092"/>
                  </a:cubicBezTo>
                  <a:cubicBezTo>
                    <a:pt x="2607" y="19092"/>
                    <a:pt x="2514" y="19092"/>
                    <a:pt x="2514" y="19092"/>
                  </a:cubicBezTo>
                  <a:cubicBezTo>
                    <a:pt x="2514" y="18952"/>
                    <a:pt x="2514" y="18813"/>
                    <a:pt x="2514" y="18813"/>
                  </a:cubicBezTo>
                  <a:cubicBezTo>
                    <a:pt x="3817" y="17559"/>
                    <a:pt x="3817" y="17559"/>
                    <a:pt x="3817" y="17559"/>
                  </a:cubicBezTo>
                  <a:lnTo>
                    <a:pt x="3910" y="17559"/>
                  </a:lnTo>
                  <a:close/>
                  <a:moveTo>
                    <a:pt x="1397" y="20067"/>
                  </a:moveTo>
                  <a:cubicBezTo>
                    <a:pt x="1397" y="20067"/>
                    <a:pt x="1397" y="20067"/>
                    <a:pt x="1490" y="20067"/>
                  </a:cubicBezTo>
                  <a:cubicBezTo>
                    <a:pt x="1490" y="20206"/>
                    <a:pt x="1490" y="20346"/>
                    <a:pt x="1397" y="20346"/>
                  </a:cubicBezTo>
                  <a:cubicBezTo>
                    <a:pt x="186" y="21600"/>
                    <a:pt x="186" y="21600"/>
                    <a:pt x="186" y="21600"/>
                  </a:cubicBezTo>
                  <a:cubicBezTo>
                    <a:pt x="93" y="21600"/>
                    <a:pt x="0" y="21600"/>
                    <a:pt x="0" y="21600"/>
                  </a:cubicBezTo>
                  <a:cubicBezTo>
                    <a:pt x="0" y="21461"/>
                    <a:pt x="0" y="21321"/>
                    <a:pt x="0" y="21321"/>
                  </a:cubicBezTo>
                  <a:cubicBezTo>
                    <a:pt x="1303" y="20067"/>
                    <a:pt x="1303" y="20067"/>
                    <a:pt x="1303" y="20067"/>
                  </a:cubicBezTo>
                  <a:lnTo>
                    <a:pt x="1397" y="20067"/>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265" name="Shape 1265"/>
            <p:cNvSpPr/>
            <p:nvPr/>
          </p:nvSpPr>
          <p:spPr>
            <a:xfrm>
              <a:off x="1311276" y="66675"/>
              <a:ext cx="73555" cy="35456"/>
            </a:xfrm>
            <a:custGeom>
              <a:avLst/>
              <a:gdLst/>
              <a:ahLst/>
              <a:cxnLst>
                <a:cxn ang="0">
                  <a:pos x="wd2" y="hd2"/>
                </a:cxn>
                <a:cxn ang="5400000">
                  <a:pos x="wd2" y="hd2"/>
                </a:cxn>
                <a:cxn ang="10800000">
                  <a:pos x="wd2" y="hd2"/>
                </a:cxn>
                <a:cxn ang="16200000">
                  <a:pos x="wd2" y="hd2"/>
                </a:cxn>
              </a:cxnLst>
              <a:rect l="0" t="0" r="r" b="b"/>
              <a:pathLst>
                <a:path w="20850" h="20100" extrusionOk="0">
                  <a:moveTo>
                    <a:pt x="10800" y="0"/>
                  </a:moveTo>
                  <a:cubicBezTo>
                    <a:pt x="10800" y="2700"/>
                    <a:pt x="10800" y="2700"/>
                    <a:pt x="10800" y="2700"/>
                  </a:cubicBezTo>
                  <a:cubicBezTo>
                    <a:pt x="20250" y="13500"/>
                    <a:pt x="20250" y="13500"/>
                    <a:pt x="20250" y="13500"/>
                  </a:cubicBezTo>
                  <a:cubicBezTo>
                    <a:pt x="20250" y="13500"/>
                    <a:pt x="21600" y="16200"/>
                    <a:pt x="20250" y="18900"/>
                  </a:cubicBezTo>
                  <a:cubicBezTo>
                    <a:pt x="20250" y="18900"/>
                    <a:pt x="18900" y="21600"/>
                    <a:pt x="17550" y="18900"/>
                  </a:cubicBezTo>
                  <a:cubicBezTo>
                    <a:pt x="10800" y="8100"/>
                    <a:pt x="10800" y="8100"/>
                    <a:pt x="10800" y="8100"/>
                  </a:cubicBezTo>
                  <a:cubicBezTo>
                    <a:pt x="2700" y="18900"/>
                    <a:pt x="2700" y="18900"/>
                    <a:pt x="2700" y="18900"/>
                  </a:cubicBezTo>
                  <a:cubicBezTo>
                    <a:pt x="1350" y="21600"/>
                    <a:pt x="0" y="18900"/>
                    <a:pt x="0" y="18900"/>
                  </a:cubicBezTo>
                  <a:cubicBezTo>
                    <a:pt x="0" y="16200"/>
                    <a:pt x="0" y="13500"/>
                    <a:pt x="0" y="13500"/>
                  </a:cubicBezTo>
                  <a:cubicBezTo>
                    <a:pt x="9450" y="2700"/>
                    <a:pt x="9450" y="2700"/>
                    <a:pt x="9450" y="2700"/>
                  </a:cubicBezTo>
                  <a:lnTo>
                    <a:pt x="10800" y="0"/>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266" name="Shape 1266"/>
            <p:cNvSpPr/>
            <p:nvPr/>
          </p:nvSpPr>
          <p:spPr>
            <a:xfrm>
              <a:off x="1436295" y="133349"/>
              <a:ext cx="1110574" cy="739777"/>
            </a:xfrm>
            <a:custGeom>
              <a:avLst/>
              <a:gdLst/>
              <a:ahLst/>
              <a:cxnLst>
                <a:cxn ang="0">
                  <a:pos x="wd2" y="hd2"/>
                </a:cxn>
                <a:cxn ang="5400000">
                  <a:pos x="wd2" y="hd2"/>
                </a:cxn>
                <a:cxn ang="10800000">
                  <a:pos x="wd2" y="hd2"/>
                </a:cxn>
                <a:cxn ang="16200000">
                  <a:pos x="wd2" y="hd2"/>
                </a:cxn>
              </a:cxnLst>
              <a:rect l="0" t="0" r="r" b="b"/>
              <a:pathLst>
                <a:path w="21525" h="21600" extrusionOk="0">
                  <a:moveTo>
                    <a:pt x="162" y="0"/>
                  </a:moveTo>
                  <a:cubicBezTo>
                    <a:pt x="162" y="0"/>
                    <a:pt x="162" y="0"/>
                    <a:pt x="162" y="0"/>
                  </a:cubicBezTo>
                  <a:cubicBezTo>
                    <a:pt x="1460" y="1254"/>
                    <a:pt x="1460" y="1254"/>
                    <a:pt x="1460" y="1254"/>
                  </a:cubicBezTo>
                  <a:cubicBezTo>
                    <a:pt x="1460" y="1254"/>
                    <a:pt x="1553" y="1394"/>
                    <a:pt x="1460" y="1533"/>
                  </a:cubicBezTo>
                  <a:cubicBezTo>
                    <a:pt x="1460" y="1533"/>
                    <a:pt x="1368" y="1672"/>
                    <a:pt x="1275" y="1533"/>
                  </a:cubicBezTo>
                  <a:cubicBezTo>
                    <a:pt x="70" y="279"/>
                    <a:pt x="70" y="279"/>
                    <a:pt x="70" y="279"/>
                  </a:cubicBezTo>
                  <a:cubicBezTo>
                    <a:pt x="-23" y="279"/>
                    <a:pt x="-23" y="139"/>
                    <a:pt x="70" y="0"/>
                  </a:cubicBezTo>
                  <a:cubicBezTo>
                    <a:pt x="70" y="0"/>
                    <a:pt x="70" y="0"/>
                    <a:pt x="162" y="0"/>
                  </a:cubicBezTo>
                  <a:close/>
                  <a:moveTo>
                    <a:pt x="2665" y="2508"/>
                  </a:moveTo>
                  <a:cubicBezTo>
                    <a:pt x="2665" y="2508"/>
                    <a:pt x="2665" y="2508"/>
                    <a:pt x="2665" y="2508"/>
                  </a:cubicBezTo>
                  <a:cubicBezTo>
                    <a:pt x="3963" y="3763"/>
                    <a:pt x="3963" y="3763"/>
                    <a:pt x="3963" y="3763"/>
                  </a:cubicBezTo>
                  <a:cubicBezTo>
                    <a:pt x="3963" y="3763"/>
                    <a:pt x="4056" y="3902"/>
                    <a:pt x="3963" y="4041"/>
                  </a:cubicBezTo>
                  <a:cubicBezTo>
                    <a:pt x="3963" y="4041"/>
                    <a:pt x="3871" y="4181"/>
                    <a:pt x="3778" y="4041"/>
                  </a:cubicBezTo>
                  <a:cubicBezTo>
                    <a:pt x="2573" y="2787"/>
                    <a:pt x="2573" y="2787"/>
                    <a:pt x="2573" y="2787"/>
                  </a:cubicBezTo>
                  <a:cubicBezTo>
                    <a:pt x="2480" y="2787"/>
                    <a:pt x="2480" y="2648"/>
                    <a:pt x="2573" y="2508"/>
                  </a:cubicBezTo>
                  <a:cubicBezTo>
                    <a:pt x="2573" y="2508"/>
                    <a:pt x="2573" y="2508"/>
                    <a:pt x="2665" y="2508"/>
                  </a:cubicBezTo>
                  <a:close/>
                  <a:moveTo>
                    <a:pt x="5168" y="5017"/>
                  </a:moveTo>
                  <a:cubicBezTo>
                    <a:pt x="5168" y="5017"/>
                    <a:pt x="5168" y="5017"/>
                    <a:pt x="5168" y="5017"/>
                  </a:cubicBezTo>
                  <a:cubicBezTo>
                    <a:pt x="6466" y="6271"/>
                    <a:pt x="6466" y="6271"/>
                    <a:pt x="6466" y="6271"/>
                  </a:cubicBezTo>
                  <a:cubicBezTo>
                    <a:pt x="6466" y="6271"/>
                    <a:pt x="6559" y="6410"/>
                    <a:pt x="6466" y="6550"/>
                  </a:cubicBezTo>
                  <a:cubicBezTo>
                    <a:pt x="6466" y="6550"/>
                    <a:pt x="6374" y="6689"/>
                    <a:pt x="6281" y="6550"/>
                  </a:cubicBezTo>
                  <a:cubicBezTo>
                    <a:pt x="5076" y="5295"/>
                    <a:pt x="5076" y="5295"/>
                    <a:pt x="5076" y="5295"/>
                  </a:cubicBezTo>
                  <a:cubicBezTo>
                    <a:pt x="4983" y="5295"/>
                    <a:pt x="4983" y="5156"/>
                    <a:pt x="5076" y="5017"/>
                  </a:cubicBezTo>
                  <a:cubicBezTo>
                    <a:pt x="5076" y="5017"/>
                    <a:pt x="5076" y="5017"/>
                    <a:pt x="5168" y="5017"/>
                  </a:cubicBezTo>
                  <a:close/>
                  <a:moveTo>
                    <a:pt x="7671" y="7525"/>
                  </a:moveTo>
                  <a:cubicBezTo>
                    <a:pt x="7671" y="7525"/>
                    <a:pt x="7671" y="7525"/>
                    <a:pt x="7671" y="7525"/>
                  </a:cubicBezTo>
                  <a:cubicBezTo>
                    <a:pt x="8969" y="8779"/>
                    <a:pt x="8969" y="8779"/>
                    <a:pt x="8969" y="8779"/>
                  </a:cubicBezTo>
                  <a:cubicBezTo>
                    <a:pt x="8969" y="8779"/>
                    <a:pt x="9062" y="8919"/>
                    <a:pt x="8969" y="9058"/>
                  </a:cubicBezTo>
                  <a:cubicBezTo>
                    <a:pt x="8969" y="9058"/>
                    <a:pt x="8877" y="9197"/>
                    <a:pt x="8784" y="9058"/>
                  </a:cubicBezTo>
                  <a:cubicBezTo>
                    <a:pt x="7579" y="7804"/>
                    <a:pt x="7579" y="7804"/>
                    <a:pt x="7579" y="7804"/>
                  </a:cubicBezTo>
                  <a:cubicBezTo>
                    <a:pt x="7486" y="7804"/>
                    <a:pt x="7486" y="7665"/>
                    <a:pt x="7579" y="7525"/>
                  </a:cubicBezTo>
                  <a:cubicBezTo>
                    <a:pt x="7579" y="7525"/>
                    <a:pt x="7579" y="7525"/>
                    <a:pt x="7671" y="7525"/>
                  </a:cubicBezTo>
                  <a:close/>
                  <a:moveTo>
                    <a:pt x="10174" y="10034"/>
                  </a:moveTo>
                  <a:cubicBezTo>
                    <a:pt x="10174" y="10034"/>
                    <a:pt x="10174" y="10034"/>
                    <a:pt x="10174" y="10034"/>
                  </a:cubicBezTo>
                  <a:cubicBezTo>
                    <a:pt x="11472" y="11288"/>
                    <a:pt x="11472" y="11288"/>
                    <a:pt x="11472" y="11288"/>
                  </a:cubicBezTo>
                  <a:cubicBezTo>
                    <a:pt x="11472" y="11288"/>
                    <a:pt x="11565" y="11427"/>
                    <a:pt x="11472" y="11566"/>
                  </a:cubicBezTo>
                  <a:cubicBezTo>
                    <a:pt x="11472" y="11566"/>
                    <a:pt x="11380" y="11706"/>
                    <a:pt x="11287" y="11566"/>
                  </a:cubicBezTo>
                  <a:cubicBezTo>
                    <a:pt x="10082" y="10312"/>
                    <a:pt x="10082" y="10312"/>
                    <a:pt x="10082" y="10312"/>
                  </a:cubicBezTo>
                  <a:cubicBezTo>
                    <a:pt x="9989" y="10312"/>
                    <a:pt x="9989" y="10173"/>
                    <a:pt x="10082" y="10034"/>
                  </a:cubicBezTo>
                  <a:cubicBezTo>
                    <a:pt x="10082" y="10034"/>
                    <a:pt x="10082" y="10034"/>
                    <a:pt x="10174" y="10034"/>
                  </a:cubicBezTo>
                  <a:close/>
                  <a:moveTo>
                    <a:pt x="12677" y="12542"/>
                  </a:moveTo>
                  <a:cubicBezTo>
                    <a:pt x="12677" y="12542"/>
                    <a:pt x="12677" y="12542"/>
                    <a:pt x="12677" y="12542"/>
                  </a:cubicBezTo>
                  <a:cubicBezTo>
                    <a:pt x="13975" y="13796"/>
                    <a:pt x="13975" y="13796"/>
                    <a:pt x="13975" y="13796"/>
                  </a:cubicBezTo>
                  <a:cubicBezTo>
                    <a:pt x="13975" y="13796"/>
                    <a:pt x="14068" y="13935"/>
                    <a:pt x="13975" y="14075"/>
                  </a:cubicBezTo>
                  <a:cubicBezTo>
                    <a:pt x="13975" y="14075"/>
                    <a:pt x="13883" y="14075"/>
                    <a:pt x="13790" y="14075"/>
                  </a:cubicBezTo>
                  <a:cubicBezTo>
                    <a:pt x="12585" y="12821"/>
                    <a:pt x="12585" y="12821"/>
                    <a:pt x="12585" y="12821"/>
                  </a:cubicBezTo>
                  <a:cubicBezTo>
                    <a:pt x="12492" y="12821"/>
                    <a:pt x="12492" y="12681"/>
                    <a:pt x="12585" y="12542"/>
                  </a:cubicBezTo>
                  <a:cubicBezTo>
                    <a:pt x="12585" y="12542"/>
                    <a:pt x="12585" y="12542"/>
                    <a:pt x="12677" y="12542"/>
                  </a:cubicBezTo>
                  <a:close/>
                  <a:moveTo>
                    <a:pt x="15180" y="15050"/>
                  </a:moveTo>
                  <a:cubicBezTo>
                    <a:pt x="15180" y="15050"/>
                    <a:pt x="15180" y="15050"/>
                    <a:pt x="15180" y="15050"/>
                  </a:cubicBezTo>
                  <a:cubicBezTo>
                    <a:pt x="16478" y="16305"/>
                    <a:pt x="16478" y="16305"/>
                    <a:pt x="16478" y="16305"/>
                  </a:cubicBezTo>
                  <a:cubicBezTo>
                    <a:pt x="16478" y="16305"/>
                    <a:pt x="16571" y="16444"/>
                    <a:pt x="16478" y="16583"/>
                  </a:cubicBezTo>
                  <a:cubicBezTo>
                    <a:pt x="16478" y="16583"/>
                    <a:pt x="16386" y="16583"/>
                    <a:pt x="16293" y="16583"/>
                  </a:cubicBezTo>
                  <a:cubicBezTo>
                    <a:pt x="15088" y="15329"/>
                    <a:pt x="15088" y="15329"/>
                    <a:pt x="15088" y="15329"/>
                  </a:cubicBezTo>
                  <a:cubicBezTo>
                    <a:pt x="14995" y="15329"/>
                    <a:pt x="14995" y="15190"/>
                    <a:pt x="15088" y="15050"/>
                  </a:cubicBezTo>
                  <a:cubicBezTo>
                    <a:pt x="15088" y="15050"/>
                    <a:pt x="15088" y="15050"/>
                    <a:pt x="15180" y="15050"/>
                  </a:cubicBezTo>
                  <a:close/>
                  <a:moveTo>
                    <a:pt x="17683" y="17559"/>
                  </a:moveTo>
                  <a:cubicBezTo>
                    <a:pt x="17683" y="17559"/>
                    <a:pt x="17683" y="17559"/>
                    <a:pt x="17683" y="17559"/>
                  </a:cubicBezTo>
                  <a:cubicBezTo>
                    <a:pt x="18981" y="18813"/>
                    <a:pt x="18981" y="18813"/>
                    <a:pt x="18981" y="18813"/>
                  </a:cubicBezTo>
                  <a:cubicBezTo>
                    <a:pt x="18981" y="18813"/>
                    <a:pt x="19074" y="18952"/>
                    <a:pt x="18981" y="19092"/>
                  </a:cubicBezTo>
                  <a:cubicBezTo>
                    <a:pt x="18981" y="19092"/>
                    <a:pt x="18889" y="19092"/>
                    <a:pt x="18796" y="19092"/>
                  </a:cubicBezTo>
                  <a:cubicBezTo>
                    <a:pt x="17591" y="17837"/>
                    <a:pt x="17591" y="17837"/>
                    <a:pt x="17591" y="17837"/>
                  </a:cubicBezTo>
                  <a:cubicBezTo>
                    <a:pt x="17498" y="17837"/>
                    <a:pt x="17498" y="17698"/>
                    <a:pt x="17591" y="17559"/>
                  </a:cubicBezTo>
                  <a:cubicBezTo>
                    <a:pt x="17591" y="17559"/>
                    <a:pt x="17591" y="17559"/>
                    <a:pt x="17683" y="17559"/>
                  </a:cubicBezTo>
                  <a:close/>
                  <a:moveTo>
                    <a:pt x="20186" y="20067"/>
                  </a:moveTo>
                  <a:cubicBezTo>
                    <a:pt x="20186" y="20067"/>
                    <a:pt x="20186" y="20067"/>
                    <a:pt x="20186" y="20067"/>
                  </a:cubicBezTo>
                  <a:cubicBezTo>
                    <a:pt x="21484" y="21321"/>
                    <a:pt x="21484" y="21321"/>
                    <a:pt x="21484" y="21321"/>
                  </a:cubicBezTo>
                  <a:cubicBezTo>
                    <a:pt x="21484" y="21321"/>
                    <a:pt x="21577" y="21461"/>
                    <a:pt x="21484" y="21600"/>
                  </a:cubicBezTo>
                  <a:cubicBezTo>
                    <a:pt x="21484" y="21600"/>
                    <a:pt x="21392" y="21600"/>
                    <a:pt x="21299" y="21600"/>
                  </a:cubicBezTo>
                  <a:cubicBezTo>
                    <a:pt x="20094" y="20346"/>
                    <a:pt x="20094" y="20346"/>
                    <a:pt x="20094" y="20346"/>
                  </a:cubicBezTo>
                  <a:cubicBezTo>
                    <a:pt x="20001" y="20346"/>
                    <a:pt x="20001" y="20206"/>
                    <a:pt x="20094" y="20067"/>
                  </a:cubicBezTo>
                  <a:cubicBezTo>
                    <a:pt x="20094" y="20067"/>
                    <a:pt x="20094" y="20067"/>
                    <a:pt x="20186" y="20067"/>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267" name="Shape 1267"/>
            <p:cNvSpPr/>
            <p:nvPr/>
          </p:nvSpPr>
          <p:spPr>
            <a:xfrm>
              <a:off x="1606550" y="628650"/>
              <a:ext cx="231777" cy="247650"/>
            </a:xfrm>
            <a:custGeom>
              <a:avLst/>
              <a:gdLst/>
              <a:ahLst/>
              <a:cxnLst>
                <a:cxn ang="0">
                  <a:pos x="wd2" y="hd2"/>
                </a:cxn>
                <a:cxn ang="5400000">
                  <a:pos x="wd2" y="hd2"/>
                </a:cxn>
                <a:cxn ang="10800000">
                  <a:pos x="wd2" y="hd2"/>
                </a:cxn>
                <a:cxn ang="16200000">
                  <a:pos x="wd2" y="hd2"/>
                </a:cxn>
              </a:cxnLst>
              <a:rect l="0" t="0" r="r" b="b"/>
              <a:pathLst>
                <a:path w="21600" h="21600" extrusionOk="0">
                  <a:moveTo>
                    <a:pt x="14850" y="0"/>
                  </a:moveTo>
                  <a:cubicBezTo>
                    <a:pt x="6750" y="0"/>
                    <a:pt x="6750" y="0"/>
                    <a:pt x="6750" y="0"/>
                  </a:cubicBezTo>
                  <a:cubicBezTo>
                    <a:pt x="2700" y="0"/>
                    <a:pt x="0" y="2908"/>
                    <a:pt x="0" y="6231"/>
                  </a:cubicBezTo>
                  <a:cubicBezTo>
                    <a:pt x="0" y="15369"/>
                    <a:pt x="0" y="15369"/>
                    <a:pt x="0" y="15369"/>
                  </a:cubicBezTo>
                  <a:cubicBezTo>
                    <a:pt x="0" y="18692"/>
                    <a:pt x="2700" y="21600"/>
                    <a:pt x="6750" y="21600"/>
                  </a:cubicBezTo>
                  <a:cubicBezTo>
                    <a:pt x="14850" y="21600"/>
                    <a:pt x="14850" y="21600"/>
                    <a:pt x="14850" y="21600"/>
                  </a:cubicBezTo>
                  <a:cubicBezTo>
                    <a:pt x="18450" y="21600"/>
                    <a:pt x="21600" y="18692"/>
                    <a:pt x="21600" y="15369"/>
                  </a:cubicBezTo>
                  <a:cubicBezTo>
                    <a:pt x="21600" y="6231"/>
                    <a:pt x="21600" y="6231"/>
                    <a:pt x="21600" y="6231"/>
                  </a:cubicBezTo>
                  <a:cubicBezTo>
                    <a:pt x="21600" y="2908"/>
                    <a:pt x="18450" y="0"/>
                    <a:pt x="14850" y="0"/>
                  </a:cubicBezTo>
                  <a:close/>
                  <a:moveTo>
                    <a:pt x="20700" y="14954"/>
                  </a:moveTo>
                  <a:cubicBezTo>
                    <a:pt x="20700" y="18277"/>
                    <a:pt x="17550" y="20769"/>
                    <a:pt x="14400" y="20769"/>
                  </a:cubicBezTo>
                  <a:cubicBezTo>
                    <a:pt x="7200" y="20769"/>
                    <a:pt x="7200" y="20769"/>
                    <a:pt x="7200" y="20769"/>
                  </a:cubicBezTo>
                  <a:cubicBezTo>
                    <a:pt x="3600" y="20769"/>
                    <a:pt x="900" y="18277"/>
                    <a:pt x="900" y="14954"/>
                  </a:cubicBezTo>
                  <a:cubicBezTo>
                    <a:pt x="900" y="6646"/>
                    <a:pt x="900" y="6646"/>
                    <a:pt x="900" y="6646"/>
                  </a:cubicBezTo>
                  <a:cubicBezTo>
                    <a:pt x="900" y="3738"/>
                    <a:pt x="3600" y="831"/>
                    <a:pt x="7200" y="831"/>
                  </a:cubicBezTo>
                  <a:cubicBezTo>
                    <a:pt x="14400" y="831"/>
                    <a:pt x="14400" y="831"/>
                    <a:pt x="14400" y="831"/>
                  </a:cubicBezTo>
                  <a:cubicBezTo>
                    <a:pt x="17550" y="831"/>
                    <a:pt x="20700" y="3738"/>
                    <a:pt x="20700" y="6646"/>
                  </a:cubicBezTo>
                  <a:lnTo>
                    <a:pt x="20700" y="14954"/>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268" name="Shape 1268"/>
            <p:cNvSpPr/>
            <p:nvPr/>
          </p:nvSpPr>
          <p:spPr>
            <a:xfrm>
              <a:off x="844550" y="711200"/>
              <a:ext cx="1050926" cy="692150"/>
            </a:xfrm>
            <a:custGeom>
              <a:avLst/>
              <a:gdLst/>
              <a:ahLst/>
              <a:cxnLst>
                <a:cxn ang="0">
                  <a:pos x="wd2" y="hd2"/>
                </a:cxn>
                <a:cxn ang="5400000">
                  <a:pos x="wd2" y="hd2"/>
                </a:cxn>
                <a:cxn ang="10800000">
                  <a:pos x="wd2" y="hd2"/>
                </a:cxn>
                <a:cxn ang="16200000">
                  <a:pos x="wd2" y="hd2"/>
                </a:cxn>
              </a:cxnLst>
              <a:rect l="0" t="0" r="r" b="b"/>
              <a:pathLst>
                <a:path w="21600" h="21600" extrusionOk="0">
                  <a:moveTo>
                    <a:pt x="20127" y="0"/>
                  </a:moveTo>
                  <a:cubicBezTo>
                    <a:pt x="1473" y="0"/>
                    <a:pt x="1473" y="0"/>
                    <a:pt x="1473" y="0"/>
                  </a:cubicBezTo>
                  <a:cubicBezTo>
                    <a:pt x="589" y="0"/>
                    <a:pt x="0" y="1043"/>
                    <a:pt x="0" y="2383"/>
                  </a:cubicBezTo>
                  <a:cubicBezTo>
                    <a:pt x="0" y="19366"/>
                    <a:pt x="0" y="19366"/>
                    <a:pt x="0" y="19366"/>
                  </a:cubicBezTo>
                  <a:cubicBezTo>
                    <a:pt x="0" y="20706"/>
                    <a:pt x="589" y="21600"/>
                    <a:pt x="1473" y="21600"/>
                  </a:cubicBezTo>
                  <a:cubicBezTo>
                    <a:pt x="20127" y="21600"/>
                    <a:pt x="20127" y="21600"/>
                    <a:pt x="20127" y="21600"/>
                  </a:cubicBezTo>
                  <a:cubicBezTo>
                    <a:pt x="20913" y="21600"/>
                    <a:pt x="21600" y="20706"/>
                    <a:pt x="21600" y="19366"/>
                  </a:cubicBezTo>
                  <a:cubicBezTo>
                    <a:pt x="21600" y="2383"/>
                    <a:pt x="21600" y="2383"/>
                    <a:pt x="21600" y="2383"/>
                  </a:cubicBezTo>
                  <a:cubicBezTo>
                    <a:pt x="21600" y="1043"/>
                    <a:pt x="20913" y="0"/>
                    <a:pt x="20127" y="0"/>
                  </a:cubicBezTo>
                  <a:close/>
                  <a:moveTo>
                    <a:pt x="6578" y="18472"/>
                  </a:moveTo>
                  <a:cubicBezTo>
                    <a:pt x="3731" y="18472"/>
                    <a:pt x="1375" y="14897"/>
                    <a:pt x="1375" y="10428"/>
                  </a:cubicBezTo>
                  <a:cubicBezTo>
                    <a:pt x="1375" y="6108"/>
                    <a:pt x="3731" y="2532"/>
                    <a:pt x="6578" y="2532"/>
                  </a:cubicBezTo>
                  <a:cubicBezTo>
                    <a:pt x="9425" y="2532"/>
                    <a:pt x="11782" y="6108"/>
                    <a:pt x="11782" y="10428"/>
                  </a:cubicBezTo>
                  <a:cubicBezTo>
                    <a:pt x="11782" y="14897"/>
                    <a:pt x="9425" y="18472"/>
                    <a:pt x="6578" y="18472"/>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269" name="Shape 1269"/>
            <p:cNvSpPr/>
            <p:nvPr/>
          </p:nvSpPr>
          <p:spPr>
            <a:xfrm>
              <a:off x="2247900" y="1092200"/>
              <a:ext cx="1546227" cy="558800"/>
            </a:xfrm>
            <a:custGeom>
              <a:avLst/>
              <a:gdLst/>
              <a:ahLst/>
              <a:cxnLst>
                <a:cxn ang="0">
                  <a:pos x="wd2" y="hd2"/>
                </a:cxn>
                <a:cxn ang="5400000">
                  <a:pos x="wd2" y="hd2"/>
                </a:cxn>
                <a:cxn ang="10800000">
                  <a:pos x="wd2" y="hd2"/>
                </a:cxn>
                <a:cxn ang="16200000">
                  <a:pos x="wd2" y="hd2"/>
                </a:cxn>
              </a:cxnLst>
              <a:rect l="0" t="0" r="r" b="b"/>
              <a:pathLst>
                <a:path w="21600" h="21600" extrusionOk="0">
                  <a:moveTo>
                    <a:pt x="20667" y="21600"/>
                  </a:moveTo>
                  <a:cubicBezTo>
                    <a:pt x="13867" y="18646"/>
                    <a:pt x="6800" y="19200"/>
                    <a:pt x="0" y="16246"/>
                  </a:cubicBezTo>
                  <a:cubicBezTo>
                    <a:pt x="333" y="10892"/>
                    <a:pt x="600" y="5354"/>
                    <a:pt x="933" y="0"/>
                  </a:cubicBezTo>
                  <a:cubicBezTo>
                    <a:pt x="7733" y="2954"/>
                    <a:pt x="14733" y="2400"/>
                    <a:pt x="21600" y="5354"/>
                  </a:cubicBezTo>
                  <a:cubicBezTo>
                    <a:pt x="21267" y="10708"/>
                    <a:pt x="20933" y="16062"/>
                    <a:pt x="20667" y="21600"/>
                  </a:cubicBezTo>
                </a:path>
              </a:pathLst>
            </a:custGeom>
            <a:solidFill>
              <a:srgbClr val="6DA32F"/>
            </a:solidFill>
            <a:ln w="12700" cap="flat">
              <a:noFill/>
              <a:miter lim="400000"/>
            </a:ln>
            <a:effectLst/>
          </p:spPr>
          <p:txBody>
            <a:bodyPr wrap="square" lIns="91439" tIns="91439" rIns="91439" bIns="91439" numCol="1" anchor="t">
              <a:noAutofit/>
            </a:bodyPr>
            <a:lstStyle/>
            <a:p/>
          </p:txBody>
        </p:sp>
        <p:sp>
          <p:nvSpPr>
            <p:cNvPr id="1270" name="Shape 1270"/>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3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103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21F20"/>
            </a:solidFill>
            <a:ln w="12700" cap="flat">
              <a:noFill/>
              <a:miter lim="400000"/>
            </a:ln>
            <a:effectLst/>
          </p:spPr>
          <p:txBody>
            <a:bodyPr wrap="square" lIns="91439" tIns="91439" rIns="91439" bIns="91439" numCol="1" anchor="t">
              <a:noAutofit/>
            </a:bodyPr>
            <a:lstStyle/>
            <a:p/>
          </p:txBody>
        </p:sp>
        <p:sp>
          <p:nvSpPr>
            <p:cNvPr id="1271" name="Shape 1271"/>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3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99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42021"/>
            </a:solidFill>
            <a:ln w="12700" cap="flat">
              <a:noFill/>
              <a:miter lim="400000"/>
            </a:ln>
            <a:effectLst/>
          </p:spPr>
          <p:txBody>
            <a:bodyPr wrap="square" lIns="91439" tIns="91439" rIns="91439" bIns="91439" numCol="1" anchor="t">
              <a:noAutofit/>
            </a:bodyPr>
            <a:lstStyle/>
            <a:p/>
          </p:txBody>
        </p:sp>
        <p:sp>
          <p:nvSpPr>
            <p:cNvPr id="1272" name="Shape 1272"/>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7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99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52122"/>
            </a:solidFill>
            <a:ln w="12700" cap="flat">
              <a:noFill/>
              <a:miter lim="400000"/>
            </a:ln>
            <a:effectLst/>
          </p:spPr>
          <p:txBody>
            <a:bodyPr wrap="square" lIns="91439" tIns="91439" rIns="91439" bIns="91439" numCol="1" anchor="t">
              <a:noAutofit/>
            </a:bodyPr>
            <a:lstStyle/>
            <a:p/>
          </p:txBody>
        </p:sp>
        <p:sp>
          <p:nvSpPr>
            <p:cNvPr id="1273" name="Shape 1273"/>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7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99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72223"/>
            </a:solidFill>
            <a:ln w="12700" cap="flat">
              <a:noFill/>
              <a:miter lim="400000"/>
            </a:ln>
            <a:effectLst/>
          </p:spPr>
          <p:txBody>
            <a:bodyPr wrap="square" lIns="91439" tIns="91439" rIns="91439" bIns="91439" numCol="1" anchor="t">
              <a:noAutofit/>
            </a:bodyPr>
            <a:lstStyle/>
            <a:p/>
          </p:txBody>
        </p:sp>
        <p:sp>
          <p:nvSpPr>
            <p:cNvPr id="1274" name="Shape 1274"/>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7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99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82424"/>
            </a:solidFill>
            <a:ln w="12700" cap="flat">
              <a:noFill/>
              <a:miter lim="400000"/>
            </a:ln>
            <a:effectLst/>
          </p:spPr>
          <p:txBody>
            <a:bodyPr wrap="square" lIns="91439" tIns="91439" rIns="91439" bIns="91439" numCol="1" anchor="t">
              <a:noAutofit/>
            </a:bodyPr>
            <a:lstStyle/>
            <a:p/>
          </p:txBody>
        </p:sp>
        <p:sp>
          <p:nvSpPr>
            <p:cNvPr id="1275" name="Shape 1275"/>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7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99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92525"/>
            </a:solidFill>
            <a:ln w="12700" cap="flat">
              <a:noFill/>
              <a:miter lim="400000"/>
            </a:ln>
            <a:effectLst/>
          </p:spPr>
          <p:txBody>
            <a:bodyPr wrap="square" lIns="91439" tIns="91439" rIns="91439" bIns="91439" numCol="1" anchor="t">
              <a:noAutofit/>
            </a:bodyPr>
            <a:lstStyle/>
            <a:p/>
          </p:txBody>
        </p:sp>
        <p:sp>
          <p:nvSpPr>
            <p:cNvPr id="1276" name="Shape 1276"/>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7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99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B2626"/>
            </a:solidFill>
            <a:ln w="12700" cap="flat">
              <a:noFill/>
              <a:miter lim="400000"/>
            </a:ln>
            <a:effectLst/>
          </p:spPr>
          <p:txBody>
            <a:bodyPr wrap="square" lIns="91439" tIns="91439" rIns="91439" bIns="91439" numCol="1" anchor="t">
              <a:noAutofit/>
            </a:bodyPr>
            <a:lstStyle/>
            <a:p/>
          </p:txBody>
        </p:sp>
        <p:sp>
          <p:nvSpPr>
            <p:cNvPr id="1277" name="Shape 1277"/>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347" y="7169"/>
                    <a:pt x="9544" y="7569"/>
                  </a:cubicBezTo>
                  <a:cubicBezTo>
                    <a:pt x="10642" y="7569"/>
                    <a:pt x="11374"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490"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8812" y="12369"/>
                    <a:pt x="8812" y="12369"/>
                    <a:pt x="8812"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615" y="10369"/>
                  </a:cubicBezTo>
                  <a:lnTo>
                    <a:pt x="7347" y="7569"/>
                  </a:lnTo>
                  <a:close/>
                </a:path>
              </a:pathLst>
            </a:custGeom>
            <a:solidFill>
              <a:srgbClr val="2D2727"/>
            </a:solidFill>
            <a:ln w="12700" cap="flat">
              <a:noFill/>
              <a:miter lim="400000"/>
            </a:ln>
            <a:effectLst/>
          </p:spPr>
          <p:txBody>
            <a:bodyPr wrap="square" lIns="91439" tIns="91439" rIns="91439" bIns="91439" numCol="1" anchor="t">
              <a:noAutofit/>
            </a:bodyPr>
            <a:lstStyle/>
            <a:p/>
          </p:txBody>
        </p:sp>
        <p:sp>
          <p:nvSpPr>
            <p:cNvPr id="1278" name="Shape 1278"/>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347" y="7169"/>
                    <a:pt x="9544" y="7569"/>
                  </a:cubicBezTo>
                  <a:cubicBezTo>
                    <a:pt x="10642" y="7569"/>
                    <a:pt x="11374"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8812" y="12369"/>
                    <a:pt x="8812" y="12369"/>
                    <a:pt x="8812"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615" y="10369"/>
                  </a:cubicBezTo>
                  <a:lnTo>
                    <a:pt x="7347" y="7569"/>
                  </a:lnTo>
                  <a:close/>
                </a:path>
              </a:pathLst>
            </a:custGeom>
            <a:solidFill>
              <a:srgbClr val="2E2828"/>
            </a:solidFill>
            <a:ln w="12700" cap="flat">
              <a:noFill/>
              <a:miter lim="400000"/>
            </a:ln>
            <a:effectLst/>
          </p:spPr>
          <p:txBody>
            <a:bodyPr wrap="square" lIns="91439" tIns="91439" rIns="91439" bIns="91439" numCol="1" anchor="t">
              <a:noAutofit/>
            </a:bodyPr>
            <a:lstStyle/>
            <a:p/>
          </p:txBody>
        </p:sp>
        <p:sp>
          <p:nvSpPr>
            <p:cNvPr id="1279" name="Shape 1279"/>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347" y="7169"/>
                    <a:pt x="9544" y="7569"/>
                  </a:cubicBezTo>
                  <a:cubicBezTo>
                    <a:pt x="10642" y="7569"/>
                    <a:pt x="11374"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8812" y="12369"/>
                    <a:pt x="8812" y="12369"/>
                    <a:pt x="8812"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02A2A"/>
            </a:solidFill>
            <a:ln w="12700" cap="flat">
              <a:noFill/>
              <a:miter lim="400000"/>
            </a:ln>
            <a:effectLst/>
          </p:spPr>
          <p:txBody>
            <a:bodyPr wrap="square" lIns="91439" tIns="91439" rIns="91439" bIns="91439" numCol="1" anchor="t">
              <a:noAutofit/>
            </a:bodyPr>
            <a:lstStyle/>
            <a:p/>
          </p:txBody>
        </p:sp>
        <p:sp>
          <p:nvSpPr>
            <p:cNvPr id="1280" name="Shape 1280"/>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8812" y="12369"/>
                    <a:pt x="8812" y="12369"/>
                    <a:pt x="8812"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12B2B"/>
            </a:solidFill>
            <a:ln w="12700" cap="flat">
              <a:noFill/>
              <a:miter lim="400000"/>
            </a:ln>
            <a:effectLst/>
          </p:spPr>
          <p:txBody>
            <a:bodyPr wrap="square" lIns="91439" tIns="91439" rIns="91439" bIns="91439" numCol="1" anchor="t">
              <a:noAutofit/>
            </a:bodyPr>
            <a:lstStyle/>
            <a:p/>
          </p:txBody>
        </p:sp>
        <p:sp>
          <p:nvSpPr>
            <p:cNvPr id="1281" name="Shape 1281"/>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32C2C"/>
            </a:solidFill>
            <a:ln w="12700" cap="flat">
              <a:noFill/>
              <a:miter lim="400000"/>
            </a:ln>
            <a:effectLst/>
          </p:spPr>
          <p:txBody>
            <a:bodyPr wrap="square" lIns="91439" tIns="91439" rIns="91439" bIns="91439" numCol="1" anchor="t">
              <a:noAutofit/>
            </a:bodyPr>
            <a:lstStyle/>
            <a:p/>
          </p:txBody>
        </p:sp>
        <p:sp>
          <p:nvSpPr>
            <p:cNvPr id="1282" name="Shape 1282"/>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42D2D"/>
            </a:solidFill>
            <a:ln w="12700" cap="flat">
              <a:noFill/>
              <a:miter lim="400000"/>
            </a:ln>
            <a:effectLst/>
          </p:spPr>
          <p:txBody>
            <a:bodyPr wrap="square" lIns="91439" tIns="91439" rIns="91439" bIns="91439" numCol="1" anchor="t">
              <a:noAutofit/>
            </a:bodyPr>
            <a:lstStyle/>
            <a:p/>
          </p:txBody>
        </p:sp>
        <p:sp>
          <p:nvSpPr>
            <p:cNvPr id="1283" name="Shape 1283"/>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62F2E"/>
            </a:solidFill>
            <a:ln w="12700" cap="flat">
              <a:noFill/>
              <a:miter lim="400000"/>
            </a:ln>
            <a:effectLst/>
          </p:spPr>
          <p:txBody>
            <a:bodyPr wrap="square" lIns="91439" tIns="91439" rIns="91439" bIns="91439" numCol="1" anchor="t">
              <a:noAutofit/>
            </a:bodyPr>
            <a:lstStyle/>
            <a:p/>
          </p:txBody>
        </p:sp>
        <p:sp>
          <p:nvSpPr>
            <p:cNvPr id="1284" name="Shape 1284"/>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7302F"/>
            </a:solidFill>
            <a:ln w="12700" cap="flat">
              <a:noFill/>
              <a:miter lim="400000"/>
            </a:ln>
            <a:effectLst/>
          </p:spPr>
          <p:txBody>
            <a:bodyPr wrap="square" lIns="91439" tIns="91439" rIns="91439" bIns="91439" numCol="1" anchor="t">
              <a:noAutofit/>
            </a:bodyPr>
            <a:lstStyle/>
            <a:p/>
          </p:txBody>
        </p:sp>
        <p:sp>
          <p:nvSpPr>
            <p:cNvPr id="1285" name="Shape 1285"/>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93130"/>
            </a:solidFill>
            <a:ln w="12700" cap="flat">
              <a:noFill/>
              <a:miter lim="400000"/>
            </a:ln>
            <a:effectLst/>
          </p:spPr>
          <p:txBody>
            <a:bodyPr wrap="square" lIns="91439" tIns="91439" rIns="91439" bIns="91439" numCol="1" anchor="t">
              <a:noAutofit/>
            </a:bodyPr>
            <a:lstStyle/>
            <a:p/>
          </p:txBody>
        </p:sp>
        <p:sp>
          <p:nvSpPr>
            <p:cNvPr id="1286" name="Shape 1286"/>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A3232"/>
            </a:solidFill>
            <a:ln w="12700" cap="flat">
              <a:noFill/>
              <a:miter lim="400000"/>
            </a:ln>
            <a:effectLst/>
          </p:spPr>
          <p:txBody>
            <a:bodyPr wrap="square" lIns="91439" tIns="91439" rIns="91439" bIns="91439" numCol="1" anchor="t">
              <a:noAutofit/>
            </a:bodyPr>
            <a:lstStyle/>
            <a:p/>
          </p:txBody>
        </p:sp>
        <p:sp>
          <p:nvSpPr>
            <p:cNvPr id="1287" name="Shape 1287"/>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C3433"/>
            </a:solidFill>
            <a:ln w="12700" cap="flat">
              <a:noFill/>
              <a:miter lim="400000"/>
            </a:ln>
            <a:effectLst/>
          </p:spPr>
          <p:txBody>
            <a:bodyPr wrap="square" lIns="91439" tIns="91439" rIns="91439" bIns="91439" numCol="1" anchor="t">
              <a:noAutofit/>
            </a:bodyPr>
            <a:lstStyle/>
            <a:p/>
          </p:txBody>
        </p:sp>
        <p:sp>
          <p:nvSpPr>
            <p:cNvPr id="1288" name="Shape 1288"/>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D3534"/>
            </a:solidFill>
            <a:ln w="12700" cap="flat">
              <a:noFill/>
              <a:miter lim="400000"/>
            </a:ln>
            <a:effectLst/>
          </p:spPr>
          <p:txBody>
            <a:bodyPr wrap="square" lIns="91439" tIns="91439" rIns="91439" bIns="91439" numCol="1" anchor="t">
              <a:noAutofit/>
            </a:bodyPr>
            <a:lstStyle/>
            <a:p/>
          </p:txBody>
        </p:sp>
        <p:sp>
          <p:nvSpPr>
            <p:cNvPr id="1289" name="Shape 1289"/>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391"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F3635"/>
            </a:solidFill>
            <a:ln w="12700" cap="flat">
              <a:noFill/>
              <a:miter lim="400000"/>
            </a:ln>
            <a:effectLst/>
          </p:spPr>
          <p:txBody>
            <a:bodyPr wrap="square" lIns="91439" tIns="91439" rIns="91439" bIns="91439" numCol="1" anchor="t">
              <a:noAutofit/>
            </a:bodyPr>
            <a:lstStyle/>
            <a:p/>
          </p:txBody>
        </p:sp>
        <p:sp>
          <p:nvSpPr>
            <p:cNvPr id="1290" name="Shape 1290"/>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391"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03836"/>
            </a:solidFill>
            <a:ln w="12700" cap="flat">
              <a:noFill/>
              <a:miter lim="400000"/>
            </a:ln>
            <a:effectLst/>
          </p:spPr>
          <p:txBody>
            <a:bodyPr wrap="square" lIns="91439" tIns="91439" rIns="91439" bIns="91439" numCol="1" anchor="t">
              <a:noAutofit/>
            </a:bodyPr>
            <a:lstStyle/>
            <a:p/>
          </p:txBody>
        </p:sp>
        <p:sp>
          <p:nvSpPr>
            <p:cNvPr id="1291" name="Shape 1291"/>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391"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23938"/>
            </a:solidFill>
            <a:ln w="12700" cap="flat">
              <a:noFill/>
              <a:miter lim="400000"/>
            </a:ln>
            <a:effectLst/>
          </p:spPr>
          <p:txBody>
            <a:bodyPr wrap="square" lIns="91439" tIns="91439" rIns="91439" bIns="91439" numCol="1" anchor="t">
              <a:noAutofit/>
            </a:bodyPr>
            <a:lstStyle/>
            <a:p/>
          </p:txBody>
        </p:sp>
        <p:sp>
          <p:nvSpPr>
            <p:cNvPr id="1292" name="Shape 1292"/>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391" y="11169"/>
                    <a:pt x="391"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33B39"/>
            </a:solidFill>
            <a:ln w="12700" cap="flat">
              <a:noFill/>
              <a:miter lim="400000"/>
            </a:ln>
            <a:effectLst/>
          </p:spPr>
          <p:txBody>
            <a:bodyPr wrap="square" lIns="91439" tIns="91439" rIns="91439" bIns="91439" numCol="1" anchor="t">
              <a:noAutofit/>
            </a:bodyPr>
            <a:lstStyle/>
            <a:p/>
          </p:txBody>
        </p:sp>
        <p:sp>
          <p:nvSpPr>
            <p:cNvPr id="1293" name="Shape 1293"/>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391" y="11169"/>
                    <a:pt x="391"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53C3A"/>
            </a:solidFill>
            <a:ln w="12700" cap="flat">
              <a:noFill/>
              <a:miter lim="400000"/>
            </a:ln>
            <a:effectLst/>
          </p:spPr>
          <p:txBody>
            <a:bodyPr wrap="square" lIns="91439" tIns="91439" rIns="91439" bIns="91439" numCol="1" anchor="t">
              <a:noAutofit/>
            </a:bodyPr>
            <a:lstStyle/>
            <a:p/>
          </p:txBody>
        </p:sp>
        <p:sp>
          <p:nvSpPr>
            <p:cNvPr id="1294" name="Shape 1294"/>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391" y="11169"/>
                    <a:pt x="391"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63D3C"/>
            </a:solidFill>
            <a:ln w="12700" cap="flat">
              <a:noFill/>
              <a:miter lim="400000"/>
            </a:ln>
            <a:effectLst/>
          </p:spPr>
          <p:txBody>
            <a:bodyPr wrap="square" lIns="91439" tIns="91439" rIns="91439" bIns="91439" numCol="1" anchor="t">
              <a:noAutofit/>
            </a:bodyPr>
            <a:lstStyle/>
            <a:p/>
          </p:txBody>
        </p:sp>
        <p:sp>
          <p:nvSpPr>
            <p:cNvPr id="1295" name="Shape 1295"/>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391" y="11169"/>
                    <a:pt x="391" y="10769"/>
                    <a:pt x="391" y="10769"/>
                  </a:cubicBezTo>
                  <a:cubicBezTo>
                    <a:pt x="9178" y="12369"/>
                    <a:pt x="9178" y="12369"/>
                    <a:pt x="9178" y="12369"/>
                  </a:cubicBezTo>
                  <a:cubicBezTo>
                    <a:pt x="9178" y="12369"/>
                    <a:pt x="9544"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83F3D"/>
            </a:solidFill>
            <a:ln w="12700" cap="flat">
              <a:noFill/>
              <a:miter lim="400000"/>
            </a:ln>
            <a:effectLst/>
          </p:spPr>
          <p:txBody>
            <a:bodyPr wrap="square" lIns="91439" tIns="91439" rIns="91439" bIns="91439" numCol="1" anchor="t">
              <a:noAutofit/>
            </a:bodyPr>
            <a:lstStyle/>
            <a:p/>
          </p:txBody>
        </p:sp>
        <p:sp>
          <p:nvSpPr>
            <p:cNvPr id="1296" name="Shape 1296"/>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391" y="11169"/>
                    <a:pt x="391" y="10769"/>
                    <a:pt x="391" y="10769"/>
                  </a:cubicBezTo>
                  <a:cubicBezTo>
                    <a:pt x="9178" y="12369"/>
                    <a:pt x="9178" y="12369"/>
                    <a:pt x="9178" y="12369"/>
                  </a:cubicBezTo>
                  <a:cubicBezTo>
                    <a:pt x="9178" y="12369"/>
                    <a:pt x="9544"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9403E"/>
            </a:solidFill>
            <a:ln w="12700" cap="flat">
              <a:noFill/>
              <a:miter lim="400000"/>
            </a:ln>
            <a:effectLst/>
          </p:spPr>
          <p:txBody>
            <a:bodyPr wrap="square" lIns="91439" tIns="91439" rIns="91439" bIns="91439" numCol="1" anchor="t">
              <a:noAutofit/>
            </a:bodyPr>
            <a:lstStyle/>
            <a:p/>
          </p:txBody>
        </p:sp>
        <p:sp>
          <p:nvSpPr>
            <p:cNvPr id="1297" name="Shape 1297"/>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4682"/>
                    <a:pt x="1490" y="4682"/>
                  </a:cubicBezTo>
                  <a:cubicBezTo>
                    <a:pt x="1856" y="2718"/>
                    <a:pt x="2222"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391" y="10573"/>
                  </a:cubicBezTo>
                  <a:cubicBezTo>
                    <a:pt x="9178" y="12144"/>
                    <a:pt x="9178" y="12144"/>
                    <a:pt x="9178" y="12144"/>
                  </a:cubicBezTo>
                  <a:cubicBezTo>
                    <a:pt x="9178" y="12144"/>
                    <a:pt x="9544" y="12144"/>
                    <a:pt x="9178"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4B4240"/>
            </a:solidFill>
            <a:ln w="12700" cap="flat">
              <a:noFill/>
              <a:miter lim="400000"/>
            </a:ln>
            <a:effectLst/>
          </p:spPr>
          <p:txBody>
            <a:bodyPr wrap="square" lIns="91439" tIns="91439" rIns="91439" bIns="91439" numCol="1" anchor="t">
              <a:noAutofit/>
            </a:bodyPr>
            <a:lstStyle/>
            <a:p/>
          </p:txBody>
        </p:sp>
        <p:sp>
          <p:nvSpPr>
            <p:cNvPr id="1298" name="Shape 1298"/>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4682"/>
                    <a:pt x="1490" y="4682"/>
                  </a:cubicBezTo>
                  <a:cubicBezTo>
                    <a:pt x="1856" y="2718"/>
                    <a:pt x="2222"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391" y="10573"/>
                  </a:cubicBezTo>
                  <a:cubicBezTo>
                    <a:pt x="9178" y="12144"/>
                    <a:pt x="9178" y="12144"/>
                    <a:pt x="9178" y="12144"/>
                  </a:cubicBezTo>
                  <a:cubicBezTo>
                    <a:pt x="9178" y="12144"/>
                    <a:pt x="9544" y="12144"/>
                    <a:pt x="9178"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4D4341"/>
            </a:solidFill>
            <a:ln w="12700" cap="flat">
              <a:noFill/>
              <a:miter lim="400000"/>
            </a:ln>
            <a:effectLst/>
          </p:spPr>
          <p:txBody>
            <a:bodyPr wrap="square" lIns="91439" tIns="91439" rIns="91439" bIns="91439" numCol="1" anchor="t">
              <a:noAutofit/>
            </a:bodyPr>
            <a:lstStyle/>
            <a:p/>
          </p:txBody>
        </p:sp>
        <p:sp>
          <p:nvSpPr>
            <p:cNvPr id="1299" name="Shape 1299"/>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4682"/>
                    <a:pt x="1490" y="4682"/>
                  </a:cubicBezTo>
                  <a:cubicBezTo>
                    <a:pt x="1856" y="2718"/>
                    <a:pt x="2222"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391" y="10573"/>
                  </a:cubicBezTo>
                  <a:cubicBezTo>
                    <a:pt x="9178" y="12144"/>
                    <a:pt x="9178" y="12144"/>
                    <a:pt x="9178" y="12144"/>
                  </a:cubicBezTo>
                  <a:cubicBezTo>
                    <a:pt x="9178" y="12144"/>
                    <a:pt x="9544" y="12144"/>
                    <a:pt x="9178"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4E4442"/>
            </a:solidFill>
            <a:ln w="12700" cap="flat">
              <a:noFill/>
              <a:miter lim="400000"/>
            </a:ln>
            <a:effectLst/>
          </p:spPr>
          <p:txBody>
            <a:bodyPr wrap="square" lIns="91439" tIns="91439" rIns="91439" bIns="91439" numCol="1" anchor="t">
              <a:noAutofit/>
            </a:bodyPr>
            <a:lstStyle/>
            <a:p/>
          </p:txBody>
        </p:sp>
        <p:sp>
          <p:nvSpPr>
            <p:cNvPr id="1300" name="Shape 1300"/>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4682"/>
                    <a:pt x="1490" y="4682"/>
                  </a:cubicBezTo>
                  <a:cubicBezTo>
                    <a:pt x="1856" y="2718"/>
                    <a:pt x="2222"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391"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04644"/>
            </a:solidFill>
            <a:ln w="12700" cap="flat">
              <a:noFill/>
              <a:miter lim="400000"/>
            </a:ln>
            <a:effectLst/>
          </p:spPr>
          <p:txBody>
            <a:bodyPr wrap="square" lIns="91439" tIns="91439" rIns="91439" bIns="91439" numCol="1" anchor="t">
              <a:noAutofit/>
            </a:bodyPr>
            <a:lstStyle/>
            <a:p/>
          </p:txBody>
        </p:sp>
        <p:sp>
          <p:nvSpPr>
            <p:cNvPr id="1301" name="Shape 1301"/>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391"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14745"/>
            </a:solidFill>
            <a:ln w="12700" cap="flat">
              <a:noFill/>
              <a:miter lim="400000"/>
            </a:ln>
            <a:effectLst/>
          </p:spPr>
          <p:txBody>
            <a:bodyPr wrap="square" lIns="91439" tIns="91439" rIns="91439" bIns="91439" numCol="1" anchor="t">
              <a:noAutofit/>
            </a:bodyPr>
            <a:lstStyle/>
            <a:p/>
          </p:txBody>
        </p:sp>
        <p:sp>
          <p:nvSpPr>
            <p:cNvPr id="1302" name="Shape 1302"/>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34946"/>
            </a:solidFill>
            <a:ln w="12700" cap="flat">
              <a:noFill/>
              <a:miter lim="400000"/>
            </a:ln>
            <a:effectLst/>
          </p:spPr>
          <p:txBody>
            <a:bodyPr wrap="square" lIns="91439" tIns="91439" rIns="91439" bIns="91439" numCol="1" anchor="t">
              <a:noAutofit/>
            </a:bodyPr>
            <a:lstStyle/>
            <a:p/>
          </p:txBody>
        </p:sp>
        <p:sp>
          <p:nvSpPr>
            <p:cNvPr id="1303" name="Shape 1303"/>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44A48"/>
            </a:solidFill>
            <a:ln w="12700" cap="flat">
              <a:noFill/>
              <a:miter lim="400000"/>
            </a:ln>
            <a:effectLst/>
          </p:spPr>
          <p:txBody>
            <a:bodyPr wrap="square" lIns="91439" tIns="91439" rIns="91439" bIns="91439" numCol="1" anchor="t">
              <a:noAutofit/>
            </a:bodyPr>
            <a:lstStyle/>
            <a:p/>
          </p:txBody>
        </p:sp>
        <p:sp>
          <p:nvSpPr>
            <p:cNvPr id="1304" name="Shape 1304"/>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64C49"/>
            </a:solidFill>
            <a:ln w="12700" cap="flat">
              <a:noFill/>
              <a:miter lim="400000"/>
            </a:ln>
            <a:effectLst/>
          </p:spPr>
          <p:txBody>
            <a:bodyPr wrap="square" lIns="91439" tIns="91439" rIns="91439" bIns="91439" numCol="1" anchor="t">
              <a:noAutofit/>
            </a:bodyPr>
            <a:lstStyle/>
            <a:p/>
          </p:txBody>
        </p:sp>
        <p:sp>
          <p:nvSpPr>
            <p:cNvPr id="1305" name="Shape 1305"/>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84E4B"/>
            </a:solidFill>
            <a:ln w="12700" cap="flat">
              <a:noFill/>
              <a:miter lim="400000"/>
            </a:ln>
            <a:effectLst/>
          </p:spPr>
          <p:txBody>
            <a:bodyPr wrap="square" lIns="91439" tIns="91439" rIns="91439" bIns="91439" numCol="1" anchor="t">
              <a:noAutofit/>
            </a:bodyPr>
            <a:lstStyle/>
            <a:p/>
          </p:txBody>
        </p:sp>
        <p:sp>
          <p:nvSpPr>
            <p:cNvPr id="1306" name="Shape 1306"/>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94F4C"/>
            </a:solidFill>
            <a:ln w="12700" cap="flat">
              <a:noFill/>
              <a:miter lim="400000"/>
            </a:ln>
            <a:effectLst/>
          </p:spPr>
          <p:txBody>
            <a:bodyPr wrap="square" lIns="91439" tIns="91439" rIns="91439" bIns="91439" numCol="1" anchor="t">
              <a:noAutofit/>
            </a:bodyPr>
            <a:lstStyle/>
            <a:p/>
          </p:txBody>
        </p:sp>
        <p:sp>
          <p:nvSpPr>
            <p:cNvPr id="1307" name="Shape 1307"/>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B514E"/>
            </a:solidFill>
            <a:ln w="12700" cap="flat">
              <a:noFill/>
              <a:miter lim="400000"/>
            </a:ln>
            <a:effectLst/>
          </p:spPr>
          <p:txBody>
            <a:bodyPr wrap="square" lIns="91439" tIns="91439" rIns="91439" bIns="91439" numCol="1" anchor="t">
              <a:noAutofit/>
            </a:bodyPr>
            <a:lstStyle/>
            <a:p/>
          </p:txBody>
        </p:sp>
        <p:sp>
          <p:nvSpPr>
            <p:cNvPr id="1308" name="Shape 1308"/>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D524F"/>
            </a:solidFill>
            <a:ln w="12700" cap="flat">
              <a:noFill/>
              <a:miter lim="400000"/>
            </a:ln>
            <a:effectLst/>
          </p:spPr>
          <p:txBody>
            <a:bodyPr wrap="square" lIns="91439" tIns="91439" rIns="91439" bIns="91439" numCol="1" anchor="t">
              <a:noAutofit/>
            </a:bodyPr>
            <a:lstStyle/>
            <a:p/>
          </p:txBody>
        </p:sp>
        <p:sp>
          <p:nvSpPr>
            <p:cNvPr id="1309" name="Shape 1309"/>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E5451"/>
            </a:solidFill>
            <a:ln w="12700" cap="flat">
              <a:noFill/>
              <a:miter lim="400000"/>
            </a:ln>
            <a:effectLst/>
          </p:spPr>
          <p:txBody>
            <a:bodyPr wrap="square" lIns="91439" tIns="91439" rIns="91439" bIns="91439" numCol="1" anchor="t">
              <a:noAutofit/>
            </a:bodyPr>
            <a:lstStyle/>
            <a:p/>
          </p:txBody>
        </p:sp>
        <p:sp>
          <p:nvSpPr>
            <p:cNvPr id="1310" name="Shape 1310"/>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374"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05552"/>
            </a:solidFill>
            <a:ln w="12700" cap="flat">
              <a:noFill/>
              <a:miter lim="400000"/>
            </a:ln>
            <a:effectLst/>
          </p:spPr>
          <p:txBody>
            <a:bodyPr wrap="square" lIns="91439" tIns="91439" rIns="91439" bIns="91439" numCol="1" anchor="t">
              <a:noAutofit/>
            </a:bodyPr>
            <a:lstStyle/>
            <a:p/>
          </p:txBody>
        </p:sp>
        <p:sp>
          <p:nvSpPr>
            <p:cNvPr id="1311" name="Shape 1311"/>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374"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25754"/>
            </a:solidFill>
            <a:ln w="12700" cap="flat">
              <a:noFill/>
              <a:miter lim="400000"/>
            </a:ln>
            <a:effectLst/>
          </p:spPr>
          <p:txBody>
            <a:bodyPr wrap="square" lIns="91439" tIns="91439" rIns="91439" bIns="91439" numCol="1" anchor="t">
              <a:noAutofit/>
            </a:bodyPr>
            <a:lstStyle/>
            <a:p/>
          </p:txBody>
        </p:sp>
        <p:sp>
          <p:nvSpPr>
            <p:cNvPr id="1312" name="Shape 1312"/>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910" y="7431"/>
                  </a:cubicBezTo>
                  <a:cubicBezTo>
                    <a:pt x="11008" y="7431"/>
                    <a:pt x="11740" y="7431"/>
                    <a:pt x="11740" y="7038"/>
                  </a:cubicBezTo>
                  <a:cubicBezTo>
                    <a:pt x="11740" y="5467"/>
                    <a:pt x="12106" y="5467"/>
                    <a:pt x="11374"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35955"/>
            </a:solidFill>
            <a:ln w="12700" cap="flat">
              <a:noFill/>
              <a:miter lim="400000"/>
            </a:ln>
            <a:effectLst/>
          </p:spPr>
          <p:txBody>
            <a:bodyPr wrap="square" lIns="91439" tIns="91439" rIns="91439" bIns="91439" numCol="1" anchor="t">
              <a:noAutofit/>
            </a:bodyPr>
            <a:lstStyle/>
            <a:p/>
          </p:txBody>
        </p:sp>
        <p:sp>
          <p:nvSpPr>
            <p:cNvPr id="1313" name="Shape 1313"/>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910" y="7431"/>
                  </a:cubicBezTo>
                  <a:cubicBezTo>
                    <a:pt x="11008" y="7431"/>
                    <a:pt x="11740" y="7431"/>
                    <a:pt x="11740" y="7038"/>
                  </a:cubicBezTo>
                  <a:cubicBezTo>
                    <a:pt x="12106" y="5467"/>
                    <a:pt x="12106" y="5467"/>
                    <a:pt x="11374" y="5075"/>
                  </a:cubicBezTo>
                  <a:cubicBezTo>
                    <a:pt x="10276" y="5075"/>
                    <a:pt x="10276" y="5075"/>
                    <a:pt x="10276" y="6253"/>
                  </a:cubicBezTo>
                  <a:cubicBezTo>
                    <a:pt x="10276" y="6646"/>
                    <a:pt x="9910" y="6646"/>
                    <a:pt x="9544" y="6646"/>
                  </a:cubicBezTo>
                  <a:cubicBezTo>
                    <a:pt x="1856" y="5075"/>
                    <a:pt x="1856" y="5075"/>
                    <a:pt x="1856" y="5075"/>
                  </a:cubicBezTo>
                  <a:cubicBezTo>
                    <a:pt x="1856"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55A57"/>
            </a:solidFill>
            <a:ln w="12700" cap="flat">
              <a:noFill/>
              <a:miter lim="400000"/>
            </a:ln>
            <a:effectLst/>
          </p:spPr>
          <p:txBody>
            <a:bodyPr wrap="square" lIns="91439" tIns="91439" rIns="91439" bIns="91439" numCol="1" anchor="t">
              <a:noAutofit/>
            </a:bodyPr>
            <a:lstStyle/>
            <a:p/>
          </p:txBody>
        </p:sp>
        <p:sp>
          <p:nvSpPr>
            <p:cNvPr id="1314" name="Shape 1314"/>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910" y="7431"/>
                  </a:cubicBezTo>
                  <a:cubicBezTo>
                    <a:pt x="11008" y="7431"/>
                    <a:pt x="11740" y="7431"/>
                    <a:pt x="11740" y="7038"/>
                  </a:cubicBezTo>
                  <a:cubicBezTo>
                    <a:pt x="12106" y="5467"/>
                    <a:pt x="12106" y="5467"/>
                    <a:pt x="11374" y="5075"/>
                  </a:cubicBezTo>
                  <a:cubicBezTo>
                    <a:pt x="10276" y="5075"/>
                    <a:pt x="10276" y="5075"/>
                    <a:pt x="10276" y="6253"/>
                  </a:cubicBezTo>
                  <a:cubicBezTo>
                    <a:pt x="10276" y="6646"/>
                    <a:pt x="9910" y="6646"/>
                    <a:pt x="9544" y="6646"/>
                  </a:cubicBezTo>
                  <a:cubicBezTo>
                    <a:pt x="1856" y="5075"/>
                    <a:pt x="1856" y="5075"/>
                    <a:pt x="1856" y="5075"/>
                  </a:cubicBezTo>
                  <a:cubicBezTo>
                    <a:pt x="1856"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75C59"/>
            </a:solidFill>
            <a:ln w="12700" cap="flat">
              <a:noFill/>
              <a:miter lim="400000"/>
            </a:ln>
            <a:effectLst/>
          </p:spPr>
          <p:txBody>
            <a:bodyPr wrap="square" lIns="91439" tIns="91439" rIns="91439" bIns="91439" numCol="1" anchor="t">
              <a:noAutofit/>
            </a:bodyPr>
            <a:lstStyle/>
            <a:p/>
          </p:txBody>
        </p:sp>
        <p:sp>
          <p:nvSpPr>
            <p:cNvPr id="1315" name="Shape 1315"/>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910" y="7431"/>
                  </a:cubicBezTo>
                  <a:cubicBezTo>
                    <a:pt x="11008" y="7431"/>
                    <a:pt x="11740" y="7431"/>
                    <a:pt x="11740" y="7038"/>
                  </a:cubicBezTo>
                  <a:cubicBezTo>
                    <a:pt x="12106" y="5467"/>
                    <a:pt x="12106" y="5467"/>
                    <a:pt x="11374" y="5075"/>
                  </a:cubicBezTo>
                  <a:cubicBezTo>
                    <a:pt x="10276" y="5075"/>
                    <a:pt x="10276" y="5075"/>
                    <a:pt x="10276" y="6253"/>
                  </a:cubicBezTo>
                  <a:cubicBezTo>
                    <a:pt x="10276" y="6646"/>
                    <a:pt x="9910" y="6646"/>
                    <a:pt x="9544" y="6646"/>
                  </a:cubicBezTo>
                  <a:cubicBezTo>
                    <a:pt x="1856" y="5075"/>
                    <a:pt x="1856" y="5075"/>
                    <a:pt x="1856" y="5075"/>
                  </a:cubicBezTo>
                  <a:cubicBezTo>
                    <a:pt x="1856"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767"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95E5A"/>
            </a:solidFill>
            <a:ln w="12700" cap="flat">
              <a:noFill/>
              <a:miter lim="400000"/>
            </a:ln>
            <a:effectLst/>
          </p:spPr>
          <p:txBody>
            <a:bodyPr wrap="square" lIns="91439" tIns="91439" rIns="91439" bIns="91439" numCol="1" anchor="t">
              <a:noAutofit/>
            </a:bodyPr>
            <a:lstStyle/>
            <a:p/>
          </p:txBody>
        </p:sp>
        <p:sp>
          <p:nvSpPr>
            <p:cNvPr id="1316" name="Shape 1316"/>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910" y="7431"/>
                  </a:cubicBezTo>
                  <a:cubicBezTo>
                    <a:pt x="11008" y="7431"/>
                    <a:pt x="11740" y="7431"/>
                    <a:pt x="11740" y="7038"/>
                  </a:cubicBezTo>
                  <a:cubicBezTo>
                    <a:pt x="12106" y="5467"/>
                    <a:pt x="12106" y="5467"/>
                    <a:pt x="11374" y="5075"/>
                  </a:cubicBezTo>
                  <a:cubicBezTo>
                    <a:pt x="10642" y="5075"/>
                    <a:pt x="10276" y="5075"/>
                    <a:pt x="10276" y="6253"/>
                  </a:cubicBezTo>
                  <a:cubicBezTo>
                    <a:pt x="10276" y="6646"/>
                    <a:pt x="9910" y="6646"/>
                    <a:pt x="9544" y="6646"/>
                  </a:cubicBezTo>
                  <a:cubicBezTo>
                    <a:pt x="1856" y="5075"/>
                    <a:pt x="1856" y="5075"/>
                    <a:pt x="1856" y="5075"/>
                  </a:cubicBezTo>
                  <a:cubicBezTo>
                    <a:pt x="1856"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767"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A5F5C"/>
            </a:solidFill>
            <a:ln w="12700" cap="flat">
              <a:noFill/>
              <a:miter lim="400000"/>
            </a:ln>
            <a:effectLst/>
          </p:spPr>
          <p:txBody>
            <a:bodyPr wrap="square" lIns="91439" tIns="91439" rIns="91439" bIns="91439" numCol="1" anchor="t">
              <a:noAutofit/>
            </a:bodyPr>
            <a:lstStyle/>
            <a:p/>
          </p:txBody>
        </p:sp>
        <p:sp>
          <p:nvSpPr>
            <p:cNvPr id="1317" name="Shape 1317"/>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910" y="7431"/>
                  </a:cubicBezTo>
                  <a:cubicBezTo>
                    <a:pt x="11008" y="7431"/>
                    <a:pt x="11740" y="7431"/>
                    <a:pt x="11740" y="7038"/>
                  </a:cubicBezTo>
                  <a:cubicBezTo>
                    <a:pt x="12106" y="5467"/>
                    <a:pt x="12106" y="5467"/>
                    <a:pt x="11374" y="5075"/>
                  </a:cubicBezTo>
                  <a:cubicBezTo>
                    <a:pt x="10642" y="5075"/>
                    <a:pt x="10276" y="5075"/>
                    <a:pt x="10276" y="6253"/>
                  </a:cubicBezTo>
                  <a:cubicBezTo>
                    <a:pt x="10276" y="6646"/>
                    <a:pt x="9910" y="6646"/>
                    <a:pt x="9910" y="6646"/>
                  </a:cubicBezTo>
                  <a:cubicBezTo>
                    <a:pt x="1856" y="5075"/>
                    <a:pt x="1856" y="5075"/>
                    <a:pt x="1856" y="5075"/>
                  </a:cubicBezTo>
                  <a:cubicBezTo>
                    <a:pt x="1856"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767"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573"/>
                  </a:cubicBezTo>
                  <a:lnTo>
                    <a:pt x="7347" y="7431"/>
                  </a:lnTo>
                  <a:close/>
                </a:path>
              </a:pathLst>
            </a:custGeom>
            <a:solidFill>
              <a:srgbClr val="6C615E"/>
            </a:solidFill>
            <a:ln w="12700" cap="flat">
              <a:noFill/>
              <a:miter lim="400000"/>
            </a:ln>
            <a:effectLst/>
          </p:spPr>
          <p:txBody>
            <a:bodyPr wrap="square" lIns="91439" tIns="91439" rIns="91439" bIns="91439" numCol="1" anchor="t">
              <a:noAutofit/>
            </a:bodyPr>
            <a:lstStyle/>
            <a:p/>
          </p:txBody>
        </p:sp>
        <p:sp>
          <p:nvSpPr>
            <p:cNvPr id="1318" name="Shape 1318"/>
            <p:cNvSpPr/>
            <p:nvPr/>
          </p:nvSpPr>
          <p:spPr>
            <a:xfrm>
              <a:off x="2332464" y="1202194"/>
              <a:ext cx="265848"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9978" y="5075"/>
                    <a:pt x="9978" y="6253"/>
                  </a:cubicBezTo>
                  <a:cubicBezTo>
                    <a:pt x="9978" y="6646"/>
                    <a:pt x="9612" y="6646"/>
                    <a:pt x="9612" y="6646"/>
                  </a:cubicBezTo>
                  <a:cubicBezTo>
                    <a:pt x="1558" y="5075"/>
                    <a:pt x="1558" y="5075"/>
                    <a:pt x="1558" y="5075"/>
                  </a:cubicBezTo>
                  <a:cubicBezTo>
                    <a:pt x="1558" y="5075"/>
                    <a:pt x="1192" y="5075"/>
                    <a:pt x="1192" y="4682"/>
                  </a:cubicBezTo>
                  <a:cubicBezTo>
                    <a:pt x="1558" y="2718"/>
                    <a:pt x="2290" y="-1209"/>
                    <a:pt x="11442"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8880"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6683" y="10573"/>
                    <a:pt x="6683" y="10573"/>
                    <a:pt x="6683" y="10573"/>
                  </a:cubicBezTo>
                  <a:lnTo>
                    <a:pt x="7049" y="7431"/>
                  </a:lnTo>
                  <a:close/>
                </a:path>
              </a:pathLst>
            </a:custGeom>
            <a:solidFill>
              <a:srgbClr val="6E635F"/>
            </a:solidFill>
            <a:ln w="12700" cap="flat">
              <a:noFill/>
              <a:miter lim="400000"/>
            </a:ln>
            <a:effectLst/>
          </p:spPr>
          <p:txBody>
            <a:bodyPr wrap="square" lIns="91439" tIns="91439" rIns="91439" bIns="91439" numCol="1" anchor="t">
              <a:noAutofit/>
            </a:bodyPr>
            <a:lstStyle/>
            <a:p/>
          </p:txBody>
        </p:sp>
        <p:sp>
          <p:nvSpPr>
            <p:cNvPr id="1319" name="Shape 1319"/>
            <p:cNvSpPr/>
            <p:nvPr/>
          </p:nvSpPr>
          <p:spPr>
            <a:xfrm>
              <a:off x="2332464" y="1202194"/>
              <a:ext cx="265848"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9978" y="5075"/>
                    <a:pt x="9978" y="6253"/>
                  </a:cubicBezTo>
                  <a:cubicBezTo>
                    <a:pt x="9978" y="6646"/>
                    <a:pt x="9612" y="6646"/>
                    <a:pt x="9612" y="6646"/>
                  </a:cubicBezTo>
                  <a:cubicBezTo>
                    <a:pt x="1558" y="5075"/>
                    <a:pt x="1558" y="5075"/>
                    <a:pt x="1558" y="5075"/>
                  </a:cubicBezTo>
                  <a:cubicBezTo>
                    <a:pt x="1558" y="5075"/>
                    <a:pt x="1192" y="5075"/>
                    <a:pt x="1192" y="4682"/>
                  </a:cubicBezTo>
                  <a:cubicBezTo>
                    <a:pt x="1558" y="2718"/>
                    <a:pt x="2290" y="-1209"/>
                    <a:pt x="11442"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6683" y="10573"/>
                    <a:pt x="6683" y="10573"/>
                    <a:pt x="6683" y="10573"/>
                  </a:cubicBezTo>
                  <a:lnTo>
                    <a:pt x="7049" y="7431"/>
                  </a:lnTo>
                  <a:close/>
                </a:path>
              </a:pathLst>
            </a:custGeom>
            <a:solidFill>
              <a:srgbClr val="706561"/>
            </a:solidFill>
            <a:ln w="12700" cap="flat">
              <a:noFill/>
              <a:miter lim="400000"/>
            </a:ln>
            <a:effectLst/>
          </p:spPr>
          <p:txBody>
            <a:bodyPr wrap="square" lIns="91439" tIns="91439" rIns="91439" bIns="91439" numCol="1" anchor="t">
              <a:noAutofit/>
            </a:bodyPr>
            <a:lstStyle/>
            <a:p/>
          </p:txBody>
        </p:sp>
        <p:sp>
          <p:nvSpPr>
            <p:cNvPr id="1320" name="Shape 1320"/>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9978" y="5075"/>
                    <a:pt x="9978" y="6253"/>
                  </a:cubicBezTo>
                  <a:cubicBezTo>
                    <a:pt x="9978" y="6646"/>
                    <a:pt x="9612" y="6646"/>
                    <a:pt x="9612" y="6646"/>
                  </a:cubicBezTo>
                  <a:cubicBezTo>
                    <a:pt x="1558" y="5075"/>
                    <a:pt x="1558" y="5075"/>
                    <a:pt x="1558" y="5075"/>
                  </a:cubicBezTo>
                  <a:cubicBezTo>
                    <a:pt x="1558" y="5075"/>
                    <a:pt x="1192" y="5075"/>
                    <a:pt x="1192"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6683" y="10573"/>
                    <a:pt x="6683" y="10573"/>
                    <a:pt x="6683" y="10573"/>
                  </a:cubicBezTo>
                  <a:lnTo>
                    <a:pt x="7049" y="7431"/>
                  </a:lnTo>
                  <a:close/>
                </a:path>
              </a:pathLst>
            </a:custGeom>
            <a:solidFill>
              <a:srgbClr val="716663"/>
            </a:solidFill>
            <a:ln w="12700" cap="flat">
              <a:noFill/>
              <a:miter lim="400000"/>
            </a:ln>
            <a:effectLst/>
          </p:spPr>
          <p:txBody>
            <a:bodyPr wrap="square" lIns="91439" tIns="91439" rIns="91439" bIns="91439" numCol="1" anchor="t">
              <a:noAutofit/>
            </a:bodyPr>
            <a:lstStyle/>
            <a:p/>
          </p:txBody>
        </p:sp>
        <p:sp>
          <p:nvSpPr>
            <p:cNvPr id="1321" name="Shape 1321"/>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9978" y="5075"/>
                    <a:pt x="9978" y="6253"/>
                  </a:cubicBezTo>
                  <a:cubicBezTo>
                    <a:pt x="9978" y="6646"/>
                    <a:pt x="9612" y="6646"/>
                    <a:pt x="9612" y="6646"/>
                  </a:cubicBezTo>
                  <a:cubicBezTo>
                    <a:pt x="1558" y="5075"/>
                    <a:pt x="1558" y="5075"/>
                    <a:pt x="1558" y="5075"/>
                  </a:cubicBezTo>
                  <a:cubicBezTo>
                    <a:pt x="1558" y="5075"/>
                    <a:pt x="1192" y="5075"/>
                    <a:pt x="1192"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36864"/>
            </a:solidFill>
            <a:ln w="12700" cap="flat">
              <a:noFill/>
              <a:miter lim="400000"/>
            </a:ln>
            <a:effectLst/>
          </p:spPr>
          <p:txBody>
            <a:bodyPr wrap="square" lIns="91439" tIns="91439" rIns="91439" bIns="91439" numCol="1" anchor="t">
              <a:noAutofit/>
            </a:bodyPr>
            <a:lstStyle/>
            <a:p/>
          </p:txBody>
        </p:sp>
        <p:sp>
          <p:nvSpPr>
            <p:cNvPr id="1322" name="Shape 1322"/>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9978" y="5075"/>
                    <a:pt x="9978" y="6253"/>
                  </a:cubicBezTo>
                  <a:cubicBezTo>
                    <a:pt x="9978" y="6646"/>
                    <a:pt x="9612" y="6646"/>
                    <a:pt x="9612" y="6646"/>
                  </a:cubicBezTo>
                  <a:cubicBezTo>
                    <a:pt x="1558" y="5075"/>
                    <a:pt x="1558" y="5075"/>
                    <a:pt x="1558" y="5075"/>
                  </a:cubicBezTo>
                  <a:cubicBezTo>
                    <a:pt x="1558" y="5075"/>
                    <a:pt x="1192" y="5075"/>
                    <a:pt x="1192"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56A66"/>
            </a:solidFill>
            <a:ln w="12700" cap="flat">
              <a:noFill/>
              <a:miter lim="400000"/>
            </a:ln>
            <a:effectLst/>
          </p:spPr>
          <p:txBody>
            <a:bodyPr wrap="square" lIns="91439" tIns="91439" rIns="91439" bIns="91439" numCol="1" anchor="t">
              <a:noAutofit/>
            </a:bodyPr>
            <a:lstStyle/>
            <a:p/>
          </p:txBody>
        </p:sp>
        <p:sp>
          <p:nvSpPr>
            <p:cNvPr id="1323" name="Shape 1323"/>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612" y="6646"/>
                    <a:pt x="9612" y="6646"/>
                  </a:cubicBezTo>
                  <a:cubicBezTo>
                    <a:pt x="1558" y="5075"/>
                    <a:pt x="1558" y="5075"/>
                    <a:pt x="1558" y="5075"/>
                  </a:cubicBezTo>
                  <a:cubicBezTo>
                    <a:pt x="1558" y="5075"/>
                    <a:pt x="1192"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76C68"/>
            </a:solidFill>
            <a:ln w="12700" cap="flat">
              <a:noFill/>
              <a:miter lim="400000"/>
            </a:ln>
            <a:effectLst/>
          </p:spPr>
          <p:txBody>
            <a:bodyPr wrap="square" lIns="91439" tIns="91439" rIns="91439" bIns="91439" numCol="1" anchor="t">
              <a:noAutofit/>
            </a:bodyPr>
            <a:lstStyle/>
            <a:p/>
          </p:txBody>
        </p:sp>
        <p:sp>
          <p:nvSpPr>
            <p:cNvPr id="1324" name="Shape 1324"/>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612" y="6646"/>
                    <a:pt x="9612" y="6646"/>
                  </a:cubicBezTo>
                  <a:cubicBezTo>
                    <a:pt x="1558" y="5075"/>
                    <a:pt x="1558" y="5075"/>
                    <a:pt x="1558" y="5075"/>
                  </a:cubicBezTo>
                  <a:cubicBezTo>
                    <a:pt x="1558" y="5075"/>
                    <a:pt x="1192"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96E6A"/>
            </a:solidFill>
            <a:ln w="12700" cap="flat">
              <a:noFill/>
              <a:miter lim="400000"/>
            </a:ln>
            <a:effectLst/>
          </p:spPr>
          <p:txBody>
            <a:bodyPr wrap="square" lIns="91439" tIns="91439" rIns="91439" bIns="91439" numCol="1" anchor="t">
              <a:noAutofit/>
            </a:bodyPr>
            <a:lstStyle/>
            <a:p/>
          </p:txBody>
        </p:sp>
        <p:sp>
          <p:nvSpPr>
            <p:cNvPr id="1325" name="Shape 1325"/>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612" y="6646"/>
                    <a:pt x="9612" y="6646"/>
                  </a:cubicBezTo>
                  <a:cubicBezTo>
                    <a:pt x="1558" y="5075"/>
                    <a:pt x="1558" y="5075"/>
                    <a:pt x="1558" y="5075"/>
                  </a:cubicBezTo>
                  <a:cubicBezTo>
                    <a:pt x="1558" y="5075"/>
                    <a:pt x="1192"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A6F6B"/>
            </a:solidFill>
            <a:ln w="12700" cap="flat">
              <a:noFill/>
              <a:miter lim="400000"/>
            </a:ln>
            <a:effectLst/>
          </p:spPr>
          <p:txBody>
            <a:bodyPr wrap="square" lIns="91439" tIns="91439" rIns="91439" bIns="91439" numCol="1" anchor="t">
              <a:noAutofit/>
            </a:bodyPr>
            <a:lstStyle/>
            <a:p/>
          </p:txBody>
        </p:sp>
        <p:sp>
          <p:nvSpPr>
            <p:cNvPr id="1326" name="Shape 1326"/>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612" y="6646"/>
                    <a:pt x="9612" y="6646"/>
                  </a:cubicBezTo>
                  <a:cubicBezTo>
                    <a:pt x="1558" y="5075"/>
                    <a:pt x="1558" y="5075"/>
                    <a:pt x="1558"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C716D"/>
            </a:solidFill>
            <a:ln w="12700" cap="flat">
              <a:noFill/>
              <a:miter lim="400000"/>
            </a:ln>
            <a:effectLst/>
          </p:spPr>
          <p:txBody>
            <a:bodyPr wrap="square" lIns="91439" tIns="91439" rIns="91439" bIns="91439" numCol="1" anchor="t">
              <a:noAutofit/>
            </a:bodyPr>
            <a:lstStyle/>
            <a:p/>
          </p:txBody>
        </p:sp>
        <p:sp>
          <p:nvSpPr>
            <p:cNvPr id="1327" name="Shape 1327"/>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612"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E736F"/>
            </a:solidFill>
            <a:ln w="12700" cap="flat">
              <a:noFill/>
              <a:miter lim="400000"/>
            </a:ln>
            <a:effectLst/>
          </p:spPr>
          <p:txBody>
            <a:bodyPr wrap="square" lIns="91439" tIns="91439" rIns="91439" bIns="91439" numCol="1" anchor="t">
              <a:noAutofit/>
            </a:bodyPr>
            <a:lstStyle/>
            <a:p/>
          </p:txBody>
        </p:sp>
        <p:sp>
          <p:nvSpPr>
            <p:cNvPr id="1328" name="Shape 1328"/>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07571"/>
            </a:solidFill>
            <a:ln w="12700" cap="flat">
              <a:noFill/>
              <a:miter lim="400000"/>
            </a:ln>
            <a:effectLst/>
          </p:spPr>
          <p:txBody>
            <a:bodyPr wrap="square" lIns="91439" tIns="91439" rIns="91439" bIns="91439" numCol="1" anchor="t">
              <a:noAutofit/>
            </a:bodyPr>
            <a:lstStyle/>
            <a:p/>
          </p:txBody>
        </p:sp>
        <p:sp>
          <p:nvSpPr>
            <p:cNvPr id="1329" name="Shape 1329"/>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27773"/>
            </a:solidFill>
            <a:ln w="12700" cap="flat">
              <a:noFill/>
              <a:miter lim="400000"/>
            </a:ln>
            <a:effectLst/>
          </p:spPr>
          <p:txBody>
            <a:bodyPr wrap="square" lIns="91439" tIns="91439" rIns="91439" bIns="91439" numCol="1" anchor="t">
              <a:noAutofit/>
            </a:bodyPr>
            <a:lstStyle/>
            <a:p/>
          </p:txBody>
        </p:sp>
        <p:sp>
          <p:nvSpPr>
            <p:cNvPr id="1330" name="Shape 1330"/>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47975"/>
            </a:solidFill>
            <a:ln w="12700" cap="flat">
              <a:noFill/>
              <a:miter lim="400000"/>
            </a:ln>
            <a:effectLst/>
          </p:spPr>
          <p:txBody>
            <a:bodyPr wrap="square" lIns="91439" tIns="91439" rIns="91439" bIns="91439" numCol="1" anchor="t">
              <a:noAutofit/>
            </a:bodyPr>
            <a:lstStyle/>
            <a:p/>
          </p:txBody>
        </p:sp>
        <p:sp>
          <p:nvSpPr>
            <p:cNvPr id="1331" name="Shape 1331"/>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67B77"/>
            </a:solidFill>
            <a:ln w="12700" cap="flat">
              <a:noFill/>
              <a:miter lim="400000"/>
            </a:ln>
            <a:effectLst/>
          </p:spPr>
          <p:txBody>
            <a:bodyPr wrap="square" lIns="91439" tIns="91439" rIns="91439" bIns="91439" numCol="1" anchor="t">
              <a:noAutofit/>
            </a:bodyPr>
            <a:lstStyle/>
            <a:p/>
          </p:txBody>
        </p:sp>
        <p:sp>
          <p:nvSpPr>
            <p:cNvPr id="1332" name="Shape 1332"/>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966"/>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77D79"/>
            </a:solidFill>
            <a:ln w="12700" cap="flat">
              <a:noFill/>
              <a:miter lim="400000"/>
            </a:ln>
            <a:effectLst/>
          </p:spPr>
          <p:txBody>
            <a:bodyPr wrap="square" lIns="91439" tIns="91439" rIns="91439" bIns="91439" numCol="1" anchor="t">
              <a:noAutofit/>
            </a:bodyPr>
            <a:lstStyle/>
            <a:p/>
          </p:txBody>
        </p:sp>
        <p:sp>
          <p:nvSpPr>
            <p:cNvPr id="1333" name="Shape 1333"/>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966"/>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97F7B"/>
            </a:solidFill>
            <a:ln w="12700" cap="flat">
              <a:noFill/>
              <a:miter lim="400000"/>
            </a:ln>
            <a:effectLst/>
          </p:spPr>
          <p:txBody>
            <a:bodyPr wrap="square" lIns="91439" tIns="91439" rIns="91439" bIns="91439" numCol="1" anchor="t">
              <a:noAutofit/>
            </a:bodyPr>
            <a:lstStyle/>
            <a:p/>
          </p:txBody>
        </p:sp>
        <p:sp>
          <p:nvSpPr>
            <p:cNvPr id="1334" name="Shape 1334"/>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966"/>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B817D"/>
            </a:solidFill>
            <a:ln w="12700" cap="flat">
              <a:noFill/>
              <a:miter lim="400000"/>
            </a:ln>
            <a:effectLst/>
          </p:spPr>
          <p:txBody>
            <a:bodyPr wrap="square" lIns="91439" tIns="91439" rIns="91439" bIns="91439" numCol="1" anchor="t">
              <a:noAutofit/>
            </a:bodyPr>
            <a:lstStyle/>
            <a:p/>
          </p:txBody>
        </p:sp>
        <p:sp>
          <p:nvSpPr>
            <p:cNvPr id="1335" name="Shape 1335"/>
            <p:cNvSpPr/>
            <p:nvPr/>
          </p:nvSpPr>
          <p:spPr>
            <a:xfrm>
              <a:off x="2331730" y="1202194"/>
              <a:ext cx="266537" cy="238625"/>
            </a:xfrm>
            <a:custGeom>
              <a:avLst/>
              <a:gdLst/>
              <a:ahLst/>
              <a:cxnLst>
                <a:cxn ang="0">
                  <a:pos x="wd2" y="hd2"/>
                </a:cxn>
                <a:cxn ang="5400000">
                  <a:pos x="wd2" y="hd2"/>
                </a:cxn>
                <a:cxn ang="10800000">
                  <a:pos x="wd2" y="hd2"/>
                </a:cxn>
                <a:cxn ang="16200000">
                  <a:pos x="wd2" y="hd2"/>
                </a:cxn>
              </a:cxnLst>
              <a:rect l="0" t="0" r="r" b="b"/>
              <a:pathLst>
                <a:path w="20606" h="19559" extrusionOk="0">
                  <a:moveTo>
                    <a:pt x="7104" y="7431"/>
                  </a:moveTo>
                  <a:cubicBezTo>
                    <a:pt x="7104" y="7038"/>
                    <a:pt x="7477" y="7038"/>
                    <a:pt x="9711" y="7431"/>
                  </a:cubicBezTo>
                  <a:cubicBezTo>
                    <a:pt x="10828" y="7431"/>
                    <a:pt x="11573" y="7431"/>
                    <a:pt x="11573" y="7038"/>
                  </a:cubicBezTo>
                  <a:cubicBezTo>
                    <a:pt x="11946" y="5467"/>
                    <a:pt x="11946" y="5467"/>
                    <a:pt x="11201" y="5075"/>
                  </a:cubicBezTo>
                  <a:cubicBezTo>
                    <a:pt x="10456" y="5075"/>
                    <a:pt x="10456" y="5075"/>
                    <a:pt x="10084" y="6253"/>
                  </a:cubicBezTo>
                  <a:cubicBezTo>
                    <a:pt x="10084" y="6646"/>
                    <a:pt x="10084" y="6646"/>
                    <a:pt x="9711" y="6646"/>
                  </a:cubicBezTo>
                  <a:cubicBezTo>
                    <a:pt x="1890" y="5075"/>
                    <a:pt x="1890" y="5075"/>
                    <a:pt x="1890" y="5075"/>
                  </a:cubicBezTo>
                  <a:cubicBezTo>
                    <a:pt x="1518" y="5075"/>
                    <a:pt x="1518" y="5075"/>
                    <a:pt x="1518" y="4682"/>
                  </a:cubicBezTo>
                  <a:cubicBezTo>
                    <a:pt x="1518" y="2718"/>
                    <a:pt x="2263" y="-1209"/>
                    <a:pt x="11946" y="362"/>
                  </a:cubicBezTo>
                  <a:cubicBezTo>
                    <a:pt x="17532" y="1147"/>
                    <a:pt x="21256" y="3896"/>
                    <a:pt x="20511" y="7038"/>
                  </a:cubicBezTo>
                  <a:cubicBezTo>
                    <a:pt x="20511" y="9002"/>
                    <a:pt x="17904" y="9787"/>
                    <a:pt x="16042" y="10180"/>
                  </a:cubicBezTo>
                  <a:cubicBezTo>
                    <a:pt x="15670" y="10180"/>
                    <a:pt x="15670" y="10180"/>
                    <a:pt x="15670" y="10180"/>
                  </a:cubicBezTo>
                  <a:cubicBezTo>
                    <a:pt x="15670" y="10573"/>
                    <a:pt x="15670" y="10573"/>
                    <a:pt x="16042" y="10573"/>
                  </a:cubicBezTo>
                  <a:cubicBezTo>
                    <a:pt x="17904" y="11358"/>
                    <a:pt x="20139" y="12929"/>
                    <a:pt x="19766" y="15286"/>
                  </a:cubicBezTo>
                  <a:cubicBezTo>
                    <a:pt x="19394" y="18427"/>
                    <a:pt x="14925" y="20391"/>
                    <a:pt x="8966" y="19213"/>
                  </a:cubicBezTo>
                  <a:cubicBezTo>
                    <a:pt x="3008" y="18427"/>
                    <a:pt x="-344" y="15286"/>
                    <a:pt x="28" y="12144"/>
                  </a:cubicBezTo>
                  <a:cubicBezTo>
                    <a:pt x="28" y="10966"/>
                    <a:pt x="28" y="10573"/>
                    <a:pt x="401" y="10966"/>
                  </a:cubicBezTo>
                  <a:cubicBezTo>
                    <a:pt x="8966" y="12144"/>
                    <a:pt x="8966" y="12144"/>
                    <a:pt x="8966" y="12144"/>
                  </a:cubicBezTo>
                  <a:cubicBezTo>
                    <a:pt x="9339" y="12144"/>
                    <a:pt x="9339" y="12144"/>
                    <a:pt x="9339" y="12144"/>
                  </a:cubicBezTo>
                  <a:cubicBezTo>
                    <a:pt x="8966" y="13715"/>
                    <a:pt x="8966" y="13715"/>
                    <a:pt x="9711" y="14107"/>
                  </a:cubicBezTo>
                  <a:cubicBezTo>
                    <a:pt x="10084" y="14107"/>
                    <a:pt x="10456" y="14107"/>
                    <a:pt x="10456" y="13715"/>
                  </a:cubicBezTo>
                  <a:cubicBezTo>
                    <a:pt x="10828" y="11751"/>
                    <a:pt x="10828" y="11358"/>
                    <a:pt x="8966" y="10966"/>
                  </a:cubicBezTo>
                  <a:cubicBezTo>
                    <a:pt x="7104" y="10573"/>
                    <a:pt x="6732" y="10573"/>
                    <a:pt x="6732" y="10573"/>
                  </a:cubicBezTo>
                  <a:lnTo>
                    <a:pt x="7104" y="7431"/>
                  </a:lnTo>
                  <a:close/>
                </a:path>
              </a:pathLst>
            </a:custGeom>
            <a:solidFill>
              <a:srgbClr val="8D837F"/>
            </a:solidFill>
            <a:ln w="12700" cap="flat">
              <a:noFill/>
              <a:miter lim="400000"/>
            </a:ln>
            <a:effectLst/>
          </p:spPr>
          <p:txBody>
            <a:bodyPr wrap="square" lIns="91439" tIns="91439" rIns="91439" bIns="91439" numCol="1" anchor="t">
              <a:noAutofit/>
            </a:bodyPr>
            <a:lstStyle/>
            <a:p/>
          </p:txBody>
        </p:sp>
        <p:sp>
          <p:nvSpPr>
            <p:cNvPr id="1336" name="Shape 1336"/>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515"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453" y="13715"/>
                  </a:cubicBezTo>
                  <a:cubicBezTo>
                    <a:pt x="10825" y="11751"/>
                    <a:pt x="10825" y="11358"/>
                    <a:pt x="8963" y="10966"/>
                  </a:cubicBezTo>
                  <a:cubicBezTo>
                    <a:pt x="7101" y="10573"/>
                    <a:pt x="6729" y="10573"/>
                    <a:pt x="6729" y="10573"/>
                  </a:cubicBezTo>
                  <a:lnTo>
                    <a:pt x="7101" y="7431"/>
                  </a:lnTo>
                  <a:close/>
                </a:path>
              </a:pathLst>
            </a:custGeom>
            <a:solidFill>
              <a:srgbClr val="8F8581"/>
            </a:solidFill>
            <a:ln w="12700" cap="flat">
              <a:noFill/>
              <a:miter lim="400000"/>
            </a:ln>
            <a:effectLst/>
          </p:spPr>
          <p:txBody>
            <a:bodyPr wrap="square" lIns="91439" tIns="91439" rIns="91439" bIns="91439" numCol="1" anchor="t">
              <a:noAutofit/>
            </a:bodyPr>
            <a:lstStyle/>
            <a:p/>
          </p:txBody>
        </p:sp>
        <p:sp>
          <p:nvSpPr>
            <p:cNvPr id="1337" name="Shape 1337"/>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453" y="13715"/>
                  </a:cubicBezTo>
                  <a:cubicBezTo>
                    <a:pt x="10825" y="11751"/>
                    <a:pt x="10825" y="11358"/>
                    <a:pt x="8963" y="10966"/>
                  </a:cubicBezTo>
                  <a:cubicBezTo>
                    <a:pt x="7101" y="10573"/>
                    <a:pt x="6729" y="10573"/>
                    <a:pt x="6729" y="10573"/>
                  </a:cubicBezTo>
                  <a:lnTo>
                    <a:pt x="7101" y="7431"/>
                  </a:lnTo>
                  <a:close/>
                </a:path>
              </a:pathLst>
            </a:custGeom>
            <a:solidFill>
              <a:srgbClr val="918783"/>
            </a:solidFill>
            <a:ln w="12700" cap="flat">
              <a:noFill/>
              <a:miter lim="400000"/>
            </a:ln>
            <a:effectLst/>
          </p:spPr>
          <p:txBody>
            <a:bodyPr wrap="square" lIns="91439" tIns="91439" rIns="91439" bIns="91439" numCol="1" anchor="t">
              <a:noAutofit/>
            </a:bodyPr>
            <a:lstStyle/>
            <a:p/>
          </p:txBody>
        </p:sp>
        <p:sp>
          <p:nvSpPr>
            <p:cNvPr id="1338" name="Shape 1338"/>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453" y="13715"/>
                  </a:cubicBezTo>
                  <a:cubicBezTo>
                    <a:pt x="10825" y="11751"/>
                    <a:pt x="10825" y="11358"/>
                    <a:pt x="8963" y="10966"/>
                  </a:cubicBezTo>
                  <a:cubicBezTo>
                    <a:pt x="7101" y="10573"/>
                    <a:pt x="6729" y="10573"/>
                    <a:pt x="6729" y="10573"/>
                  </a:cubicBezTo>
                  <a:lnTo>
                    <a:pt x="7101" y="7431"/>
                  </a:lnTo>
                  <a:close/>
                </a:path>
              </a:pathLst>
            </a:custGeom>
            <a:solidFill>
              <a:srgbClr val="938985"/>
            </a:solidFill>
            <a:ln w="12700" cap="flat">
              <a:noFill/>
              <a:miter lim="400000"/>
            </a:ln>
            <a:effectLst/>
          </p:spPr>
          <p:txBody>
            <a:bodyPr wrap="square" lIns="91439" tIns="91439" rIns="91439" bIns="91439" numCol="1" anchor="t">
              <a:noAutofit/>
            </a:bodyPr>
            <a:lstStyle/>
            <a:p/>
          </p:txBody>
        </p:sp>
        <p:sp>
          <p:nvSpPr>
            <p:cNvPr id="1339" name="Shape 1339"/>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453" y="13715"/>
                  </a:cubicBezTo>
                  <a:cubicBezTo>
                    <a:pt x="10825" y="11751"/>
                    <a:pt x="10825" y="11358"/>
                    <a:pt x="8963" y="10966"/>
                  </a:cubicBezTo>
                  <a:cubicBezTo>
                    <a:pt x="7101" y="10573"/>
                    <a:pt x="6729" y="10573"/>
                    <a:pt x="6729" y="10573"/>
                  </a:cubicBezTo>
                  <a:lnTo>
                    <a:pt x="7101" y="7431"/>
                  </a:lnTo>
                  <a:close/>
                </a:path>
              </a:pathLst>
            </a:custGeom>
            <a:solidFill>
              <a:srgbClr val="958B87"/>
            </a:solidFill>
            <a:ln w="12700" cap="flat">
              <a:noFill/>
              <a:miter lim="400000"/>
            </a:ln>
            <a:effectLst/>
          </p:spPr>
          <p:txBody>
            <a:bodyPr wrap="square" lIns="91439" tIns="91439" rIns="91439" bIns="91439" numCol="1" anchor="t">
              <a:noAutofit/>
            </a:bodyPr>
            <a:lstStyle/>
            <a:p/>
          </p:txBody>
        </p:sp>
        <p:sp>
          <p:nvSpPr>
            <p:cNvPr id="1340" name="Shape 1340"/>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453" y="13715"/>
                  </a:cubicBezTo>
                  <a:cubicBezTo>
                    <a:pt x="10825" y="11751"/>
                    <a:pt x="10825" y="11358"/>
                    <a:pt x="8963" y="10966"/>
                  </a:cubicBezTo>
                  <a:cubicBezTo>
                    <a:pt x="7101" y="10573"/>
                    <a:pt x="6729" y="10573"/>
                    <a:pt x="6729" y="10573"/>
                  </a:cubicBezTo>
                  <a:lnTo>
                    <a:pt x="7101" y="7431"/>
                  </a:lnTo>
                  <a:close/>
                </a:path>
              </a:pathLst>
            </a:custGeom>
            <a:solidFill>
              <a:srgbClr val="978D89"/>
            </a:solidFill>
            <a:ln w="12700" cap="flat">
              <a:noFill/>
              <a:miter lim="400000"/>
            </a:ln>
            <a:effectLst/>
          </p:spPr>
          <p:txBody>
            <a:bodyPr wrap="square" lIns="91439" tIns="91439" rIns="91439" bIns="91439" numCol="1" anchor="t">
              <a:noAutofit/>
            </a:bodyPr>
            <a:lstStyle/>
            <a:p/>
          </p:txBody>
        </p:sp>
        <p:sp>
          <p:nvSpPr>
            <p:cNvPr id="1341" name="Shape 1341"/>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453" y="13715"/>
                  </a:cubicBezTo>
                  <a:cubicBezTo>
                    <a:pt x="10825" y="11751"/>
                    <a:pt x="10825" y="11358"/>
                    <a:pt x="8963" y="10966"/>
                  </a:cubicBezTo>
                  <a:cubicBezTo>
                    <a:pt x="7101" y="10573"/>
                    <a:pt x="6729" y="10573"/>
                    <a:pt x="6729" y="10573"/>
                  </a:cubicBezTo>
                  <a:lnTo>
                    <a:pt x="7101" y="7431"/>
                  </a:lnTo>
                  <a:close/>
                </a:path>
              </a:pathLst>
            </a:custGeom>
            <a:solidFill>
              <a:srgbClr val="998F8B"/>
            </a:solidFill>
            <a:ln w="12700" cap="flat">
              <a:noFill/>
              <a:miter lim="400000"/>
            </a:ln>
            <a:effectLst/>
          </p:spPr>
          <p:txBody>
            <a:bodyPr wrap="square" lIns="91439" tIns="91439" rIns="91439" bIns="91439" numCol="1" anchor="t">
              <a:noAutofit/>
            </a:bodyPr>
            <a:lstStyle/>
            <a:p/>
          </p:txBody>
        </p:sp>
        <p:sp>
          <p:nvSpPr>
            <p:cNvPr id="1342" name="Shape 1342"/>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825" y="13715"/>
                  </a:cubicBezTo>
                  <a:cubicBezTo>
                    <a:pt x="10825" y="11751"/>
                    <a:pt x="10825" y="11358"/>
                    <a:pt x="8963" y="10966"/>
                  </a:cubicBezTo>
                  <a:cubicBezTo>
                    <a:pt x="7101" y="10573"/>
                    <a:pt x="6729" y="10573"/>
                    <a:pt x="6729" y="10573"/>
                  </a:cubicBezTo>
                  <a:lnTo>
                    <a:pt x="7101" y="7431"/>
                  </a:lnTo>
                  <a:close/>
                </a:path>
              </a:pathLst>
            </a:custGeom>
            <a:solidFill>
              <a:srgbClr val="9A918D"/>
            </a:solidFill>
            <a:ln w="12700" cap="flat">
              <a:noFill/>
              <a:miter lim="400000"/>
            </a:ln>
            <a:effectLst/>
          </p:spPr>
          <p:txBody>
            <a:bodyPr wrap="square" lIns="91439" tIns="91439" rIns="91439" bIns="91439" numCol="1" anchor="t">
              <a:noAutofit/>
            </a:bodyPr>
            <a:lstStyle/>
            <a:p/>
          </p:txBody>
        </p:sp>
        <p:sp>
          <p:nvSpPr>
            <p:cNvPr id="1343" name="Shape 1343"/>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825" y="13715"/>
                  </a:cubicBezTo>
                  <a:cubicBezTo>
                    <a:pt x="10825" y="11751"/>
                    <a:pt x="10825" y="11358"/>
                    <a:pt x="8963" y="10966"/>
                  </a:cubicBezTo>
                  <a:cubicBezTo>
                    <a:pt x="7101" y="10573"/>
                    <a:pt x="6729" y="10573"/>
                    <a:pt x="6729" y="10573"/>
                  </a:cubicBezTo>
                  <a:lnTo>
                    <a:pt x="7101" y="7431"/>
                  </a:lnTo>
                  <a:close/>
                </a:path>
              </a:pathLst>
            </a:custGeom>
            <a:solidFill>
              <a:srgbClr val="9C938F"/>
            </a:solidFill>
            <a:ln w="12700" cap="flat">
              <a:noFill/>
              <a:miter lim="400000"/>
            </a:ln>
            <a:effectLst/>
          </p:spPr>
          <p:txBody>
            <a:bodyPr wrap="square" lIns="91439" tIns="91439" rIns="91439" bIns="91439" numCol="1" anchor="t">
              <a:noAutofit/>
            </a:bodyPr>
            <a:lstStyle/>
            <a:p/>
          </p:txBody>
        </p:sp>
        <p:sp>
          <p:nvSpPr>
            <p:cNvPr id="1344" name="Shape 1344"/>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101"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25"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101" y="7408"/>
                  </a:lnTo>
                  <a:close/>
                </a:path>
              </a:pathLst>
            </a:custGeom>
            <a:solidFill>
              <a:srgbClr val="9E9592"/>
            </a:solidFill>
            <a:ln w="12700" cap="flat">
              <a:noFill/>
              <a:miter lim="400000"/>
            </a:ln>
            <a:effectLst/>
          </p:spPr>
          <p:txBody>
            <a:bodyPr wrap="square" lIns="91439" tIns="91439" rIns="91439" bIns="91439" numCol="1" anchor="t">
              <a:noAutofit/>
            </a:bodyPr>
            <a:lstStyle/>
            <a:p/>
          </p:txBody>
        </p:sp>
        <p:sp>
          <p:nvSpPr>
            <p:cNvPr id="1345" name="Shape 1345"/>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101"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25"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101" y="7408"/>
                  </a:lnTo>
                  <a:close/>
                </a:path>
              </a:pathLst>
            </a:custGeom>
            <a:solidFill>
              <a:srgbClr val="A09794"/>
            </a:solidFill>
            <a:ln w="12700" cap="flat">
              <a:noFill/>
              <a:miter lim="400000"/>
            </a:ln>
            <a:effectLst/>
          </p:spPr>
          <p:txBody>
            <a:bodyPr wrap="square" lIns="91439" tIns="91439" rIns="91439" bIns="91439" numCol="1" anchor="t">
              <a:noAutofit/>
            </a:bodyPr>
            <a:lstStyle/>
            <a:p/>
          </p:txBody>
        </p:sp>
        <p:sp>
          <p:nvSpPr>
            <p:cNvPr id="1346" name="Shape 1346"/>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101"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25"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101" y="7408"/>
                  </a:lnTo>
                  <a:close/>
                </a:path>
              </a:pathLst>
            </a:custGeom>
            <a:solidFill>
              <a:srgbClr val="A29996"/>
            </a:solidFill>
            <a:ln w="12700" cap="flat">
              <a:noFill/>
              <a:miter lim="400000"/>
            </a:ln>
            <a:effectLst/>
          </p:spPr>
          <p:txBody>
            <a:bodyPr wrap="square" lIns="91439" tIns="91439" rIns="91439" bIns="91439" numCol="1" anchor="t">
              <a:noAutofit/>
            </a:bodyPr>
            <a:lstStyle/>
            <a:p/>
          </p:txBody>
        </p:sp>
        <p:sp>
          <p:nvSpPr>
            <p:cNvPr id="1347" name="Shape 1347"/>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101"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101" y="7408"/>
                  </a:lnTo>
                  <a:close/>
                </a:path>
              </a:pathLst>
            </a:custGeom>
            <a:solidFill>
              <a:srgbClr val="A49C98"/>
            </a:solidFill>
            <a:ln w="12700" cap="flat">
              <a:noFill/>
              <a:miter lim="400000"/>
            </a:ln>
            <a:effectLst/>
          </p:spPr>
          <p:txBody>
            <a:bodyPr wrap="square" lIns="91439" tIns="91439" rIns="91439" bIns="91439" numCol="1" anchor="t">
              <a:noAutofit/>
            </a:bodyPr>
            <a:lstStyle/>
            <a:p/>
          </p:txBody>
        </p:sp>
        <p:sp>
          <p:nvSpPr>
            <p:cNvPr id="1348" name="Shape 1348"/>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101"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101" y="7408"/>
                  </a:lnTo>
                  <a:close/>
                </a:path>
              </a:pathLst>
            </a:custGeom>
            <a:solidFill>
              <a:srgbClr val="A69E9A"/>
            </a:solidFill>
            <a:ln w="12700" cap="flat">
              <a:noFill/>
              <a:miter lim="400000"/>
            </a:ln>
            <a:effectLst/>
          </p:spPr>
          <p:txBody>
            <a:bodyPr wrap="square" lIns="91439" tIns="91439" rIns="91439" bIns="91439" numCol="1" anchor="t">
              <a:noAutofit/>
            </a:bodyPr>
            <a:lstStyle/>
            <a:p/>
          </p:txBody>
        </p:sp>
        <p:sp>
          <p:nvSpPr>
            <p:cNvPr id="1349" name="Shape 1349"/>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474" y="7408"/>
                  </a:lnTo>
                  <a:close/>
                </a:path>
              </a:pathLst>
            </a:custGeom>
            <a:solidFill>
              <a:srgbClr val="A8A09C"/>
            </a:solidFill>
            <a:ln w="12700" cap="flat">
              <a:noFill/>
              <a:miter lim="400000"/>
            </a:ln>
            <a:effectLst/>
          </p:spPr>
          <p:txBody>
            <a:bodyPr wrap="square" lIns="91439" tIns="91439" rIns="91439" bIns="91439" numCol="1" anchor="t">
              <a:noAutofit/>
            </a:bodyPr>
            <a:lstStyle/>
            <a:p/>
          </p:txBody>
        </p:sp>
        <p:sp>
          <p:nvSpPr>
            <p:cNvPr id="1350" name="Shape 1350"/>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474" y="7408"/>
                  </a:lnTo>
                  <a:close/>
                </a:path>
              </a:pathLst>
            </a:custGeom>
            <a:solidFill>
              <a:srgbClr val="AAA29F"/>
            </a:solidFill>
            <a:ln w="12700" cap="flat">
              <a:noFill/>
              <a:miter lim="400000"/>
            </a:ln>
            <a:effectLst/>
          </p:spPr>
          <p:txBody>
            <a:bodyPr wrap="square" lIns="91439" tIns="91439" rIns="91439" bIns="91439" numCol="1" anchor="t">
              <a:noAutofit/>
            </a:bodyPr>
            <a:lstStyle/>
            <a:p/>
          </p:txBody>
        </p:sp>
        <p:sp>
          <p:nvSpPr>
            <p:cNvPr id="1351" name="Shape 1351"/>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474" y="7408"/>
                  </a:lnTo>
                  <a:close/>
                </a:path>
              </a:pathLst>
            </a:custGeom>
            <a:solidFill>
              <a:srgbClr val="ADA4A1"/>
            </a:solidFill>
            <a:ln w="12700" cap="flat">
              <a:noFill/>
              <a:miter lim="400000"/>
            </a:ln>
            <a:effectLst/>
          </p:spPr>
          <p:txBody>
            <a:bodyPr wrap="square" lIns="91439" tIns="91439" rIns="91439" bIns="91439" numCol="1" anchor="t">
              <a:noAutofit/>
            </a:bodyPr>
            <a:lstStyle/>
            <a:p/>
          </p:txBody>
        </p:sp>
        <p:sp>
          <p:nvSpPr>
            <p:cNvPr id="1352" name="Shape 1352"/>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474" y="7408"/>
                  </a:lnTo>
                  <a:close/>
                </a:path>
              </a:pathLst>
            </a:custGeom>
            <a:solidFill>
              <a:srgbClr val="AFA7A3"/>
            </a:solidFill>
            <a:ln w="12700" cap="flat">
              <a:noFill/>
              <a:miter lim="400000"/>
            </a:ln>
            <a:effectLst/>
          </p:spPr>
          <p:txBody>
            <a:bodyPr wrap="square" lIns="91439" tIns="91439" rIns="91439" bIns="91439" numCol="1" anchor="t">
              <a:noAutofit/>
            </a:bodyPr>
            <a:lstStyle/>
            <a:p/>
          </p:txBody>
        </p:sp>
        <p:sp>
          <p:nvSpPr>
            <p:cNvPr id="1353" name="Shape 1353"/>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474" y="7408"/>
                  </a:lnTo>
                  <a:close/>
                </a:path>
              </a:pathLst>
            </a:custGeom>
            <a:solidFill>
              <a:srgbClr val="B1A9A6"/>
            </a:solidFill>
            <a:ln w="12700" cap="flat">
              <a:noFill/>
              <a:miter lim="400000"/>
            </a:ln>
            <a:effectLst/>
          </p:spPr>
          <p:txBody>
            <a:bodyPr wrap="square" lIns="91439" tIns="91439" rIns="91439" bIns="91439" numCol="1" anchor="t">
              <a:noAutofit/>
            </a:bodyPr>
            <a:lstStyle/>
            <a:p/>
          </p:txBody>
        </p:sp>
        <p:sp>
          <p:nvSpPr>
            <p:cNvPr id="1354" name="Shape 1354"/>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474" y="7408"/>
                  </a:lnTo>
                  <a:close/>
                </a:path>
              </a:pathLst>
            </a:custGeom>
            <a:solidFill>
              <a:srgbClr val="B3ABA8"/>
            </a:solidFill>
            <a:ln w="12700" cap="flat">
              <a:noFill/>
              <a:miter lim="400000"/>
            </a:ln>
            <a:effectLst/>
          </p:spPr>
          <p:txBody>
            <a:bodyPr wrap="square" lIns="91439" tIns="91439" rIns="91439" bIns="91439" numCol="1" anchor="t">
              <a:noAutofit/>
            </a:bodyPr>
            <a:lstStyle/>
            <a:p/>
          </p:txBody>
        </p:sp>
        <p:sp>
          <p:nvSpPr>
            <p:cNvPr id="1355" name="Shape 1355"/>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1198" y="11335"/>
                    <a:pt x="8963" y="10943"/>
                  </a:cubicBezTo>
                  <a:cubicBezTo>
                    <a:pt x="7101" y="10550"/>
                    <a:pt x="6729" y="10550"/>
                    <a:pt x="6729" y="10550"/>
                  </a:cubicBezTo>
                  <a:lnTo>
                    <a:pt x="7474" y="7408"/>
                  </a:lnTo>
                  <a:close/>
                </a:path>
              </a:pathLst>
            </a:custGeom>
            <a:solidFill>
              <a:srgbClr val="B5ADAA"/>
            </a:solidFill>
            <a:ln w="12700" cap="flat">
              <a:noFill/>
              <a:miter lim="400000"/>
            </a:ln>
            <a:effectLst/>
          </p:spPr>
          <p:txBody>
            <a:bodyPr wrap="square" lIns="91439" tIns="91439" rIns="91439" bIns="91439" numCol="1" anchor="t">
              <a:noAutofit/>
            </a:bodyPr>
            <a:lstStyle/>
            <a:p/>
          </p:txBody>
        </p:sp>
        <p:sp>
          <p:nvSpPr>
            <p:cNvPr id="1356" name="Shape 1356"/>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1198" y="11335"/>
                    <a:pt x="8963" y="10943"/>
                  </a:cubicBezTo>
                  <a:cubicBezTo>
                    <a:pt x="7101" y="10550"/>
                    <a:pt x="6729" y="10550"/>
                    <a:pt x="6729" y="10550"/>
                  </a:cubicBezTo>
                  <a:lnTo>
                    <a:pt x="7474" y="7408"/>
                  </a:lnTo>
                  <a:close/>
                </a:path>
              </a:pathLst>
            </a:custGeom>
            <a:solidFill>
              <a:srgbClr val="B7B0AC"/>
            </a:solidFill>
            <a:ln w="12700" cap="flat">
              <a:noFill/>
              <a:miter lim="400000"/>
            </a:ln>
            <a:effectLst/>
          </p:spPr>
          <p:txBody>
            <a:bodyPr wrap="square" lIns="91439" tIns="91439" rIns="91439" bIns="91439" numCol="1" anchor="t">
              <a:noAutofit/>
            </a:bodyPr>
            <a:lstStyle/>
            <a:p/>
          </p:txBody>
        </p:sp>
        <p:sp>
          <p:nvSpPr>
            <p:cNvPr id="1357" name="Shape 1357"/>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1198" y="11335"/>
                    <a:pt x="8963" y="10943"/>
                  </a:cubicBezTo>
                  <a:cubicBezTo>
                    <a:pt x="7101" y="10550"/>
                    <a:pt x="6729" y="10550"/>
                    <a:pt x="6729" y="10550"/>
                  </a:cubicBezTo>
                  <a:lnTo>
                    <a:pt x="7474" y="7408"/>
                  </a:lnTo>
                  <a:close/>
                </a:path>
              </a:pathLst>
            </a:custGeom>
            <a:solidFill>
              <a:srgbClr val="B9B2AF"/>
            </a:solidFill>
            <a:ln w="12700" cap="flat">
              <a:noFill/>
              <a:miter lim="400000"/>
            </a:ln>
            <a:effectLst/>
          </p:spPr>
          <p:txBody>
            <a:bodyPr wrap="square" lIns="91439" tIns="91439" rIns="91439" bIns="91439" numCol="1" anchor="t">
              <a:noAutofit/>
            </a:bodyPr>
            <a:lstStyle/>
            <a:p/>
          </p:txBody>
        </p:sp>
        <p:sp>
          <p:nvSpPr>
            <p:cNvPr id="1358" name="Shape 1358"/>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1198" y="11335"/>
                    <a:pt x="8963" y="10943"/>
                  </a:cubicBezTo>
                  <a:cubicBezTo>
                    <a:pt x="7101" y="10550"/>
                    <a:pt x="6729" y="10550"/>
                    <a:pt x="6729" y="10550"/>
                  </a:cubicBezTo>
                  <a:lnTo>
                    <a:pt x="7474" y="7408"/>
                  </a:lnTo>
                  <a:close/>
                </a:path>
              </a:pathLst>
            </a:custGeom>
            <a:solidFill>
              <a:srgbClr val="BBB4B1"/>
            </a:solidFill>
            <a:ln w="12700" cap="flat">
              <a:noFill/>
              <a:miter lim="400000"/>
            </a:ln>
            <a:effectLst/>
          </p:spPr>
          <p:txBody>
            <a:bodyPr wrap="square" lIns="91439" tIns="91439" rIns="91439" bIns="91439" numCol="1" anchor="t">
              <a:noAutofit/>
            </a:bodyPr>
            <a:lstStyle/>
            <a:p/>
          </p:txBody>
        </p:sp>
        <p:sp>
          <p:nvSpPr>
            <p:cNvPr id="1359" name="Shape 1359"/>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8963" y="10943"/>
                  </a:cubicBezTo>
                  <a:cubicBezTo>
                    <a:pt x="7101" y="10550"/>
                    <a:pt x="6729" y="10550"/>
                    <a:pt x="6729" y="10550"/>
                  </a:cubicBezTo>
                  <a:lnTo>
                    <a:pt x="7474" y="7408"/>
                  </a:lnTo>
                  <a:close/>
                </a:path>
              </a:pathLst>
            </a:custGeom>
            <a:solidFill>
              <a:srgbClr val="BDB6B3"/>
            </a:solidFill>
            <a:ln w="12700" cap="flat">
              <a:noFill/>
              <a:miter lim="400000"/>
            </a:ln>
            <a:effectLst/>
          </p:spPr>
          <p:txBody>
            <a:bodyPr wrap="square" lIns="91439" tIns="91439" rIns="91439" bIns="91439" numCol="1" anchor="t">
              <a:noAutofit/>
            </a:bodyPr>
            <a:lstStyle/>
            <a:p/>
          </p:txBody>
        </p:sp>
        <p:sp>
          <p:nvSpPr>
            <p:cNvPr id="1360" name="Shape 1360"/>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6729" y="10550"/>
                  </a:cubicBezTo>
                  <a:lnTo>
                    <a:pt x="7474" y="7408"/>
                  </a:lnTo>
                  <a:close/>
                </a:path>
              </a:pathLst>
            </a:custGeom>
            <a:solidFill>
              <a:srgbClr val="BFB9B6"/>
            </a:solidFill>
            <a:ln w="12700" cap="flat">
              <a:noFill/>
              <a:miter lim="400000"/>
            </a:ln>
            <a:effectLst/>
          </p:spPr>
          <p:txBody>
            <a:bodyPr wrap="square" lIns="91439" tIns="91439" rIns="91439" bIns="91439" numCol="1" anchor="t">
              <a:noAutofit/>
            </a:bodyPr>
            <a:lstStyle/>
            <a:p/>
          </p:txBody>
        </p:sp>
        <p:sp>
          <p:nvSpPr>
            <p:cNvPr id="1361" name="Shape 1361"/>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6729" y="10550"/>
                  </a:cubicBezTo>
                  <a:lnTo>
                    <a:pt x="7474" y="7408"/>
                  </a:lnTo>
                  <a:close/>
                </a:path>
              </a:pathLst>
            </a:custGeom>
            <a:solidFill>
              <a:srgbClr val="C1BBB8"/>
            </a:solidFill>
            <a:ln w="12700" cap="flat">
              <a:noFill/>
              <a:miter lim="400000"/>
            </a:ln>
            <a:effectLst/>
          </p:spPr>
          <p:txBody>
            <a:bodyPr wrap="square" lIns="91439" tIns="91439" rIns="91439" bIns="91439" numCol="1" anchor="t">
              <a:noAutofit/>
            </a:bodyPr>
            <a:lstStyle/>
            <a:p/>
          </p:txBody>
        </p:sp>
        <p:sp>
          <p:nvSpPr>
            <p:cNvPr id="1362" name="Shape 1362"/>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6729" y="10550"/>
                  </a:cubicBezTo>
                  <a:lnTo>
                    <a:pt x="7474" y="7408"/>
                  </a:lnTo>
                  <a:close/>
                </a:path>
              </a:pathLst>
            </a:custGeom>
            <a:solidFill>
              <a:srgbClr val="C3BDBB"/>
            </a:solidFill>
            <a:ln w="12700" cap="flat">
              <a:noFill/>
              <a:miter lim="400000"/>
            </a:ln>
            <a:effectLst/>
          </p:spPr>
          <p:txBody>
            <a:bodyPr wrap="square" lIns="91439" tIns="91439" rIns="91439" bIns="91439" numCol="1" anchor="t">
              <a:noAutofit/>
            </a:bodyPr>
            <a:lstStyle/>
            <a:p/>
          </p:txBody>
        </p:sp>
        <p:sp>
          <p:nvSpPr>
            <p:cNvPr id="1363" name="Shape 1363"/>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6729" y="10550"/>
                  </a:cubicBezTo>
                  <a:lnTo>
                    <a:pt x="7474" y="7408"/>
                  </a:lnTo>
                  <a:close/>
                </a:path>
              </a:pathLst>
            </a:custGeom>
            <a:solidFill>
              <a:srgbClr val="C6C0BD"/>
            </a:solidFill>
            <a:ln w="12700" cap="flat">
              <a:noFill/>
              <a:miter lim="400000"/>
            </a:ln>
            <a:effectLst/>
          </p:spPr>
          <p:txBody>
            <a:bodyPr wrap="square" lIns="91439" tIns="91439" rIns="91439" bIns="91439" numCol="1" anchor="t">
              <a:noAutofit/>
            </a:bodyPr>
            <a:lstStyle/>
            <a:p/>
          </p:txBody>
        </p:sp>
        <p:sp>
          <p:nvSpPr>
            <p:cNvPr id="1364" name="Shape 1364"/>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6729" y="10550"/>
                  </a:cubicBezTo>
                  <a:lnTo>
                    <a:pt x="7474" y="7408"/>
                  </a:lnTo>
                  <a:close/>
                </a:path>
              </a:pathLst>
            </a:custGeom>
            <a:solidFill>
              <a:srgbClr val="C8C2C0"/>
            </a:solidFill>
            <a:ln w="12700" cap="flat">
              <a:noFill/>
              <a:miter lim="400000"/>
            </a:ln>
            <a:effectLst/>
          </p:spPr>
          <p:txBody>
            <a:bodyPr wrap="square" lIns="91439" tIns="91439" rIns="91439" bIns="91439" numCol="1" anchor="t">
              <a:noAutofit/>
            </a:bodyPr>
            <a:lstStyle/>
            <a:p/>
          </p:txBody>
        </p:sp>
        <p:sp>
          <p:nvSpPr>
            <p:cNvPr id="1365" name="Shape 1365"/>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6729" y="10550"/>
                  </a:cubicBezTo>
                  <a:lnTo>
                    <a:pt x="7474" y="7408"/>
                  </a:lnTo>
                  <a:close/>
                </a:path>
              </a:pathLst>
            </a:custGeom>
            <a:solidFill>
              <a:srgbClr val="CAC5C2"/>
            </a:solidFill>
            <a:ln w="12700" cap="flat">
              <a:noFill/>
              <a:miter lim="400000"/>
            </a:ln>
            <a:effectLst/>
          </p:spPr>
          <p:txBody>
            <a:bodyPr wrap="square" lIns="91439" tIns="91439" rIns="91439" bIns="91439" numCol="1" anchor="t">
              <a:noAutofit/>
            </a:bodyPr>
            <a:lstStyle/>
            <a:p/>
          </p:txBody>
        </p:sp>
        <p:sp>
          <p:nvSpPr>
            <p:cNvPr id="1366" name="Shape 1366"/>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CCC7C5"/>
            </a:solidFill>
            <a:ln w="12700" cap="flat">
              <a:noFill/>
              <a:miter lim="400000"/>
            </a:ln>
            <a:effectLst/>
          </p:spPr>
          <p:txBody>
            <a:bodyPr wrap="square" lIns="91439" tIns="91439" rIns="91439" bIns="91439" numCol="1" anchor="t">
              <a:noAutofit/>
            </a:bodyPr>
            <a:lstStyle/>
            <a:p/>
          </p:txBody>
        </p:sp>
        <p:sp>
          <p:nvSpPr>
            <p:cNvPr id="1367" name="Shape 1367"/>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8963" y="13692"/>
                    <a:pt x="9708" y="14084"/>
                  </a:cubicBezTo>
                  <a:cubicBezTo>
                    <a:pt x="10081"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CEC9C7"/>
            </a:solidFill>
            <a:ln w="12700" cap="flat">
              <a:noFill/>
              <a:miter lim="400000"/>
            </a:ln>
            <a:effectLst/>
          </p:spPr>
          <p:txBody>
            <a:bodyPr wrap="square" lIns="91439" tIns="91439" rIns="91439" bIns="91439" numCol="1" anchor="t">
              <a:noAutofit/>
            </a:bodyPr>
            <a:lstStyle/>
            <a:p/>
          </p:txBody>
        </p:sp>
        <p:sp>
          <p:nvSpPr>
            <p:cNvPr id="1368" name="Shape 1368"/>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8963" y="13692"/>
                    <a:pt x="9708"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1CCCA"/>
            </a:solidFill>
            <a:ln w="12700" cap="flat">
              <a:noFill/>
              <a:miter lim="400000"/>
            </a:ln>
            <a:effectLst/>
          </p:spPr>
          <p:txBody>
            <a:bodyPr wrap="square" lIns="91439" tIns="91439" rIns="91439" bIns="91439" numCol="1" anchor="t">
              <a:noAutofit/>
            </a:bodyPr>
            <a:lstStyle/>
            <a:p/>
          </p:txBody>
        </p:sp>
        <p:sp>
          <p:nvSpPr>
            <p:cNvPr id="1369" name="Shape 1369"/>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8963"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3CECC"/>
            </a:solidFill>
            <a:ln w="12700" cap="flat">
              <a:noFill/>
              <a:miter lim="400000"/>
            </a:ln>
            <a:effectLst/>
          </p:spPr>
          <p:txBody>
            <a:bodyPr wrap="square" lIns="91439" tIns="91439" rIns="91439" bIns="91439" numCol="1" anchor="t">
              <a:noAutofit/>
            </a:bodyPr>
            <a:lstStyle/>
            <a:p/>
          </p:txBody>
        </p:sp>
        <p:sp>
          <p:nvSpPr>
            <p:cNvPr id="1370" name="Shape 1370"/>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8963"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5D1CF"/>
            </a:solidFill>
            <a:ln w="12700" cap="flat">
              <a:noFill/>
              <a:miter lim="400000"/>
            </a:ln>
            <a:effectLst/>
          </p:spPr>
          <p:txBody>
            <a:bodyPr wrap="square" lIns="91439" tIns="91439" rIns="91439" bIns="91439" numCol="1" anchor="t">
              <a:noAutofit/>
            </a:bodyPr>
            <a:lstStyle/>
            <a:p/>
          </p:txBody>
        </p:sp>
        <p:sp>
          <p:nvSpPr>
            <p:cNvPr id="1371" name="Shape 1371"/>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453"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9336"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7D3D1"/>
            </a:solidFill>
            <a:ln w="12700" cap="flat">
              <a:noFill/>
              <a:miter lim="400000"/>
            </a:ln>
            <a:effectLst/>
          </p:spPr>
          <p:txBody>
            <a:bodyPr wrap="square" lIns="91439" tIns="91439" rIns="91439" bIns="91439" numCol="1" anchor="t">
              <a:noAutofit/>
            </a:bodyPr>
            <a:lstStyle/>
            <a:p/>
          </p:txBody>
        </p:sp>
        <p:sp>
          <p:nvSpPr>
            <p:cNvPr id="1372" name="Shape 1372"/>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453"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9336"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9D5D4"/>
            </a:solidFill>
            <a:ln w="12700" cap="flat">
              <a:noFill/>
              <a:miter lim="400000"/>
            </a:ln>
            <a:effectLst/>
          </p:spPr>
          <p:txBody>
            <a:bodyPr wrap="square" lIns="91439" tIns="91439" rIns="91439" bIns="91439" numCol="1" anchor="t">
              <a:noAutofit/>
            </a:bodyPr>
            <a:lstStyle/>
            <a:p/>
          </p:txBody>
        </p:sp>
        <p:sp>
          <p:nvSpPr>
            <p:cNvPr id="1373" name="Shape 1373"/>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453" y="6230"/>
                  </a:cubicBezTo>
                  <a:cubicBezTo>
                    <a:pt x="10081" y="6623"/>
                    <a:pt x="10081" y="6623"/>
                    <a:pt x="9708" y="6623"/>
                  </a:cubicBezTo>
                  <a:cubicBezTo>
                    <a:pt x="1887" y="5052"/>
                    <a:pt x="1887" y="5052"/>
                    <a:pt x="1887" y="5052"/>
                  </a:cubicBezTo>
                  <a:cubicBezTo>
                    <a:pt x="1887" y="5052"/>
                    <a:pt x="1515" y="5052"/>
                    <a:pt x="1515" y="4659"/>
                  </a:cubicBezTo>
                  <a:cubicBezTo>
                    <a:pt x="1887" y="3088"/>
                    <a:pt x="2632" y="-1232"/>
                    <a:pt x="11943" y="339"/>
                  </a:cubicBezTo>
                  <a:cubicBezTo>
                    <a:pt x="17529" y="1517"/>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9336"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CD8D6"/>
            </a:solidFill>
            <a:ln w="12700" cap="flat">
              <a:noFill/>
              <a:miter lim="400000"/>
            </a:ln>
            <a:effectLst/>
          </p:spPr>
          <p:txBody>
            <a:bodyPr wrap="square" lIns="91439" tIns="91439" rIns="91439" bIns="91439" numCol="1" anchor="t">
              <a:noAutofit/>
            </a:bodyPr>
            <a:lstStyle/>
            <a:p/>
          </p:txBody>
        </p:sp>
        <p:sp>
          <p:nvSpPr>
            <p:cNvPr id="1374" name="Shape 1374"/>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453" y="6230"/>
                  </a:cubicBezTo>
                  <a:cubicBezTo>
                    <a:pt x="10081" y="6623"/>
                    <a:pt x="10081" y="6623"/>
                    <a:pt x="9708" y="6623"/>
                  </a:cubicBezTo>
                  <a:cubicBezTo>
                    <a:pt x="1887" y="5052"/>
                    <a:pt x="1887" y="5052"/>
                    <a:pt x="1887" y="5052"/>
                  </a:cubicBezTo>
                  <a:cubicBezTo>
                    <a:pt x="1887" y="5052"/>
                    <a:pt x="1515" y="5052"/>
                    <a:pt x="1515" y="4659"/>
                  </a:cubicBezTo>
                  <a:cubicBezTo>
                    <a:pt x="1887" y="3088"/>
                    <a:pt x="2632" y="-1232"/>
                    <a:pt x="11943" y="339"/>
                  </a:cubicBezTo>
                  <a:cubicBezTo>
                    <a:pt x="17529" y="1517"/>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9336"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EDAD9"/>
            </a:solidFill>
            <a:ln w="12700" cap="flat">
              <a:noFill/>
              <a:miter lim="400000"/>
            </a:ln>
            <a:effectLst/>
          </p:spPr>
          <p:txBody>
            <a:bodyPr wrap="square" lIns="91439" tIns="91439" rIns="91439" bIns="91439" numCol="1" anchor="t">
              <a:noAutofit/>
            </a:bodyPr>
            <a:lstStyle/>
            <a:p/>
          </p:txBody>
        </p:sp>
        <p:sp>
          <p:nvSpPr>
            <p:cNvPr id="1375" name="Shape 1375"/>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453" y="6230"/>
                  </a:cubicBezTo>
                  <a:cubicBezTo>
                    <a:pt x="10081" y="6623"/>
                    <a:pt x="10081" y="6623"/>
                    <a:pt x="9708" y="6623"/>
                  </a:cubicBezTo>
                  <a:cubicBezTo>
                    <a:pt x="1887" y="5052"/>
                    <a:pt x="1887" y="5052"/>
                    <a:pt x="1887" y="5052"/>
                  </a:cubicBezTo>
                  <a:cubicBezTo>
                    <a:pt x="1887" y="5052"/>
                    <a:pt x="1515" y="5052"/>
                    <a:pt x="1515" y="4659"/>
                  </a:cubicBezTo>
                  <a:cubicBezTo>
                    <a:pt x="1887" y="3088"/>
                    <a:pt x="2632" y="-1232"/>
                    <a:pt x="11943" y="339"/>
                  </a:cubicBezTo>
                  <a:cubicBezTo>
                    <a:pt x="17529" y="1517"/>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9336"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E0DDDB"/>
            </a:solidFill>
            <a:ln w="12700" cap="flat">
              <a:noFill/>
              <a:miter lim="400000"/>
            </a:ln>
            <a:effectLst/>
          </p:spPr>
          <p:txBody>
            <a:bodyPr wrap="square" lIns="91439" tIns="91439" rIns="91439" bIns="91439" numCol="1" anchor="t">
              <a:noAutofit/>
            </a:bodyPr>
            <a:lstStyle/>
            <a:p/>
          </p:txBody>
        </p:sp>
        <p:sp>
          <p:nvSpPr>
            <p:cNvPr id="1376" name="Shape 1376"/>
            <p:cNvSpPr/>
            <p:nvPr/>
          </p:nvSpPr>
          <p:spPr>
            <a:xfrm>
              <a:off x="2335685" y="1202486"/>
              <a:ext cx="262582" cy="238333"/>
            </a:xfrm>
            <a:custGeom>
              <a:avLst/>
              <a:gdLst/>
              <a:ahLst/>
              <a:cxnLst>
                <a:cxn ang="0">
                  <a:pos x="wd2" y="hd2"/>
                </a:cxn>
                <a:cxn ang="5400000">
                  <a:pos x="wd2" y="hd2"/>
                </a:cxn>
                <a:cxn ang="10800000">
                  <a:pos x="wd2" y="hd2"/>
                </a:cxn>
                <a:cxn ang="16200000">
                  <a:pos x="wd2" y="hd2"/>
                </a:cxn>
              </a:cxnLst>
              <a:rect l="0" t="0" r="r" b="b"/>
              <a:pathLst>
                <a:path w="20300"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8660" y="19190"/>
                  </a:cubicBezTo>
                  <a:cubicBezTo>
                    <a:pt x="3074" y="18404"/>
                    <a:pt x="-650" y="15263"/>
                    <a:pt x="95" y="12121"/>
                  </a:cubicBezTo>
                  <a:cubicBezTo>
                    <a:pt x="95" y="10943"/>
                    <a:pt x="95" y="10550"/>
                    <a:pt x="467" y="10943"/>
                  </a:cubicBezTo>
                  <a:cubicBezTo>
                    <a:pt x="8660" y="12121"/>
                    <a:pt x="8660" y="12121"/>
                    <a:pt x="8660" y="12121"/>
                  </a:cubicBezTo>
                  <a:cubicBezTo>
                    <a:pt x="9033" y="12121"/>
                    <a:pt x="9033" y="12121"/>
                    <a:pt x="9033" y="12121"/>
                  </a:cubicBezTo>
                  <a:cubicBezTo>
                    <a:pt x="9033" y="13692"/>
                    <a:pt x="9033" y="13692"/>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E3DFDE"/>
            </a:solidFill>
            <a:ln w="12700" cap="flat">
              <a:noFill/>
              <a:miter lim="400000"/>
            </a:ln>
            <a:effectLst/>
          </p:spPr>
          <p:txBody>
            <a:bodyPr wrap="square" lIns="91439" tIns="91439" rIns="91439" bIns="91439" numCol="1" anchor="t">
              <a:noAutofit/>
            </a:bodyPr>
            <a:lstStyle/>
            <a:p/>
          </p:txBody>
        </p:sp>
        <p:sp>
          <p:nvSpPr>
            <p:cNvPr id="1377" name="Shape 1377"/>
            <p:cNvSpPr/>
            <p:nvPr/>
          </p:nvSpPr>
          <p:spPr>
            <a:xfrm>
              <a:off x="2335685" y="1202486"/>
              <a:ext cx="262582" cy="238333"/>
            </a:xfrm>
            <a:custGeom>
              <a:avLst/>
              <a:gdLst/>
              <a:ahLst/>
              <a:cxnLst>
                <a:cxn ang="0">
                  <a:pos x="wd2" y="hd2"/>
                </a:cxn>
                <a:cxn ang="5400000">
                  <a:pos x="wd2" y="hd2"/>
                </a:cxn>
                <a:cxn ang="10800000">
                  <a:pos x="wd2" y="hd2"/>
                </a:cxn>
                <a:cxn ang="16200000">
                  <a:pos x="wd2" y="hd2"/>
                </a:cxn>
              </a:cxnLst>
              <a:rect l="0" t="0" r="r" b="b"/>
              <a:pathLst>
                <a:path w="20300"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8660" y="19190"/>
                  </a:cubicBezTo>
                  <a:cubicBezTo>
                    <a:pt x="3074" y="18404"/>
                    <a:pt x="-650" y="15263"/>
                    <a:pt x="95" y="12121"/>
                  </a:cubicBezTo>
                  <a:cubicBezTo>
                    <a:pt x="95" y="10943"/>
                    <a:pt x="95" y="10550"/>
                    <a:pt x="467" y="10943"/>
                  </a:cubicBezTo>
                  <a:cubicBezTo>
                    <a:pt x="8660" y="12121"/>
                    <a:pt x="8660" y="12121"/>
                    <a:pt x="8660" y="12121"/>
                  </a:cubicBezTo>
                  <a:cubicBezTo>
                    <a:pt x="9033" y="12121"/>
                    <a:pt x="9033" y="12121"/>
                    <a:pt x="9033" y="12121"/>
                  </a:cubicBezTo>
                  <a:cubicBezTo>
                    <a:pt x="9033" y="13692"/>
                    <a:pt x="9033" y="13692"/>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E5E2E1"/>
            </a:solidFill>
            <a:ln w="12700" cap="flat">
              <a:noFill/>
              <a:miter lim="400000"/>
            </a:ln>
            <a:effectLst/>
          </p:spPr>
          <p:txBody>
            <a:bodyPr wrap="square" lIns="91439" tIns="91439" rIns="91439" bIns="91439" numCol="1" anchor="t">
              <a:noAutofit/>
            </a:bodyPr>
            <a:lstStyle/>
            <a:p/>
          </p:txBody>
        </p:sp>
        <p:sp>
          <p:nvSpPr>
            <p:cNvPr id="1378" name="Shape 1378"/>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E7E4E3"/>
            </a:solidFill>
            <a:ln w="12700" cap="flat">
              <a:noFill/>
              <a:miter lim="400000"/>
            </a:ln>
            <a:effectLst/>
          </p:spPr>
          <p:txBody>
            <a:bodyPr wrap="square" lIns="91439" tIns="91439" rIns="91439" bIns="91439" numCol="1" anchor="t">
              <a:noAutofit/>
            </a:bodyPr>
            <a:lstStyle/>
            <a:p/>
          </p:txBody>
        </p:sp>
        <p:sp>
          <p:nvSpPr>
            <p:cNvPr id="1379" name="Shape 1379"/>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E9E7E6"/>
            </a:solidFill>
            <a:ln w="12700" cap="flat">
              <a:noFill/>
              <a:miter lim="400000"/>
            </a:ln>
            <a:effectLst/>
          </p:spPr>
          <p:txBody>
            <a:bodyPr wrap="square" lIns="91439" tIns="91439" rIns="91439" bIns="91439" numCol="1" anchor="t">
              <a:noAutofit/>
            </a:bodyPr>
            <a:lstStyle/>
            <a:p/>
          </p:txBody>
        </p:sp>
        <p:sp>
          <p:nvSpPr>
            <p:cNvPr id="1380" name="Shape 1380"/>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ECEAE9"/>
            </a:solidFill>
            <a:ln w="12700" cap="flat">
              <a:noFill/>
              <a:miter lim="400000"/>
            </a:ln>
            <a:effectLst/>
          </p:spPr>
          <p:txBody>
            <a:bodyPr wrap="square" lIns="91439" tIns="91439" rIns="91439" bIns="91439" numCol="1" anchor="t">
              <a:noAutofit/>
            </a:bodyPr>
            <a:lstStyle/>
            <a:p/>
          </p:txBody>
        </p:sp>
        <p:sp>
          <p:nvSpPr>
            <p:cNvPr id="1381" name="Shape 1381"/>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EEECEB"/>
            </a:solidFill>
            <a:ln w="12700" cap="flat">
              <a:noFill/>
              <a:miter lim="400000"/>
            </a:ln>
            <a:effectLst/>
          </p:spPr>
          <p:txBody>
            <a:bodyPr wrap="square" lIns="91439" tIns="91439" rIns="91439" bIns="91439" numCol="1" anchor="t">
              <a:noAutofit/>
            </a:bodyPr>
            <a:lstStyle/>
            <a:p/>
          </p:txBody>
        </p:sp>
        <p:sp>
          <p:nvSpPr>
            <p:cNvPr id="1382" name="Shape 1382"/>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0EFEE"/>
            </a:solidFill>
            <a:ln w="12700" cap="flat">
              <a:noFill/>
              <a:miter lim="400000"/>
            </a:ln>
            <a:effectLst/>
          </p:spPr>
          <p:txBody>
            <a:bodyPr wrap="square" lIns="91439" tIns="91439" rIns="91439" bIns="91439" numCol="1" anchor="t">
              <a:noAutofit/>
            </a:bodyPr>
            <a:lstStyle/>
            <a:p/>
          </p:txBody>
        </p:sp>
        <p:sp>
          <p:nvSpPr>
            <p:cNvPr id="1383" name="Shape 1383"/>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584"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3F1F1"/>
            </a:solidFill>
            <a:ln w="12700" cap="flat">
              <a:noFill/>
              <a:miter lim="400000"/>
            </a:ln>
            <a:effectLst/>
          </p:spPr>
          <p:txBody>
            <a:bodyPr wrap="square" lIns="91439" tIns="91439" rIns="91439" bIns="91439" numCol="1" anchor="t">
              <a:noAutofit/>
            </a:bodyPr>
            <a:lstStyle/>
            <a:p/>
          </p:txBody>
        </p:sp>
        <p:sp>
          <p:nvSpPr>
            <p:cNvPr id="1384" name="Shape 1384"/>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584"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5F4F4"/>
            </a:solidFill>
            <a:ln w="12700" cap="flat">
              <a:noFill/>
              <a:miter lim="400000"/>
            </a:ln>
            <a:effectLst/>
          </p:spPr>
          <p:txBody>
            <a:bodyPr wrap="square" lIns="91439" tIns="91439" rIns="91439" bIns="91439" numCol="1" anchor="t">
              <a:noAutofit/>
            </a:bodyPr>
            <a:lstStyle/>
            <a:p/>
          </p:txBody>
        </p:sp>
        <p:sp>
          <p:nvSpPr>
            <p:cNvPr id="1385" name="Shape 1385"/>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584"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7F7F6"/>
            </a:solidFill>
            <a:ln w="12700" cap="flat">
              <a:noFill/>
              <a:miter lim="400000"/>
            </a:ln>
            <a:effectLst/>
          </p:spPr>
          <p:txBody>
            <a:bodyPr wrap="square" lIns="91439" tIns="91439" rIns="91439" bIns="91439" numCol="1" anchor="t">
              <a:noAutofit/>
            </a:bodyPr>
            <a:lstStyle/>
            <a:p/>
          </p:txBody>
        </p:sp>
        <p:sp>
          <p:nvSpPr>
            <p:cNvPr id="1386" name="Shape 1386"/>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640"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584" y="5052"/>
                    <a:pt x="1584"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AF9F9"/>
            </a:solidFill>
            <a:ln w="12700" cap="flat">
              <a:noFill/>
              <a:miter lim="400000"/>
            </a:ln>
            <a:effectLst/>
          </p:spPr>
          <p:txBody>
            <a:bodyPr wrap="square" lIns="91439" tIns="91439" rIns="91439" bIns="91439" numCol="1" anchor="t">
              <a:noAutofit/>
            </a:bodyPr>
            <a:lstStyle/>
            <a:p/>
          </p:txBody>
        </p:sp>
        <p:sp>
          <p:nvSpPr>
            <p:cNvPr id="1387" name="Shape 1387"/>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640"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584" y="5052"/>
                    <a:pt x="1584"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9033" y="12121"/>
                    <a:pt x="9033" y="12121"/>
                    <a:pt x="9033"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CFCFC"/>
            </a:solidFill>
            <a:ln w="12700" cap="flat">
              <a:noFill/>
              <a:miter lim="400000"/>
            </a:ln>
            <a:effectLst/>
          </p:spPr>
          <p:txBody>
            <a:bodyPr wrap="square" lIns="91439" tIns="91439" rIns="91439" bIns="91439" numCol="1" anchor="t">
              <a:noAutofit/>
            </a:bodyPr>
            <a:lstStyle/>
            <a:p/>
          </p:txBody>
        </p:sp>
        <p:sp>
          <p:nvSpPr>
            <p:cNvPr id="1388" name="Shape 1388"/>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640" y="7015"/>
                  </a:cubicBezTo>
                  <a:cubicBezTo>
                    <a:pt x="11640" y="5444"/>
                    <a:pt x="11640" y="5444"/>
                    <a:pt x="10895" y="5052"/>
                  </a:cubicBezTo>
                  <a:cubicBezTo>
                    <a:pt x="10150" y="5052"/>
                    <a:pt x="10150" y="5052"/>
                    <a:pt x="10150" y="6230"/>
                  </a:cubicBezTo>
                  <a:cubicBezTo>
                    <a:pt x="10150" y="6623"/>
                    <a:pt x="9778" y="6623"/>
                    <a:pt x="9405" y="6623"/>
                  </a:cubicBezTo>
                  <a:cubicBezTo>
                    <a:pt x="1957" y="5052"/>
                    <a:pt x="1957" y="5052"/>
                    <a:pt x="1957" y="5052"/>
                  </a:cubicBezTo>
                  <a:cubicBezTo>
                    <a:pt x="1584" y="5052"/>
                    <a:pt x="1584" y="5052"/>
                    <a:pt x="1584"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9033" y="12121"/>
                    <a:pt x="9033" y="12121"/>
                    <a:pt x="9033"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EFEFE"/>
            </a:solidFill>
            <a:ln w="12700" cap="flat">
              <a:noFill/>
              <a:miter lim="400000"/>
            </a:ln>
            <a:effectLst/>
          </p:spPr>
          <p:txBody>
            <a:bodyPr wrap="square" lIns="91439" tIns="91439" rIns="91439" bIns="91439" numCol="1" anchor="t">
              <a:noAutofit/>
            </a:bodyPr>
            <a:lstStyle/>
            <a:p/>
          </p:txBody>
        </p:sp>
        <p:sp>
          <p:nvSpPr>
            <p:cNvPr id="1389" name="Shape 1389"/>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640" y="7015"/>
                  </a:cubicBezTo>
                  <a:cubicBezTo>
                    <a:pt x="11640" y="5444"/>
                    <a:pt x="11640" y="5444"/>
                    <a:pt x="10895" y="5052"/>
                  </a:cubicBezTo>
                  <a:cubicBezTo>
                    <a:pt x="10150" y="5052"/>
                    <a:pt x="10150" y="5052"/>
                    <a:pt x="10150" y="6230"/>
                  </a:cubicBezTo>
                  <a:cubicBezTo>
                    <a:pt x="10150" y="6623"/>
                    <a:pt x="9778" y="6623"/>
                    <a:pt x="9405" y="6623"/>
                  </a:cubicBezTo>
                  <a:cubicBezTo>
                    <a:pt x="1957" y="5052"/>
                    <a:pt x="1957" y="5052"/>
                    <a:pt x="1957" y="5052"/>
                  </a:cubicBezTo>
                  <a:cubicBezTo>
                    <a:pt x="1584" y="5052"/>
                    <a:pt x="1584" y="5052"/>
                    <a:pt x="1584" y="4659"/>
                  </a:cubicBezTo>
                  <a:cubicBezTo>
                    <a:pt x="1584" y="3088"/>
                    <a:pt x="2329" y="-1232"/>
                    <a:pt x="11640" y="339"/>
                  </a:cubicBezTo>
                  <a:cubicBezTo>
                    <a:pt x="17226" y="1517"/>
                    <a:pt x="20950" y="3873"/>
                    <a:pt x="20205" y="7015"/>
                  </a:cubicBezTo>
                  <a:cubicBezTo>
                    <a:pt x="20205" y="8979"/>
                    <a:pt x="17598" y="10157"/>
                    <a:pt x="15736" y="10157"/>
                  </a:cubicBezTo>
                  <a:cubicBezTo>
                    <a:pt x="15736"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9033" y="12121"/>
                    <a:pt x="9033" y="12121"/>
                    <a:pt x="9033"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FFFFF"/>
            </a:solidFill>
            <a:ln w="12700" cap="flat">
              <a:noFill/>
              <a:miter lim="400000"/>
            </a:ln>
            <a:effectLst/>
          </p:spPr>
          <p:txBody>
            <a:bodyPr wrap="square" lIns="91439" tIns="91439" rIns="91439" bIns="91439" numCol="1" anchor="t">
              <a:noAutofit/>
            </a:bodyPr>
            <a:lstStyle/>
            <a:p/>
          </p:txBody>
        </p:sp>
        <p:pic>
          <p:nvPicPr>
            <p:cNvPr id="1390" name="image14.png"/>
            <p:cNvPicPr>
              <a:picLocks noChangeAspect="1"/>
            </p:cNvPicPr>
            <p:nvPr/>
          </p:nvPicPr>
          <p:blipFill>
            <a:blip r:embed="rId1"/>
            <a:stretch>
              <a:fillRect/>
            </a:stretch>
          </p:blipFill>
          <p:spPr>
            <a:xfrm>
              <a:off x="2254250" y="1435100"/>
              <a:ext cx="57150" cy="73026"/>
            </a:xfrm>
            <a:prstGeom prst="rect">
              <a:avLst/>
            </a:prstGeom>
            <a:ln w="12700" cap="flat">
              <a:noFill/>
              <a:miter lim="400000"/>
              <a:headEnd/>
              <a:tailEnd/>
            </a:ln>
            <a:effectLst/>
          </p:spPr>
        </p:pic>
        <p:pic>
          <p:nvPicPr>
            <p:cNvPr id="1391" name="image15.png"/>
            <p:cNvPicPr>
              <a:picLocks noChangeAspect="1"/>
            </p:cNvPicPr>
            <p:nvPr/>
          </p:nvPicPr>
          <p:blipFill>
            <a:blip r:embed="rId2"/>
            <a:stretch>
              <a:fillRect/>
            </a:stretch>
          </p:blipFill>
          <p:spPr>
            <a:xfrm>
              <a:off x="2263776" y="1374775"/>
              <a:ext cx="60327" cy="69851"/>
            </a:xfrm>
            <a:prstGeom prst="rect">
              <a:avLst/>
            </a:prstGeom>
            <a:ln w="12700" cap="flat">
              <a:noFill/>
              <a:miter lim="400000"/>
              <a:headEnd/>
              <a:tailEnd/>
            </a:ln>
            <a:effectLst/>
          </p:spPr>
        </p:pic>
        <p:pic>
          <p:nvPicPr>
            <p:cNvPr id="1392" name="image16.png"/>
            <p:cNvPicPr>
              <a:picLocks noChangeAspect="1"/>
            </p:cNvPicPr>
            <p:nvPr/>
          </p:nvPicPr>
          <p:blipFill>
            <a:blip r:embed="rId3"/>
            <a:stretch>
              <a:fillRect/>
            </a:stretch>
          </p:blipFill>
          <p:spPr>
            <a:xfrm>
              <a:off x="2301876" y="1165225"/>
              <a:ext cx="57151" cy="69851"/>
            </a:xfrm>
            <a:prstGeom prst="rect">
              <a:avLst/>
            </a:prstGeom>
            <a:ln w="12700" cap="flat">
              <a:noFill/>
              <a:miter lim="400000"/>
              <a:headEnd/>
              <a:tailEnd/>
            </a:ln>
            <a:effectLst/>
          </p:spPr>
        </p:pic>
        <p:pic>
          <p:nvPicPr>
            <p:cNvPr id="1393" name="image17.png"/>
            <p:cNvPicPr>
              <a:picLocks noChangeAspect="1"/>
            </p:cNvPicPr>
            <p:nvPr/>
          </p:nvPicPr>
          <p:blipFill>
            <a:blip r:embed="rId4"/>
            <a:stretch>
              <a:fillRect/>
            </a:stretch>
          </p:blipFill>
          <p:spPr>
            <a:xfrm>
              <a:off x="2311400" y="1101725"/>
              <a:ext cx="57150" cy="73027"/>
            </a:xfrm>
            <a:prstGeom prst="rect">
              <a:avLst/>
            </a:prstGeom>
            <a:ln w="12700" cap="flat">
              <a:noFill/>
              <a:miter lim="400000"/>
              <a:headEnd/>
              <a:tailEnd/>
            </a:ln>
            <a:effectLst/>
          </p:spPr>
        </p:pic>
        <p:sp>
          <p:nvSpPr>
            <p:cNvPr id="1394" name="Shape 1394"/>
            <p:cNvSpPr/>
            <p:nvPr/>
          </p:nvSpPr>
          <p:spPr>
            <a:xfrm>
              <a:off x="0" y="0"/>
              <a:ext cx="2695577" cy="3314701"/>
            </a:xfrm>
            <a:custGeom>
              <a:avLst/>
              <a:gdLst/>
              <a:ahLst/>
              <a:cxnLst>
                <a:cxn ang="0">
                  <a:pos x="wd2" y="hd2"/>
                </a:cxn>
                <a:cxn ang="5400000">
                  <a:pos x="wd2" y="hd2"/>
                </a:cxn>
                <a:cxn ang="10800000">
                  <a:pos x="wd2" y="hd2"/>
                </a:cxn>
                <a:cxn ang="16200000">
                  <a:pos x="wd2" y="hd2"/>
                </a:cxn>
              </a:cxnLst>
              <a:rect l="0" t="0" r="r" b="b"/>
              <a:pathLst>
                <a:path w="21600" h="21600" extrusionOk="0">
                  <a:moveTo>
                    <a:pt x="2256" y="21600"/>
                  </a:moveTo>
                  <a:cubicBezTo>
                    <a:pt x="19344" y="21600"/>
                    <a:pt x="19344" y="21600"/>
                    <a:pt x="19344" y="21600"/>
                  </a:cubicBezTo>
                  <a:cubicBezTo>
                    <a:pt x="20606" y="21600"/>
                    <a:pt x="21600" y="20761"/>
                    <a:pt x="21600" y="19766"/>
                  </a:cubicBezTo>
                  <a:cubicBezTo>
                    <a:pt x="21600" y="5843"/>
                    <a:pt x="21600" y="5843"/>
                    <a:pt x="21600" y="5843"/>
                  </a:cubicBezTo>
                  <a:cubicBezTo>
                    <a:pt x="18236" y="4009"/>
                    <a:pt x="18236" y="4009"/>
                    <a:pt x="18236" y="4009"/>
                  </a:cubicBezTo>
                  <a:cubicBezTo>
                    <a:pt x="10819" y="0"/>
                    <a:pt x="10819" y="0"/>
                    <a:pt x="10819" y="0"/>
                  </a:cubicBezTo>
                  <a:cubicBezTo>
                    <a:pt x="3364" y="4009"/>
                    <a:pt x="3364" y="4009"/>
                    <a:pt x="3364" y="4009"/>
                  </a:cubicBezTo>
                  <a:cubicBezTo>
                    <a:pt x="0" y="5843"/>
                    <a:pt x="0" y="5843"/>
                    <a:pt x="0" y="5843"/>
                  </a:cubicBezTo>
                  <a:cubicBezTo>
                    <a:pt x="0" y="19766"/>
                    <a:pt x="0" y="19766"/>
                    <a:pt x="0" y="19766"/>
                  </a:cubicBezTo>
                  <a:cubicBezTo>
                    <a:pt x="0" y="20761"/>
                    <a:pt x="994" y="21600"/>
                    <a:pt x="2256" y="21600"/>
                  </a:cubicBezTo>
                </a:path>
              </a:pathLst>
            </a:custGeom>
            <a:solidFill>
              <a:srgbClr val="727272"/>
            </a:solidFill>
            <a:ln w="12700" cap="flat">
              <a:noFill/>
              <a:miter lim="400000"/>
            </a:ln>
            <a:effectLst/>
          </p:spPr>
          <p:txBody>
            <a:bodyPr wrap="square" lIns="91439" tIns="91439" rIns="91439" bIns="91439" numCol="1" anchor="t">
              <a:noAutofit/>
            </a:bodyPr>
            <a:lstStyle/>
            <a:p/>
          </p:txBody>
        </p:sp>
        <p:sp>
          <p:nvSpPr>
            <p:cNvPr id="1395" name="Shape 1395"/>
            <p:cNvSpPr/>
            <p:nvPr/>
          </p:nvSpPr>
          <p:spPr>
            <a:xfrm>
              <a:off x="57150" y="1038226"/>
              <a:ext cx="2581277" cy="2219327"/>
            </a:xfrm>
            <a:custGeom>
              <a:avLst/>
              <a:gdLst/>
              <a:ahLst/>
              <a:cxnLst>
                <a:cxn ang="0">
                  <a:pos x="wd2" y="hd2"/>
                </a:cxn>
                <a:cxn ang="5400000">
                  <a:pos x="wd2" y="hd2"/>
                </a:cxn>
                <a:cxn ang="10800000">
                  <a:pos x="wd2" y="hd2"/>
                </a:cxn>
                <a:cxn ang="16200000">
                  <a:pos x="wd2" y="hd2"/>
                </a:cxn>
              </a:cxnLst>
              <a:rect l="0" t="0" r="r" b="b"/>
              <a:pathLst>
                <a:path w="21600" h="21600" extrusionOk="0">
                  <a:moveTo>
                    <a:pt x="21560" y="0"/>
                  </a:moveTo>
                  <a:cubicBezTo>
                    <a:pt x="21600" y="0"/>
                    <a:pt x="21600" y="0"/>
                    <a:pt x="21600" y="46"/>
                  </a:cubicBezTo>
                  <a:cubicBezTo>
                    <a:pt x="21600" y="790"/>
                    <a:pt x="21600" y="790"/>
                    <a:pt x="21600" y="790"/>
                  </a:cubicBezTo>
                  <a:cubicBezTo>
                    <a:pt x="21600" y="790"/>
                    <a:pt x="21600" y="836"/>
                    <a:pt x="21560" y="836"/>
                  </a:cubicBezTo>
                  <a:cubicBezTo>
                    <a:pt x="21520" y="836"/>
                    <a:pt x="21520" y="790"/>
                    <a:pt x="21520" y="790"/>
                  </a:cubicBezTo>
                  <a:cubicBezTo>
                    <a:pt x="21520" y="46"/>
                    <a:pt x="21520" y="46"/>
                    <a:pt x="21520" y="46"/>
                  </a:cubicBezTo>
                  <a:cubicBezTo>
                    <a:pt x="21520" y="0"/>
                    <a:pt x="21520" y="0"/>
                    <a:pt x="21560" y="0"/>
                  </a:cubicBezTo>
                  <a:moveTo>
                    <a:pt x="40" y="0"/>
                  </a:moveTo>
                  <a:cubicBezTo>
                    <a:pt x="80" y="0"/>
                    <a:pt x="80" y="0"/>
                    <a:pt x="80" y="46"/>
                  </a:cubicBezTo>
                  <a:cubicBezTo>
                    <a:pt x="80" y="790"/>
                    <a:pt x="80" y="790"/>
                    <a:pt x="80" y="790"/>
                  </a:cubicBezTo>
                  <a:cubicBezTo>
                    <a:pt x="80" y="790"/>
                    <a:pt x="80" y="836"/>
                    <a:pt x="40" y="836"/>
                  </a:cubicBezTo>
                  <a:cubicBezTo>
                    <a:pt x="0" y="836"/>
                    <a:pt x="0" y="790"/>
                    <a:pt x="0" y="790"/>
                  </a:cubicBezTo>
                  <a:cubicBezTo>
                    <a:pt x="0" y="46"/>
                    <a:pt x="0" y="46"/>
                    <a:pt x="0" y="46"/>
                  </a:cubicBezTo>
                  <a:cubicBezTo>
                    <a:pt x="0" y="0"/>
                    <a:pt x="0" y="0"/>
                    <a:pt x="40" y="0"/>
                  </a:cubicBezTo>
                  <a:moveTo>
                    <a:pt x="21560" y="1440"/>
                  </a:moveTo>
                  <a:cubicBezTo>
                    <a:pt x="21600" y="1440"/>
                    <a:pt x="21600" y="1440"/>
                    <a:pt x="21600" y="1486"/>
                  </a:cubicBezTo>
                  <a:cubicBezTo>
                    <a:pt x="21600" y="2230"/>
                    <a:pt x="21600" y="2230"/>
                    <a:pt x="21600" y="2230"/>
                  </a:cubicBezTo>
                  <a:cubicBezTo>
                    <a:pt x="21600" y="2276"/>
                    <a:pt x="21600" y="2276"/>
                    <a:pt x="21560" y="2276"/>
                  </a:cubicBezTo>
                  <a:cubicBezTo>
                    <a:pt x="21520" y="2276"/>
                    <a:pt x="21520" y="2276"/>
                    <a:pt x="21520" y="2230"/>
                  </a:cubicBezTo>
                  <a:cubicBezTo>
                    <a:pt x="21520" y="1486"/>
                    <a:pt x="21520" y="1486"/>
                    <a:pt x="21520" y="1486"/>
                  </a:cubicBezTo>
                  <a:cubicBezTo>
                    <a:pt x="21520" y="1440"/>
                    <a:pt x="21520" y="1440"/>
                    <a:pt x="21560" y="1440"/>
                  </a:cubicBezTo>
                  <a:moveTo>
                    <a:pt x="40" y="1440"/>
                  </a:moveTo>
                  <a:cubicBezTo>
                    <a:pt x="80" y="1440"/>
                    <a:pt x="80" y="1486"/>
                    <a:pt x="80" y="1486"/>
                  </a:cubicBezTo>
                  <a:cubicBezTo>
                    <a:pt x="80" y="2230"/>
                    <a:pt x="80" y="2230"/>
                    <a:pt x="80" y="2230"/>
                  </a:cubicBezTo>
                  <a:cubicBezTo>
                    <a:pt x="80" y="2276"/>
                    <a:pt x="80" y="2276"/>
                    <a:pt x="40" y="2276"/>
                  </a:cubicBezTo>
                  <a:cubicBezTo>
                    <a:pt x="0" y="2276"/>
                    <a:pt x="0" y="2276"/>
                    <a:pt x="0" y="2230"/>
                  </a:cubicBezTo>
                  <a:cubicBezTo>
                    <a:pt x="0" y="1486"/>
                    <a:pt x="0" y="1486"/>
                    <a:pt x="0" y="1486"/>
                  </a:cubicBezTo>
                  <a:cubicBezTo>
                    <a:pt x="0" y="1486"/>
                    <a:pt x="0" y="1440"/>
                    <a:pt x="40" y="1440"/>
                  </a:cubicBezTo>
                  <a:moveTo>
                    <a:pt x="21560" y="2880"/>
                  </a:moveTo>
                  <a:cubicBezTo>
                    <a:pt x="21600" y="2880"/>
                    <a:pt x="21600" y="2926"/>
                    <a:pt x="21600" y="2973"/>
                  </a:cubicBezTo>
                  <a:cubicBezTo>
                    <a:pt x="21600" y="3670"/>
                    <a:pt x="21600" y="3670"/>
                    <a:pt x="21600" y="3670"/>
                  </a:cubicBezTo>
                  <a:cubicBezTo>
                    <a:pt x="21600" y="3716"/>
                    <a:pt x="21600" y="3716"/>
                    <a:pt x="21560" y="3716"/>
                  </a:cubicBezTo>
                  <a:cubicBezTo>
                    <a:pt x="21520" y="3716"/>
                    <a:pt x="21520" y="3716"/>
                    <a:pt x="21520" y="3670"/>
                  </a:cubicBezTo>
                  <a:cubicBezTo>
                    <a:pt x="21520" y="2973"/>
                    <a:pt x="21520" y="2973"/>
                    <a:pt x="21520" y="2973"/>
                  </a:cubicBezTo>
                  <a:cubicBezTo>
                    <a:pt x="21520" y="2926"/>
                    <a:pt x="21520" y="2880"/>
                    <a:pt x="21560" y="2880"/>
                  </a:cubicBezTo>
                  <a:moveTo>
                    <a:pt x="40" y="2880"/>
                  </a:moveTo>
                  <a:cubicBezTo>
                    <a:pt x="80" y="2880"/>
                    <a:pt x="80" y="2926"/>
                    <a:pt x="80" y="2973"/>
                  </a:cubicBezTo>
                  <a:cubicBezTo>
                    <a:pt x="80" y="3670"/>
                    <a:pt x="80" y="3670"/>
                    <a:pt x="80" y="3670"/>
                  </a:cubicBezTo>
                  <a:cubicBezTo>
                    <a:pt x="80" y="3716"/>
                    <a:pt x="80" y="3763"/>
                    <a:pt x="40" y="3763"/>
                  </a:cubicBezTo>
                  <a:cubicBezTo>
                    <a:pt x="0" y="3763"/>
                    <a:pt x="0" y="3716"/>
                    <a:pt x="0" y="3670"/>
                  </a:cubicBezTo>
                  <a:cubicBezTo>
                    <a:pt x="0" y="2973"/>
                    <a:pt x="0" y="2973"/>
                    <a:pt x="0" y="2973"/>
                  </a:cubicBezTo>
                  <a:cubicBezTo>
                    <a:pt x="0" y="2926"/>
                    <a:pt x="0" y="2880"/>
                    <a:pt x="40" y="2880"/>
                  </a:cubicBezTo>
                  <a:moveTo>
                    <a:pt x="21560" y="4366"/>
                  </a:moveTo>
                  <a:cubicBezTo>
                    <a:pt x="21600" y="4366"/>
                    <a:pt x="21600" y="4366"/>
                    <a:pt x="21600" y="4413"/>
                  </a:cubicBezTo>
                  <a:cubicBezTo>
                    <a:pt x="21600" y="5110"/>
                    <a:pt x="21600" y="5110"/>
                    <a:pt x="21600" y="5110"/>
                  </a:cubicBezTo>
                  <a:cubicBezTo>
                    <a:pt x="21600" y="5156"/>
                    <a:pt x="21600" y="5203"/>
                    <a:pt x="21560" y="5203"/>
                  </a:cubicBezTo>
                  <a:cubicBezTo>
                    <a:pt x="21520" y="5203"/>
                    <a:pt x="21520" y="5156"/>
                    <a:pt x="21520" y="5110"/>
                  </a:cubicBezTo>
                  <a:cubicBezTo>
                    <a:pt x="21520" y="4413"/>
                    <a:pt x="21520" y="4413"/>
                    <a:pt x="21520" y="4413"/>
                  </a:cubicBezTo>
                  <a:cubicBezTo>
                    <a:pt x="21520" y="4366"/>
                    <a:pt x="21520" y="4366"/>
                    <a:pt x="21560" y="4366"/>
                  </a:cubicBezTo>
                  <a:moveTo>
                    <a:pt x="40" y="4366"/>
                  </a:moveTo>
                  <a:cubicBezTo>
                    <a:pt x="80" y="4366"/>
                    <a:pt x="80" y="4366"/>
                    <a:pt x="80" y="4413"/>
                  </a:cubicBezTo>
                  <a:cubicBezTo>
                    <a:pt x="80" y="5156"/>
                    <a:pt x="80" y="5156"/>
                    <a:pt x="80" y="5156"/>
                  </a:cubicBezTo>
                  <a:cubicBezTo>
                    <a:pt x="80" y="5156"/>
                    <a:pt x="80" y="5203"/>
                    <a:pt x="40" y="5203"/>
                  </a:cubicBezTo>
                  <a:cubicBezTo>
                    <a:pt x="0" y="5203"/>
                    <a:pt x="0" y="5156"/>
                    <a:pt x="0" y="5156"/>
                  </a:cubicBezTo>
                  <a:cubicBezTo>
                    <a:pt x="0" y="4413"/>
                    <a:pt x="0" y="4413"/>
                    <a:pt x="0" y="4413"/>
                  </a:cubicBezTo>
                  <a:cubicBezTo>
                    <a:pt x="0" y="4366"/>
                    <a:pt x="0" y="4366"/>
                    <a:pt x="40" y="4366"/>
                  </a:cubicBezTo>
                  <a:moveTo>
                    <a:pt x="21560" y="5806"/>
                  </a:moveTo>
                  <a:cubicBezTo>
                    <a:pt x="21600" y="5806"/>
                    <a:pt x="21600" y="5806"/>
                    <a:pt x="21600" y="5853"/>
                  </a:cubicBezTo>
                  <a:cubicBezTo>
                    <a:pt x="21600" y="6596"/>
                    <a:pt x="21600" y="6596"/>
                    <a:pt x="21600" y="6596"/>
                  </a:cubicBezTo>
                  <a:cubicBezTo>
                    <a:pt x="21600" y="6643"/>
                    <a:pt x="21600" y="6643"/>
                    <a:pt x="21560" y="6643"/>
                  </a:cubicBezTo>
                  <a:cubicBezTo>
                    <a:pt x="21520" y="6643"/>
                    <a:pt x="21520" y="6643"/>
                    <a:pt x="21520" y="6596"/>
                  </a:cubicBezTo>
                  <a:cubicBezTo>
                    <a:pt x="21520" y="5853"/>
                    <a:pt x="21520" y="5853"/>
                    <a:pt x="21520" y="5853"/>
                  </a:cubicBezTo>
                  <a:cubicBezTo>
                    <a:pt x="21520" y="5806"/>
                    <a:pt x="21520" y="5806"/>
                    <a:pt x="21560" y="5806"/>
                  </a:cubicBezTo>
                  <a:moveTo>
                    <a:pt x="40" y="5806"/>
                  </a:moveTo>
                  <a:cubicBezTo>
                    <a:pt x="80" y="5806"/>
                    <a:pt x="80" y="5853"/>
                    <a:pt x="80" y="5853"/>
                  </a:cubicBezTo>
                  <a:cubicBezTo>
                    <a:pt x="80" y="6596"/>
                    <a:pt x="80" y="6596"/>
                    <a:pt x="80" y="6596"/>
                  </a:cubicBezTo>
                  <a:cubicBezTo>
                    <a:pt x="80" y="6643"/>
                    <a:pt x="80" y="6643"/>
                    <a:pt x="40" y="6643"/>
                  </a:cubicBezTo>
                  <a:cubicBezTo>
                    <a:pt x="0" y="6643"/>
                    <a:pt x="0" y="6643"/>
                    <a:pt x="0" y="6596"/>
                  </a:cubicBezTo>
                  <a:cubicBezTo>
                    <a:pt x="0" y="5853"/>
                    <a:pt x="0" y="5853"/>
                    <a:pt x="0" y="5853"/>
                  </a:cubicBezTo>
                  <a:cubicBezTo>
                    <a:pt x="0" y="5853"/>
                    <a:pt x="0" y="5806"/>
                    <a:pt x="40" y="5806"/>
                  </a:cubicBezTo>
                  <a:moveTo>
                    <a:pt x="21560" y="7246"/>
                  </a:moveTo>
                  <a:cubicBezTo>
                    <a:pt x="21600" y="7246"/>
                    <a:pt x="21600" y="7293"/>
                    <a:pt x="21600" y="7293"/>
                  </a:cubicBezTo>
                  <a:cubicBezTo>
                    <a:pt x="21600" y="8036"/>
                    <a:pt x="21600" y="8036"/>
                    <a:pt x="21600" y="8036"/>
                  </a:cubicBezTo>
                  <a:cubicBezTo>
                    <a:pt x="21600" y="8083"/>
                    <a:pt x="21600" y="8083"/>
                    <a:pt x="21560" y="8083"/>
                  </a:cubicBezTo>
                  <a:cubicBezTo>
                    <a:pt x="21520" y="8083"/>
                    <a:pt x="21520" y="8083"/>
                    <a:pt x="21520" y="8036"/>
                  </a:cubicBezTo>
                  <a:cubicBezTo>
                    <a:pt x="21520" y="7293"/>
                    <a:pt x="21520" y="7293"/>
                    <a:pt x="21520" y="7293"/>
                  </a:cubicBezTo>
                  <a:cubicBezTo>
                    <a:pt x="21520" y="7293"/>
                    <a:pt x="21520" y="7246"/>
                    <a:pt x="21560" y="7246"/>
                  </a:cubicBezTo>
                  <a:moveTo>
                    <a:pt x="40" y="7246"/>
                  </a:moveTo>
                  <a:cubicBezTo>
                    <a:pt x="80" y="7246"/>
                    <a:pt x="80" y="7293"/>
                    <a:pt x="80" y="7339"/>
                  </a:cubicBezTo>
                  <a:cubicBezTo>
                    <a:pt x="80" y="8036"/>
                    <a:pt x="80" y="8036"/>
                    <a:pt x="80" y="8036"/>
                  </a:cubicBezTo>
                  <a:cubicBezTo>
                    <a:pt x="80" y="8083"/>
                    <a:pt x="80" y="8129"/>
                    <a:pt x="40" y="8129"/>
                  </a:cubicBezTo>
                  <a:cubicBezTo>
                    <a:pt x="0" y="8129"/>
                    <a:pt x="0" y="8083"/>
                    <a:pt x="0" y="8036"/>
                  </a:cubicBezTo>
                  <a:cubicBezTo>
                    <a:pt x="0" y="7339"/>
                    <a:pt x="0" y="7339"/>
                    <a:pt x="0" y="7339"/>
                  </a:cubicBezTo>
                  <a:cubicBezTo>
                    <a:pt x="0" y="7293"/>
                    <a:pt x="0" y="7246"/>
                    <a:pt x="40" y="7246"/>
                  </a:cubicBezTo>
                  <a:moveTo>
                    <a:pt x="21560" y="8686"/>
                  </a:moveTo>
                  <a:cubicBezTo>
                    <a:pt x="21600" y="8686"/>
                    <a:pt x="21600" y="8733"/>
                    <a:pt x="21600" y="8779"/>
                  </a:cubicBezTo>
                  <a:cubicBezTo>
                    <a:pt x="21600" y="9476"/>
                    <a:pt x="21600" y="9476"/>
                    <a:pt x="21600" y="9476"/>
                  </a:cubicBezTo>
                  <a:cubicBezTo>
                    <a:pt x="21600" y="9523"/>
                    <a:pt x="21600" y="9569"/>
                    <a:pt x="21560" y="9569"/>
                  </a:cubicBezTo>
                  <a:cubicBezTo>
                    <a:pt x="21520" y="9569"/>
                    <a:pt x="21520" y="9523"/>
                    <a:pt x="21520" y="9476"/>
                  </a:cubicBezTo>
                  <a:cubicBezTo>
                    <a:pt x="21520" y="8779"/>
                    <a:pt x="21520" y="8779"/>
                    <a:pt x="21520" y="8779"/>
                  </a:cubicBezTo>
                  <a:cubicBezTo>
                    <a:pt x="21520" y="8733"/>
                    <a:pt x="21520" y="8686"/>
                    <a:pt x="21560" y="8686"/>
                  </a:cubicBezTo>
                  <a:moveTo>
                    <a:pt x="40" y="8733"/>
                  </a:moveTo>
                  <a:cubicBezTo>
                    <a:pt x="80" y="8733"/>
                    <a:pt x="80" y="8733"/>
                    <a:pt x="80" y="8779"/>
                  </a:cubicBezTo>
                  <a:cubicBezTo>
                    <a:pt x="80" y="9523"/>
                    <a:pt x="80" y="9523"/>
                    <a:pt x="80" y="9523"/>
                  </a:cubicBezTo>
                  <a:cubicBezTo>
                    <a:pt x="80" y="9523"/>
                    <a:pt x="80" y="9569"/>
                    <a:pt x="40" y="9569"/>
                  </a:cubicBezTo>
                  <a:cubicBezTo>
                    <a:pt x="0" y="9569"/>
                    <a:pt x="0" y="9523"/>
                    <a:pt x="0" y="9523"/>
                  </a:cubicBezTo>
                  <a:cubicBezTo>
                    <a:pt x="0" y="8779"/>
                    <a:pt x="0" y="8779"/>
                    <a:pt x="0" y="8779"/>
                  </a:cubicBezTo>
                  <a:cubicBezTo>
                    <a:pt x="0" y="8733"/>
                    <a:pt x="0" y="8733"/>
                    <a:pt x="40" y="8733"/>
                  </a:cubicBezTo>
                  <a:moveTo>
                    <a:pt x="21560" y="10173"/>
                  </a:moveTo>
                  <a:cubicBezTo>
                    <a:pt x="21600" y="10173"/>
                    <a:pt x="21600" y="10173"/>
                    <a:pt x="21600" y="10219"/>
                  </a:cubicBezTo>
                  <a:cubicBezTo>
                    <a:pt x="21600" y="10963"/>
                    <a:pt x="21600" y="10963"/>
                    <a:pt x="21600" y="10963"/>
                  </a:cubicBezTo>
                  <a:cubicBezTo>
                    <a:pt x="21600" y="10963"/>
                    <a:pt x="21600" y="11009"/>
                    <a:pt x="21560" y="11009"/>
                  </a:cubicBezTo>
                  <a:cubicBezTo>
                    <a:pt x="21520" y="11009"/>
                    <a:pt x="21520" y="10963"/>
                    <a:pt x="21520" y="10963"/>
                  </a:cubicBezTo>
                  <a:cubicBezTo>
                    <a:pt x="21520" y="10219"/>
                    <a:pt x="21520" y="10219"/>
                    <a:pt x="21520" y="10219"/>
                  </a:cubicBezTo>
                  <a:cubicBezTo>
                    <a:pt x="21520" y="10173"/>
                    <a:pt x="21520" y="10173"/>
                    <a:pt x="21560" y="10173"/>
                  </a:cubicBezTo>
                  <a:moveTo>
                    <a:pt x="40" y="10173"/>
                  </a:moveTo>
                  <a:cubicBezTo>
                    <a:pt x="80" y="10173"/>
                    <a:pt x="80" y="10173"/>
                    <a:pt x="80" y="10219"/>
                  </a:cubicBezTo>
                  <a:cubicBezTo>
                    <a:pt x="80" y="10963"/>
                    <a:pt x="80" y="10963"/>
                    <a:pt x="80" y="10963"/>
                  </a:cubicBezTo>
                  <a:cubicBezTo>
                    <a:pt x="80" y="11009"/>
                    <a:pt x="80" y="11009"/>
                    <a:pt x="40" y="11009"/>
                  </a:cubicBezTo>
                  <a:cubicBezTo>
                    <a:pt x="0" y="11009"/>
                    <a:pt x="0" y="11009"/>
                    <a:pt x="0" y="10963"/>
                  </a:cubicBezTo>
                  <a:cubicBezTo>
                    <a:pt x="0" y="10219"/>
                    <a:pt x="0" y="10219"/>
                    <a:pt x="0" y="10219"/>
                  </a:cubicBezTo>
                  <a:cubicBezTo>
                    <a:pt x="0" y="10173"/>
                    <a:pt x="0" y="10173"/>
                    <a:pt x="40" y="10173"/>
                  </a:cubicBezTo>
                  <a:moveTo>
                    <a:pt x="21560" y="11613"/>
                  </a:moveTo>
                  <a:cubicBezTo>
                    <a:pt x="21600" y="11613"/>
                    <a:pt x="21600" y="11659"/>
                    <a:pt x="21600" y="11659"/>
                  </a:cubicBezTo>
                  <a:cubicBezTo>
                    <a:pt x="21600" y="12403"/>
                    <a:pt x="21600" y="12403"/>
                    <a:pt x="21600" y="12403"/>
                  </a:cubicBezTo>
                  <a:cubicBezTo>
                    <a:pt x="21600" y="12449"/>
                    <a:pt x="21600" y="12449"/>
                    <a:pt x="21560" y="12449"/>
                  </a:cubicBezTo>
                  <a:cubicBezTo>
                    <a:pt x="21520" y="12449"/>
                    <a:pt x="21520" y="12449"/>
                    <a:pt x="21520" y="12403"/>
                  </a:cubicBezTo>
                  <a:cubicBezTo>
                    <a:pt x="21520" y="11659"/>
                    <a:pt x="21520" y="11659"/>
                    <a:pt x="21520" y="11659"/>
                  </a:cubicBezTo>
                  <a:cubicBezTo>
                    <a:pt x="21520" y="11659"/>
                    <a:pt x="21520" y="11613"/>
                    <a:pt x="21560" y="11613"/>
                  </a:cubicBezTo>
                  <a:moveTo>
                    <a:pt x="40" y="11613"/>
                  </a:moveTo>
                  <a:cubicBezTo>
                    <a:pt x="80" y="11613"/>
                    <a:pt x="80" y="11659"/>
                    <a:pt x="80" y="11706"/>
                  </a:cubicBezTo>
                  <a:cubicBezTo>
                    <a:pt x="80" y="12403"/>
                    <a:pt x="80" y="12403"/>
                    <a:pt x="80" y="12403"/>
                  </a:cubicBezTo>
                  <a:cubicBezTo>
                    <a:pt x="80" y="12449"/>
                    <a:pt x="80" y="12449"/>
                    <a:pt x="40" y="12449"/>
                  </a:cubicBezTo>
                  <a:cubicBezTo>
                    <a:pt x="0" y="12449"/>
                    <a:pt x="0" y="12449"/>
                    <a:pt x="0" y="12403"/>
                  </a:cubicBezTo>
                  <a:cubicBezTo>
                    <a:pt x="0" y="11706"/>
                    <a:pt x="0" y="11706"/>
                    <a:pt x="0" y="11706"/>
                  </a:cubicBezTo>
                  <a:cubicBezTo>
                    <a:pt x="0" y="11659"/>
                    <a:pt x="0" y="11613"/>
                    <a:pt x="40" y="11613"/>
                  </a:cubicBezTo>
                  <a:moveTo>
                    <a:pt x="21560" y="13053"/>
                  </a:moveTo>
                  <a:cubicBezTo>
                    <a:pt x="21600" y="13053"/>
                    <a:pt x="21600" y="13099"/>
                    <a:pt x="21600" y="13146"/>
                  </a:cubicBezTo>
                  <a:cubicBezTo>
                    <a:pt x="21600" y="13843"/>
                    <a:pt x="21600" y="13843"/>
                    <a:pt x="21600" y="13843"/>
                  </a:cubicBezTo>
                  <a:cubicBezTo>
                    <a:pt x="21600" y="13889"/>
                    <a:pt x="21600" y="13935"/>
                    <a:pt x="21560" y="13935"/>
                  </a:cubicBezTo>
                  <a:cubicBezTo>
                    <a:pt x="21520" y="13935"/>
                    <a:pt x="21520" y="13889"/>
                    <a:pt x="21520" y="13843"/>
                  </a:cubicBezTo>
                  <a:cubicBezTo>
                    <a:pt x="21520" y="13146"/>
                    <a:pt x="21520" y="13146"/>
                    <a:pt x="21520" y="13146"/>
                  </a:cubicBezTo>
                  <a:cubicBezTo>
                    <a:pt x="21520" y="13099"/>
                    <a:pt x="21520" y="13053"/>
                    <a:pt x="21560" y="13053"/>
                  </a:cubicBezTo>
                  <a:moveTo>
                    <a:pt x="40" y="13099"/>
                  </a:moveTo>
                  <a:cubicBezTo>
                    <a:pt x="80" y="13099"/>
                    <a:pt x="80" y="13099"/>
                    <a:pt x="80" y="13146"/>
                  </a:cubicBezTo>
                  <a:cubicBezTo>
                    <a:pt x="80" y="13889"/>
                    <a:pt x="80" y="13889"/>
                    <a:pt x="80" y="13889"/>
                  </a:cubicBezTo>
                  <a:cubicBezTo>
                    <a:pt x="80" y="13889"/>
                    <a:pt x="80" y="13935"/>
                    <a:pt x="40" y="13935"/>
                  </a:cubicBezTo>
                  <a:cubicBezTo>
                    <a:pt x="0" y="13935"/>
                    <a:pt x="0" y="13889"/>
                    <a:pt x="0" y="13889"/>
                  </a:cubicBezTo>
                  <a:cubicBezTo>
                    <a:pt x="0" y="13146"/>
                    <a:pt x="0" y="13146"/>
                    <a:pt x="0" y="13146"/>
                  </a:cubicBezTo>
                  <a:cubicBezTo>
                    <a:pt x="0" y="13099"/>
                    <a:pt x="0" y="13099"/>
                    <a:pt x="40" y="13099"/>
                  </a:cubicBezTo>
                  <a:moveTo>
                    <a:pt x="21560" y="14539"/>
                  </a:moveTo>
                  <a:cubicBezTo>
                    <a:pt x="21600" y="14539"/>
                    <a:pt x="21600" y="14539"/>
                    <a:pt x="21600" y="14586"/>
                  </a:cubicBezTo>
                  <a:cubicBezTo>
                    <a:pt x="21600" y="15329"/>
                    <a:pt x="21600" y="15329"/>
                    <a:pt x="21600" y="15329"/>
                  </a:cubicBezTo>
                  <a:cubicBezTo>
                    <a:pt x="21600" y="15329"/>
                    <a:pt x="21600" y="15375"/>
                    <a:pt x="21560" y="15375"/>
                  </a:cubicBezTo>
                  <a:cubicBezTo>
                    <a:pt x="21520" y="15375"/>
                    <a:pt x="21520" y="15329"/>
                    <a:pt x="21520" y="15329"/>
                  </a:cubicBezTo>
                  <a:cubicBezTo>
                    <a:pt x="21520" y="14586"/>
                    <a:pt x="21520" y="14586"/>
                    <a:pt x="21520" y="14586"/>
                  </a:cubicBezTo>
                  <a:cubicBezTo>
                    <a:pt x="21520" y="14539"/>
                    <a:pt x="21520" y="14539"/>
                    <a:pt x="21560" y="14539"/>
                  </a:cubicBezTo>
                  <a:moveTo>
                    <a:pt x="40" y="14539"/>
                  </a:moveTo>
                  <a:cubicBezTo>
                    <a:pt x="80" y="14539"/>
                    <a:pt x="80" y="14539"/>
                    <a:pt x="80" y="14586"/>
                  </a:cubicBezTo>
                  <a:cubicBezTo>
                    <a:pt x="80" y="15329"/>
                    <a:pt x="80" y="15329"/>
                    <a:pt x="80" y="15329"/>
                  </a:cubicBezTo>
                  <a:cubicBezTo>
                    <a:pt x="80" y="15375"/>
                    <a:pt x="80" y="15375"/>
                    <a:pt x="40" y="15375"/>
                  </a:cubicBezTo>
                  <a:cubicBezTo>
                    <a:pt x="0" y="15375"/>
                    <a:pt x="0" y="15375"/>
                    <a:pt x="0" y="15329"/>
                  </a:cubicBezTo>
                  <a:cubicBezTo>
                    <a:pt x="0" y="14586"/>
                    <a:pt x="0" y="14586"/>
                    <a:pt x="0" y="14586"/>
                  </a:cubicBezTo>
                  <a:cubicBezTo>
                    <a:pt x="0" y="14539"/>
                    <a:pt x="0" y="14539"/>
                    <a:pt x="40" y="14539"/>
                  </a:cubicBezTo>
                  <a:moveTo>
                    <a:pt x="21560" y="15979"/>
                  </a:moveTo>
                  <a:cubicBezTo>
                    <a:pt x="21600" y="15979"/>
                    <a:pt x="21600" y="16026"/>
                    <a:pt x="21600" y="16026"/>
                  </a:cubicBezTo>
                  <a:cubicBezTo>
                    <a:pt x="21600" y="16769"/>
                    <a:pt x="21600" y="16769"/>
                    <a:pt x="21600" y="16769"/>
                  </a:cubicBezTo>
                  <a:cubicBezTo>
                    <a:pt x="21600" y="16815"/>
                    <a:pt x="21600" y="16815"/>
                    <a:pt x="21560" y="16815"/>
                  </a:cubicBezTo>
                  <a:cubicBezTo>
                    <a:pt x="21520" y="16815"/>
                    <a:pt x="21520" y="16815"/>
                    <a:pt x="21520" y="16769"/>
                  </a:cubicBezTo>
                  <a:cubicBezTo>
                    <a:pt x="21520" y="16026"/>
                    <a:pt x="21520" y="16026"/>
                    <a:pt x="21520" y="16026"/>
                  </a:cubicBezTo>
                  <a:cubicBezTo>
                    <a:pt x="21520" y="16026"/>
                    <a:pt x="21520" y="15979"/>
                    <a:pt x="21560" y="15979"/>
                  </a:cubicBezTo>
                  <a:moveTo>
                    <a:pt x="40" y="15979"/>
                  </a:moveTo>
                  <a:cubicBezTo>
                    <a:pt x="80" y="15979"/>
                    <a:pt x="80" y="16026"/>
                    <a:pt x="80" y="16026"/>
                  </a:cubicBezTo>
                  <a:cubicBezTo>
                    <a:pt x="80" y="16769"/>
                    <a:pt x="80" y="16769"/>
                    <a:pt x="80" y="16769"/>
                  </a:cubicBezTo>
                  <a:cubicBezTo>
                    <a:pt x="80" y="16815"/>
                    <a:pt x="80" y="16815"/>
                    <a:pt x="40" y="16815"/>
                  </a:cubicBezTo>
                  <a:cubicBezTo>
                    <a:pt x="0" y="16815"/>
                    <a:pt x="0" y="16815"/>
                    <a:pt x="0" y="16769"/>
                  </a:cubicBezTo>
                  <a:cubicBezTo>
                    <a:pt x="0" y="16026"/>
                    <a:pt x="0" y="16026"/>
                    <a:pt x="0" y="16026"/>
                  </a:cubicBezTo>
                  <a:cubicBezTo>
                    <a:pt x="0" y="16026"/>
                    <a:pt x="0" y="15979"/>
                    <a:pt x="40" y="15979"/>
                  </a:cubicBezTo>
                  <a:moveTo>
                    <a:pt x="21560" y="17419"/>
                  </a:moveTo>
                  <a:cubicBezTo>
                    <a:pt x="21600" y="17419"/>
                    <a:pt x="21600" y="17466"/>
                    <a:pt x="21600" y="17512"/>
                  </a:cubicBezTo>
                  <a:cubicBezTo>
                    <a:pt x="21600" y="18209"/>
                    <a:pt x="21600" y="18209"/>
                    <a:pt x="21600" y="18209"/>
                  </a:cubicBezTo>
                  <a:cubicBezTo>
                    <a:pt x="21600" y="18255"/>
                    <a:pt x="21600" y="18302"/>
                    <a:pt x="21560" y="18302"/>
                  </a:cubicBezTo>
                  <a:cubicBezTo>
                    <a:pt x="21520" y="18302"/>
                    <a:pt x="21520" y="18255"/>
                    <a:pt x="21520" y="18209"/>
                  </a:cubicBezTo>
                  <a:cubicBezTo>
                    <a:pt x="21520" y="17512"/>
                    <a:pt x="21520" y="17512"/>
                    <a:pt x="21520" y="17512"/>
                  </a:cubicBezTo>
                  <a:cubicBezTo>
                    <a:pt x="21520" y="17466"/>
                    <a:pt x="21520" y="17419"/>
                    <a:pt x="21560" y="17419"/>
                  </a:cubicBezTo>
                  <a:moveTo>
                    <a:pt x="40" y="17419"/>
                  </a:moveTo>
                  <a:cubicBezTo>
                    <a:pt x="80" y="17419"/>
                    <a:pt x="80" y="17466"/>
                    <a:pt x="80" y="17512"/>
                  </a:cubicBezTo>
                  <a:cubicBezTo>
                    <a:pt x="80" y="18209"/>
                    <a:pt x="80" y="18209"/>
                    <a:pt x="80" y="18209"/>
                  </a:cubicBezTo>
                  <a:cubicBezTo>
                    <a:pt x="80" y="18255"/>
                    <a:pt x="80" y="18302"/>
                    <a:pt x="40" y="18302"/>
                  </a:cubicBezTo>
                  <a:cubicBezTo>
                    <a:pt x="0" y="18302"/>
                    <a:pt x="0" y="18255"/>
                    <a:pt x="0" y="18209"/>
                  </a:cubicBezTo>
                  <a:cubicBezTo>
                    <a:pt x="0" y="17512"/>
                    <a:pt x="0" y="17512"/>
                    <a:pt x="0" y="17512"/>
                  </a:cubicBezTo>
                  <a:cubicBezTo>
                    <a:pt x="0" y="17466"/>
                    <a:pt x="0" y="17419"/>
                    <a:pt x="40" y="17419"/>
                  </a:cubicBezTo>
                  <a:moveTo>
                    <a:pt x="21560" y="18906"/>
                  </a:moveTo>
                  <a:cubicBezTo>
                    <a:pt x="21600" y="18906"/>
                    <a:pt x="21600" y="18906"/>
                    <a:pt x="21600" y="18952"/>
                  </a:cubicBezTo>
                  <a:cubicBezTo>
                    <a:pt x="21600" y="19417"/>
                    <a:pt x="21600" y="19417"/>
                    <a:pt x="21600" y="19417"/>
                  </a:cubicBezTo>
                  <a:cubicBezTo>
                    <a:pt x="21600" y="19510"/>
                    <a:pt x="21600" y="19603"/>
                    <a:pt x="21600" y="19695"/>
                  </a:cubicBezTo>
                  <a:cubicBezTo>
                    <a:pt x="21600" y="19742"/>
                    <a:pt x="21560" y="19742"/>
                    <a:pt x="21560" y="19742"/>
                  </a:cubicBezTo>
                  <a:cubicBezTo>
                    <a:pt x="21520" y="19742"/>
                    <a:pt x="21480" y="19695"/>
                    <a:pt x="21480" y="19695"/>
                  </a:cubicBezTo>
                  <a:cubicBezTo>
                    <a:pt x="21520" y="19603"/>
                    <a:pt x="21520" y="19510"/>
                    <a:pt x="21520" y="19417"/>
                  </a:cubicBezTo>
                  <a:cubicBezTo>
                    <a:pt x="21520" y="18952"/>
                    <a:pt x="21520" y="18952"/>
                    <a:pt x="21520" y="18952"/>
                  </a:cubicBezTo>
                  <a:cubicBezTo>
                    <a:pt x="21520" y="18906"/>
                    <a:pt x="21520" y="18906"/>
                    <a:pt x="21560" y="18906"/>
                  </a:cubicBezTo>
                  <a:moveTo>
                    <a:pt x="40" y="18906"/>
                  </a:moveTo>
                  <a:cubicBezTo>
                    <a:pt x="80" y="18906"/>
                    <a:pt x="80" y="18906"/>
                    <a:pt x="80" y="18952"/>
                  </a:cubicBezTo>
                  <a:cubicBezTo>
                    <a:pt x="80" y="19417"/>
                    <a:pt x="80" y="19417"/>
                    <a:pt x="80" y="19417"/>
                  </a:cubicBezTo>
                  <a:cubicBezTo>
                    <a:pt x="80" y="19510"/>
                    <a:pt x="120" y="19603"/>
                    <a:pt x="120" y="19695"/>
                  </a:cubicBezTo>
                  <a:cubicBezTo>
                    <a:pt x="120" y="19695"/>
                    <a:pt x="80" y="19742"/>
                    <a:pt x="80" y="19742"/>
                  </a:cubicBezTo>
                  <a:cubicBezTo>
                    <a:pt x="40" y="19742"/>
                    <a:pt x="0" y="19742"/>
                    <a:pt x="0" y="19695"/>
                  </a:cubicBezTo>
                  <a:cubicBezTo>
                    <a:pt x="0" y="19603"/>
                    <a:pt x="0" y="19510"/>
                    <a:pt x="0" y="19417"/>
                  </a:cubicBezTo>
                  <a:cubicBezTo>
                    <a:pt x="0" y="18952"/>
                    <a:pt x="0" y="18952"/>
                    <a:pt x="0" y="18952"/>
                  </a:cubicBezTo>
                  <a:cubicBezTo>
                    <a:pt x="0" y="18906"/>
                    <a:pt x="0" y="18906"/>
                    <a:pt x="40" y="18906"/>
                  </a:cubicBezTo>
                  <a:moveTo>
                    <a:pt x="21360" y="20299"/>
                  </a:moveTo>
                  <a:cubicBezTo>
                    <a:pt x="21400" y="20299"/>
                    <a:pt x="21400" y="20299"/>
                    <a:pt x="21400" y="20299"/>
                  </a:cubicBezTo>
                  <a:cubicBezTo>
                    <a:pt x="21400" y="20346"/>
                    <a:pt x="21440" y="20392"/>
                    <a:pt x="21400" y="20392"/>
                  </a:cubicBezTo>
                  <a:cubicBezTo>
                    <a:pt x="21321" y="20625"/>
                    <a:pt x="21201" y="20810"/>
                    <a:pt x="21041" y="20996"/>
                  </a:cubicBezTo>
                  <a:cubicBezTo>
                    <a:pt x="21001" y="20996"/>
                    <a:pt x="20961" y="20996"/>
                    <a:pt x="20961" y="20996"/>
                  </a:cubicBezTo>
                  <a:cubicBezTo>
                    <a:pt x="20921" y="20950"/>
                    <a:pt x="20921" y="20950"/>
                    <a:pt x="20961" y="20903"/>
                  </a:cubicBezTo>
                  <a:cubicBezTo>
                    <a:pt x="21121" y="20764"/>
                    <a:pt x="21241" y="20532"/>
                    <a:pt x="21321" y="20346"/>
                  </a:cubicBezTo>
                  <a:cubicBezTo>
                    <a:pt x="21321" y="20346"/>
                    <a:pt x="21360" y="20299"/>
                    <a:pt x="21360" y="20299"/>
                  </a:cubicBezTo>
                  <a:moveTo>
                    <a:pt x="240" y="20299"/>
                  </a:moveTo>
                  <a:cubicBezTo>
                    <a:pt x="279" y="20299"/>
                    <a:pt x="279" y="20346"/>
                    <a:pt x="279" y="20346"/>
                  </a:cubicBezTo>
                  <a:cubicBezTo>
                    <a:pt x="399" y="20578"/>
                    <a:pt x="519" y="20764"/>
                    <a:pt x="639" y="20903"/>
                  </a:cubicBezTo>
                  <a:cubicBezTo>
                    <a:pt x="679" y="20950"/>
                    <a:pt x="679" y="20950"/>
                    <a:pt x="639" y="20996"/>
                  </a:cubicBezTo>
                  <a:cubicBezTo>
                    <a:pt x="639" y="21043"/>
                    <a:pt x="599" y="21043"/>
                    <a:pt x="599" y="20996"/>
                  </a:cubicBezTo>
                  <a:cubicBezTo>
                    <a:pt x="439" y="20810"/>
                    <a:pt x="279" y="20625"/>
                    <a:pt x="200" y="20392"/>
                  </a:cubicBezTo>
                  <a:cubicBezTo>
                    <a:pt x="200" y="20392"/>
                    <a:pt x="200" y="20346"/>
                    <a:pt x="240" y="20299"/>
                  </a:cubicBezTo>
                  <a:cubicBezTo>
                    <a:pt x="240" y="20299"/>
                    <a:pt x="240" y="20299"/>
                    <a:pt x="240" y="20299"/>
                  </a:cubicBezTo>
                  <a:moveTo>
                    <a:pt x="20482" y="21275"/>
                  </a:moveTo>
                  <a:cubicBezTo>
                    <a:pt x="20482" y="21275"/>
                    <a:pt x="20522" y="21321"/>
                    <a:pt x="20522" y="21321"/>
                  </a:cubicBezTo>
                  <a:cubicBezTo>
                    <a:pt x="20522" y="21368"/>
                    <a:pt x="20522" y="21414"/>
                    <a:pt x="20482" y="21414"/>
                  </a:cubicBezTo>
                  <a:cubicBezTo>
                    <a:pt x="20282" y="21507"/>
                    <a:pt x="20083" y="21554"/>
                    <a:pt x="19883" y="21600"/>
                  </a:cubicBezTo>
                  <a:cubicBezTo>
                    <a:pt x="19843" y="21600"/>
                    <a:pt x="19803" y="21554"/>
                    <a:pt x="19803" y="21554"/>
                  </a:cubicBezTo>
                  <a:cubicBezTo>
                    <a:pt x="19803" y="21507"/>
                    <a:pt x="19843" y="21461"/>
                    <a:pt x="19883" y="21461"/>
                  </a:cubicBezTo>
                  <a:cubicBezTo>
                    <a:pt x="20083" y="21461"/>
                    <a:pt x="20282" y="21414"/>
                    <a:pt x="20442" y="21275"/>
                  </a:cubicBezTo>
                  <a:cubicBezTo>
                    <a:pt x="20482" y="21275"/>
                    <a:pt x="20482" y="21275"/>
                    <a:pt x="20482" y="21275"/>
                  </a:cubicBezTo>
                  <a:moveTo>
                    <a:pt x="1118" y="21275"/>
                  </a:moveTo>
                  <a:cubicBezTo>
                    <a:pt x="1158" y="21321"/>
                    <a:pt x="1158" y="21321"/>
                    <a:pt x="1158" y="21321"/>
                  </a:cubicBezTo>
                  <a:cubicBezTo>
                    <a:pt x="1357" y="21414"/>
                    <a:pt x="1557" y="21461"/>
                    <a:pt x="1757" y="21461"/>
                  </a:cubicBezTo>
                  <a:cubicBezTo>
                    <a:pt x="1757" y="21461"/>
                    <a:pt x="1797" y="21507"/>
                    <a:pt x="1797" y="21554"/>
                  </a:cubicBezTo>
                  <a:cubicBezTo>
                    <a:pt x="1797" y="21554"/>
                    <a:pt x="1757" y="21600"/>
                    <a:pt x="1717" y="21600"/>
                  </a:cubicBezTo>
                  <a:cubicBezTo>
                    <a:pt x="1517" y="21554"/>
                    <a:pt x="1318" y="21507"/>
                    <a:pt x="1118" y="21414"/>
                  </a:cubicBezTo>
                  <a:cubicBezTo>
                    <a:pt x="1078" y="21414"/>
                    <a:pt x="1078" y="21368"/>
                    <a:pt x="1078" y="21321"/>
                  </a:cubicBezTo>
                  <a:cubicBezTo>
                    <a:pt x="1078" y="21321"/>
                    <a:pt x="1118" y="21275"/>
                    <a:pt x="1118" y="21275"/>
                  </a:cubicBezTo>
                  <a:moveTo>
                    <a:pt x="2356" y="21461"/>
                  </a:moveTo>
                  <a:cubicBezTo>
                    <a:pt x="2994" y="21461"/>
                    <a:pt x="2994" y="21461"/>
                    <a:pt x="2994" y="21461"/>
                  </a:cubicBezTo>
                  <a:cubicBezTo>
                    <a:pt x="3034" y="21461"/>
                    <a:pt x="3034" y="21507"/>
                    <a:pt x="3034" y="21554"/>
                  </a:cubicBezTo>
                  <a:cubicBezTo>
                    <a:pt x="3034" y="21554"/>
                    <a:pt x="3034" y="21600"/>
                    <a:pt x="2994" y="21600"/>
                  </a:cubicBezTo>
                  <a:cubicBezTo>
                    <a:pt x="2356" y="21600"/>
                    <a:pt x="2356" y="21600"/>
                    <a:pt x="2356" y="21600"/>
                  </a:cubicBezTo>
                  <a:cubicBezTo>
                    <a:pt x="2356" y="21600"/>
                    <a:pt x="2316" y="21554"/>
                    <a:pt x="2316" y="21554"/>
                  </a:cubicBezTo>
                  <a:cubicBezTo>
                    <a:pt x="2316" y="21507"/>
                    <a:pt x="2356" y="21461"/>
                    <a:pt x="2356" y="21461"/>
                  </a:cubicBezTo>
                  <a:moveTo>
                    <a:pt x="3633" y="21461"/>
                  </a:moveTo>
                  <a:cubicBezTo>
                    <a:pt x="4232" y="21461"/>
                    <a:pt x="4232" y="21461"/>
                    <a:pt x="4232" y="21461"/>
                  </a:cubicBezTo>
                  <a:cubicBezTo>
                    <a:pt x="4272" y="21461"/>
                    <a:pt x="4312" y="21507"/>
                    <a:pt x="4312" y="21554"/>
                  </a:cubicBezTo>
                  <a:cubicBezTo>
                    <a:pt x="4312" y="21554"/>
                    <a:pt x="4272" y="21600"/>
                    <a:pt x="4232" y="21600"/>
                  </a:cubicBezTo>
                  <a:cubicBezTo>
                    <a:pt x="3633" y="21600"/>
                    <a:pt x="3633" y="21600"/>
                    <a:pt x="3633" y="21600"/>
                  </a:cubicBezTo>
                  <a:cubicBezTo>
                    <a:pt x="3593" y="21600"/>
                    <a:pt x="3553" y="21554"/>
                    <a:pt x="3553" y="21554"/>
                  </a:cubicBezTo>
                  <a:cubicBezTo>
                    <a:pt x="3553" y="21507"/>
                    <a:pt x="3593" y="21461"/>
                    <a:pt x="3633" y="21461"/>
                  </a:cubicBezTo>
                  <a:moveTo>
                    <a:pt x="4871" y="21461"/>
                  </a:moveTo>
                  <a:cubicBezTo>
                    <a:pt x="5510" y="21461"/>
                    <a:pt x="5510" y="21461"/>
                    <a:pt x="5510" y="21461"/>
                  </a:cubicBezTo>
                  <a:cubicBezTo>
                    <a:pt x="5510" y="21461"/>
                    <a:pt x="5550" y="21507"/>
                    <a:pt x="5550" y="21554"/>
                  </a:cubicBezTo>
                  <a:cubicBezTo>
                    <a:pt x="5550" y="21554"/>
                    <a:pt x="5510" y="21600"/>
                    <a:pt x="5510" y="21600"/>
                  </a:cubicBezTo>
                  <a:cubicBezTo>
                    <a:pt x="4871" y="21600"/>
                    <a:pt x="4871" y="21600"/>
                    <a:pt x="4871" y="21600"/>
                  </a:cubicBezTo>
                  <a:cubicBezTo>
                    <a:pt x="4831" y="21600"/>
                    <a:pt x="4831" y="21554"/>
                    <a:pt x="4831" y="21554"/>
                  </a:cubicBezTo>
                  <a:cubicBezTo>
                    <a:pt x="4831" y="21507"/>
                    <a:pt x="4831" y="21461"/>
                    <a:pt x="4871" y="21461"/>
                  </a:cubicBezTo>
                  <a:moveTo>
                    <a:pt x="6109" y="21461"/>
                  </a:moveTo>
                  <a:cubicBezTo>
                    <a:pt x="6748" y="21461"/>
                    <a:pt x="6748" y="21461"/>
                    <a:pt x="6748" y="21461"/>
                  </a:cubicBezTo>
                  <a:cubicBezTo>
                    <a:pt x="6787" y="21461"/>
                    <a:pt x="6787" y="21507"/>
                    <a:pt x="6787" y="21554"/>
                  </a:cubicBezTo>
                  <a:cubicBezTo>
                    <a:pt x="6787" y="21554"/>
                    <a:pt x="6787" y="21600"/>
                    <a:pt x="6748" y="21600"/>
                  </a:cubicBezTo>
                  <a:cubicBezTo>
                    <a:pt x="6109" y="21600"/>
                    <a:pt x="6109" y="21600"/>
                    <a:pt x="6109" y="21600"/>
                  </a:cubicBezTo>
                  <a:cubicBezTo>
                    <a:pt x="6069" y="21600"/>
                    <a:pt x="6069" y="21554"/>
                    <a:pt x="6069" y="21554"/>
                  </a:cubicBezTo>
                  <a:cubicBezTo>
                    <a:pt x="6069" y="21507"/>
                    <a:pt x="6069" y="21461"/>
                    <a:pt x="6109" y="21461"/>
                  </a:cubicBezTo>
                  <a:moveTo>
                    <a:pt x="7386" y="21461"/>
                  </a:moveTo>
                  <a:cubicBezTo>
                    <a:pt x="7985" y="21461"/>
                    <a:pt x="7985" y="21461"/>
                    <a:pt x="7985" y="21461"/>
                  </a:cubicBezTo>
                  <a:cubicBezTo>
                    <a:pt x="8025" y="21461"/>
                    <a:pt x="8025" y="21507"/>
                    <a:pt x="8025" y="21554"/>
                  </a:cubicBezTo>
                  <a:cubicBezTo>
                    <a:pt x="8025" y="21554"/>
                    <a:pt x="8025" y="21600"/>
                    <a:pt x="7985" y="21600"/>
                  </a:cubicBezTo>
                  <a:cubicBezTo>
                    <a:pt x="7386" y="21600"/>
                    <a:pt x="7386" y="21600"/>
                    <a:pt x="7386" y="21600"/>
                  </a:cubicBezTo>
                  <a:cubicBezTo>
                    <a:pt x="7346" y="21600"/>
                    <a:pt x="7306" y="21554"/>
                    <a:pt x="7306" y="21554"/>
                  </a:cubicBezTo>
                  <a:cubicBezTo>
                    <a:pt x="7306" y="21507"/>
                    <a:pt x="7346" y="21461"/>
                    <a:pt x="7386" y="21461"/>
                  </a:cubicBezTo>
                  <a:moveTo>
                    <a:pt x="8624" y="21461"/>
                  </a:moveTo>
                  <a:cubicBezTo>
                    <a:pt x="9263" y="21461"/>
                    <a:pt x="9263" y="21461"/>
                    <a:pt x="9263" y="21461"/>
                  </a:cubicBezTo>
                  <a:cubicBezTo>
                    <a:pt x="9263" y="21461"/>
                    <a:pt x="9303" y="21507"/>
                    <a:pt x="9303" y="21554"/>
                  </a:cubicBezTo>
                  <a:cubicBezTo>
                    <a:pt x="9303" y="21554"/>
                    <a:pt x="9263" y="21600"/>
                    <a:pt x="9263" y="21600"/>
                  </a:cubicBezTo>
                  <a:cubicBezTo>
                    <a:pt x="8624" y="21600"/>
                    <a:pt x="8624" y="21600"/>
                    <a:pt x="8624" y="21600"/>
                  </a:cubicBezTo>
                  <a:cubicBezTo>
                    <a:pt x="8584" y="21600"/>
                    <a:pt x="8584" y="21554"/>
                    <a:pt x="8584" y="21554"/>
                  </a:cubicBezTo>
                  <a:cubicBezTo>
                    <a:pt x="8584" y="21507"/>
                    <a:pt x="8584" y="21461"/>
                    <a:pt x="8624" y="21461"/>
                  </a:cubicBezTo>
                  <a:moveTo>
                    <a:pt x="9862" y="21461"/>
                  </a:moveTo>
                  <a:cubicBezTo>
                    <a:pt x="10501" y="21461"/>
                    <a:pt x="10501" y="21461"/>
                    <a:pt x="10501" y="21461"/>
                  </a:cubicBezTo>
                  <a:cubicBezTo>
                    <a:pt x="10540" y="21461"/>
                    <a:pt x="10540" y="21507"/>
                    <a:pt x="10540" y="21554"/>
                  </a:cubicBezTo>
                  <a:cubicBezTo>
                    <a:pt x="10540" y="21554"/>
                    <a:pt x="10540" y="21600"/>
                    <a:pt x="10501" y="21600"/>
                  </a:cubicBezTo>
                  <a:cubicBezTo>
                    <a:pt x="9862" y="21600"/>
                    <a:pt x="9862" y="21600"/>
                    <a:pt x="9862" y="21600"/>
                  </a:cubicBezTo>
                  <a:cubicBezTo>
                    <a:pt x="9822" y="21600"/>
                    <a:pt x="9822" y="21554"/>
                    <a:pt x="9822" y="21554"/>
                  </a:cubicBezTo>
                  <a:cubicBezTo>
                    <a:pt x="9822" y="21507"/>
                    <a:pt x="9822" y="21461"/>
                    <a:pt x="9862" y="21461"/>
                  </a:cubicBezTo>
                  <a:moveTo>
                    <a:pt x="11099" y="21461"/>
                  </a:moveTo>
                  <a:cubicBezTo>
                    <a:pt x="11738" y="21461"/>
                    <a:pt x="11738" y="21461"/>
                    <a:pt x="11738" y="21461"/>
                  </a:cubicBezTo>
                  <a:cubicBezTo>
                    <a:pt x="11778" y="21461"/>
                    <a:pt x="11778" y="21507"/>
                    <a:pt x="11778" y="21554"/>
                  </a:cubicBezTo>
                  <a:cubicBezTo>
                    <a:pt x="11778" y="21554"/>
                    <a:pt x="11778" y="21600"/>
                    <a:pt x="11738" y="21600"/>
                  </a:cubicBezTo>
                  <a:cubicBezTo>
                    <a:pt x="11099" y="21600"/>
                    <a:pt x="11099" y="21600"/>
                    <a:pt x="11099" y="21600"/>
                  </a:cubicBezTo>
                  <a:cubicBezTo>
                    <a:pt x="11099" y="21600"/>
                    <a:pt x="11060" y="21554"/>
                    <a:pt x="11060" y="21554"/>
                  </a:cubicBezTo>
                  <a:cubicBezTo>
                    <a:pt x="11060" y="21507"/>
                    <a:pt x="11099" y="21461"/>
                    <a:pt x="11099" y="21461"/>
                  </a:cubicBezTo>
                  <a:moveTo>
                    <a:pt x="12377" y="21461"/>
                  </a:moveTo>
                  <a:cubicBezTo>
                    <a:pt x="12976" y="21461"/>
                    <a:pt x="12976" y="21461"/>
                    <a:pt x="12976" y="21461"/>
                  </a:cubicBezTo>
                  <a:cubicBezTo>
                    <a:pt x="13016" y="21461"/>
                    <a:pt x="13056" y="21507"/>
                    <a:pt x="13056" y="21554"/>
                  </a:cubicBezTo>
                  <a:cubicBezTo>
                    <a:pt x="13056" y="21554"/>
                    <a:pt x="13016" y="21600"/>
                    <a:pt x="12976" y="21600"/>
                  </a:cubicBezTo>
                  <a:cubicBezTo>
                    <a:pt x="12377" y="21600"/>
                    <a:pt x="12377" y="21600"/>
                    <a:pt x="12377" y="21600"/>
                  </a:cubicBezTo>
                  <a:cubicBezTo>
                    <a:pt x="12337" y="21600"/>
                    <a:pt x="12337" y="21554"/>
                    <a:pt x="12337" y="21554"/>
                  </a:cubicBezTo>
                  <a:cubicBezTo>
                    <a:pt x="12337" y="21507"/>
                    <a:pt x="12337" y="21461"/>
                    <a:pt x="12377" y="21461"/>
                  </a:cubicBezTo>
                  <a:moveTo>
                    <a:pt x="13615" y="21461"/>
                  </a:moveTo>
                  <a:cubicBezTo>
                    <a:pt x="14254" y="21461"/>
                    <a:pt x="14254" y="21461"/>
                    <a:pt x="14254" y="21461"/>
                  </a:cubicBezTo>
                  <a:cubicBezTo>
                    <a:pt x="14294" y="21461"/>
                    <a:pt x="14294" y="21507"/>
                    <a:pt x="14294" y="21554"/>
                  </a:cubicBezTo>
                  <a:cubicBezTo>
                    <a:pt x="14294" y="21554"/>
                    <a:pt x="14294" y="21600"/>
                    <a:pt x="14254" y="21600"/>
                  </a:cubicBezTo>
                  <a:cubicBezTo>
                    <a:pt x="13615" y="21600"/>
                    <a:pt x="13615" y="21600"/>
                    <a:pt x="13615" y="21600"/>
                  </a:cubicBezTo>
                  <a:cubicBezTo>
                    <a:pt x="13575" y="21600"/>
                    <a:pt x="13575" y="21554"/>
                    <a:pt x="13575" y="21554"/>
                  </a:cubicBezTo>
                  <a:cubicBezTo>
                    <a:pt x="13575" y="21507"/>
                    <a:pt x="13575" y="21461"/>
                    <a:pt x="13615" y="21461"/>
                  </a:cubicBezTo>
                  <a:moveTo>
                    <a:pt x="14852" y="21461"/>
                  </a:moveTo>
                  <a:cubicBezTo>
                    <a:pt x="15491" y="21461"/>
                    <a:pt x="15491" y="21461"/>
                    <a:pt x="15491" y="21461"/>
                  </a:cubicBezTo>
                  <a:cubicBezTo>
                    <a:pt x="15531" y="21461"/>
                    <a:pt x="15531" y="21507"/>
                    <a:pt x="15531" y="21554"/>
                  </a:cubicBezTo>
                  <a:cubicBezTo>
                    <a:pt x="15531" y="21554"/>
                    <a:pt x="15531" y="21600"/>
                    <a:pt x="15491" y="21600"/>
                  </a:cubicBezTo>
                  <a:cubicBezTo>
                    <a:pt x="14852" y="21600"/>
                    <a:pt x="14852" y="21600"/>
                    <a:pt x="14852" y="21600"/>
                  </a:cubicBezTo>
                  <a:cubicBezTo>
                    <a:pt x="14852" y="21600"/>
                    <a:pt x="14813" y="21554"/>
                    <a:pt x="14813" y="21554"/>
                  </a:cubicBezTo>
                  <a:cubicBezTo>
                    <a:pt x="14813" y="21507"/>
                    <a:pt x="14852" y="21461"/>
                    <a:pt x="14852" y="21461"/>
                  </a:cubicBezTo>
                  <a:moveTo>
                    <a:pt x="16130" y="21461"/>
                  </a:moveTo>
                  <a:cubicBezTo>
                    <a:pt x="16729" y="21461"/>
                    <a:pt x="16729" y="21461"/>
                    <a:pt x="16729" y="21461"/>
                  </a:cubicBezTo>
                  <a:cubicBezTo>
                    <a:pt x="16769" y="21461"/>
                    <a:pt x="16809" y="21507"/>
                    <a:pt x="16809" y="21554"/>
                  </a:cubicBezTo>
                  <a:cubicBezTo>
                    <a:pt x="16809" y="21554"/>
                    <a:pt x="16769" y="21600"/>
                    <a:pt x="16729" y="21600"/>
                  </a:cubicBezTo>
                  <a:cubicBezTo>
                    <a:pt x="16130" y="21600"/>
                    <a:pt x="16130" y="21600"/>
                    <a:pt x="16130" y="21600"/>
                  </a:cubicBezTo>
                  <a:cubicBezTo>
                    <a:pt x="16090" y="21600"/>
                    <a:pt x="16050" y="21554"/>
                    <a:pt x="16050" y="21554"/>
                  </a:cubicBezTo>
                  <a:cubicBezTo>
                    <a:pt x="16050" y="21507"/>
                    <a:pt x="16090" y="21461"/>
                    <a:pt x="16130" y="21461"/>
                  </a:cubicBezTo>
                  <a:moveTo>
                    <a:pt x="17368" y="21461"/>
                  </a:moveTo>
                  <a:cubicBezTo>
                    <a:pt x="18007" y="21461"/>
                    <a:pt x="18007" y="21461"/>
                    <a:pt x="18007" y="21461"/>
                  </a:cubicBezTo>
                  <a:cubicBezTo>
                    <a:pt x="18007" y="21461"/>
                    <a:pt x="18047" y="21507"/>
                    <a:pt x="18047" y="21554"/>
                  </a:cubicBezTo>
                  <a:cubicBezTo>
                    <a:pt x="18047" y="21554"/>
                    <a:pt x="18007" y="21600"/>
                    <a:pt x="18007" y="21600"/>
                  </a:cubicBezTo>
                  <a:cubicBezTo>
                    <a:pt x="17368" y="21600"/>
                    <a:pt x="17368" y="21600"/>
                    <a:pt x="17368" y="21600"/>
                  </a:cubicBezTo>
                  <a:cubicBezTo>
                    <a:pt x="17328" y="21600"/>
                    <a:pt x="17328" y="21554"/>
                    <a:pt x="17328" y="21554"/>
                  </a:cubicBezTo>
                  <a:cubicBezTo>
                    <a:pt x="17328" y="21507"/>
                    <a:pt x="17328" y="21461"/>
                    <a:pt x="17368" y="21461"/>
                  </a:cubicBezTo>
                  <a:moveTo>
                    <a:pt x="18606" y="21461"/>
                  </a:moveTo>
                  <a:cubicBezTo>
                    <a:pt x="19244" y="21461"/>
                    <a:pt x="19244" y="21461"/>
                    <a:pt x="19244" y="21461"/>
                  </a:cubicBezTo>
                  <a:cubicBezTo>
                    <a:pt x="19284" y="21461"/>
                    <a:pt x="19284" y="21507"/>
                    <a:pt x="19284" y="21554"/>
                  </a:cubicBezTo>
                  <a:cubicBezTo>
                    <a:pt x="19284" y="21554"/>
                    <a:pt x="19284" y="21600"/>
                    <a:pt x="19244" y="21600"/>
                  </a:cubicBezTo>
                  <a:cubicBezTo>
                    <a:pt x="18606" y="21600"/>
                    <a:pt x="18606" y="21600"/>
                    <a:pt x="18606" y="21600"/>
                  </a:cubicBezTo>
                  <a:cubicBezTo>
                    <a:pt x="18606" y="21600"/>
                    <a:pt x="18566" y="21554"/>
                    <a:pt x="18566" y="21554"/>
                  </a:cubicBezTo>
                  <a:cubicBezTo>
                    <a:pt x="18566" y="21507"/>
                    <a:pt x="18606" y="21461"/>
                    <a:pt x="18606" y="21461"/>
                  </a:cubicBezTo>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396" name="Shape 1396"/>
            <p:cNvSpPr/>
            <p:nvPr/>
          </p:nvSpPr>
          <p:spPr>
            <a:xfrm>
              <a:off x="152400" y="133349"/>
              <a:ext cx="1108077" cy="739777"/>
            </a:xfrm>
            <a:custGeom>
              <a:avLst/>
              <a:gdLst/>
              <a:ahLst/>
              <a:cxnLst>
                <a:cxn ang="0">
                  <a:pos x="wd2" y="hd2"/>
                </a:cxn>
                <a:cxn ang="5400000">
                  <a:pos x="wd2" y="hd2"/>
                </a:cxn>
                <a:cxn ang="10800000">
                  <a:pos x="wd2" y="hd2"/>
                </a:cxn>
                <a:cxn ang="16200000">
                  <a:pos x="wd2" y="hd2"/>
                </a:cxn>
              </a:cxnLst>
              <a:rect l="0" t="0" r="r" b="b"/>
              <a:pathLst>
                <a:path w="21600" h="21600" extrusionOk="0">
                  <a:moveTo>
                    <a:pt x="21507" y="0"/>
                  </a:moveTo>
                  <a:cubicBezTo>
                    <a:pt x="21507" y="0"/>
                    <a:pt x="21507" y="0"/>
                    <a:pt x="21600" y="0"/>
                  </a:cubicBezTo>
                  <a:cubicBezTo>
                    <a:pt x="21600" y="139"/>
                    <a:pt x="21600" y="279"/>
                    <a:pt x="21507" y="279"/>
                  </a:cubicBezTo>
                  <a:cubicBezTo>
                    <a:pt x="20297" y="1533"/>
                    <a:pt x="20297" y="1533"/>
                    <a:pt x="20297" y="1533"/>
                  </a:cubicBezTo>
                  <a:cubicBezTo>
                    <a:pt x="20203" y="1672"/>
                    <a:pt x="20110" y="1533"/>
                    <a:pt x="20110" y="1533"/>
                  </a:cubicBezTo>
                  <a:cubicBezTo>
                    <a:pt x="20110" y="1394"/>
                    <a:pt x="20110" y="1254"/>
                    <a:pt x="20110" y="1254"/>
                  </a:cubicBezTo>
                  <a:cubicBezTo>
                    <a:pt x="21414" y="0"/>
                    <a:pt x="21414" y="0"/>
                    <a:pt x="21414" y="0"/>
                  </a:cubicBezTo>
                  <a:lnTo>
                    <a:pt x="21507" y="0"/>
                  </a:lnTo>
                  <a:close/>
                  <a:moveTo>
                    <a:pt x="18993" y="2508"/>
                  </a:moveTo>
                  <a:cubicBezTo>
                    <a:pt x="18993" y="2508"/>
                    <a:pt x="18993" y="2508"/>
                    <a:pt x="19086" y="2508"/>
                  </a:cubicBezTo>
                  <a:cubicBezTo>
                    <a:pt x="19086" y="2648"/>
                    <a:pt x="19086" y="2787"/>
                    <a:pt x="18993" y="2787"/>
                  </a:cubicBezTo>
                  <a:cubicBezTo>
                    <a:pt x="17783" y="4041"/>
                    <a:pt x="17783" y="4041"/>
                    <a:pt x="17783" y="4041"/>
                  </a:cubicBezTo>
                  <a:cubicBezTo>
                    <a:pt x="17690" y="4181"/>
                    <a:pt x="17597" y="4041"/>
                    <a:pt x="17597" y="4041"/>
                  </a:cubicBezTo>
                  <a:cubicBezTo>
                    <a:pt x="17597" y="3902"/>
                    <a:pt x="17597" y="3763"/>
                    <a:pt x="17597" y="3763"/>
                  </a:cubicBezTo>
                  <a:cubicBezTo>
                    <a:pt x="18900" y="2508"/>
                    <a:pt x="18900" y="2508"/>
                    <a:pt x="18900" y="2508"/>
                  </a:cubicBezTo>
                  <a:lnTo>
                    <a:pt x="18993" y="2508"/>
                  </a:lnTo>
                  <a:close/>
                  <a:moveTo>
                    <a:pt x="16479" y="5017"/>
                  </a:moveTo>
                  <a:cubicBezTo>
                    <a:pt x="16479" y="5017"/>
                    <a:pt x="16479" y="5017"/>
                    <a:pt x="16572" y="5017"/>
                  </a:cubicBezTo>
                  <a:cubicBezTo>
                    <a:pt x="16572" y="5156"/>
                    <a:pt x="16572" y="5295"/>
                    <a:pt x="16479" y="5295"/>
                  </a:cubicBezTo>
                  <a:cubicBezTo>
                    <a:pt x="15269" y="6550"/>
                    <a:pt x="15269" y="6550"/>
                    <a:pt x="15269" y="6550"/>
                  </a:cubicBezTo>
                  <a:cubicBezTo>
                    <a:pt x="15176" y="6689"/>
                    <a:pt x="15083" y="6550"/>
                    <a:pt x="15083" y="6550"/>
                  </a:cubicBezTo>
                  <a:cubicBezTo>
                    <a:pt x="15083" y="6410"/>
                    <a:pt x="15083" y="6271"/>
                    <a:pt x="15083" y="6271"/>
                  </a:cubicBezTo>
                  <a:cubicBezTo>
                    <a:pt x="16386" y="5017"/>
                    <a:pt x="16386" y="5017"/>
                    <a:pt x="16386" y="5017"/>
                  </a:cubicBezTo>
                  <a:lnTo>
                    <a:pt x="16479" y="5017"/>
                  </a:lnTo>
                  <a:close/>
                  <a:moveTo>
                    <a:pt x="13966" y="7525"/>
                  </a:moveTo>
                  <a:cubicBezTo>
                    <a:pt x="13966" y="7525"/>
                    <a:pt x="13966" y="7525"/>
                    <a:pt x="14059" y="7525"/>
                  </a:cubicBezTo>
                  <a:cubicBezTo>
                    <a:pt x="14059" y="7665"/>
                    <a:pt x="14059" y="7804"/>
                    <a:pt x="13966" y="7804"/>
                  </a:cubicBezTo>
                  <a:cubicBezTo>
                    <a:pt x="12755" y="9058"/>
                    <a:pt x="12755" y="9058"/>
                    <a:pt x="12755" y="9058"/>
                  </a:cubicBezTo>
                  <a:cubicBezTo>
                    <a:pt x="12662" y="9197"/>
                    <a:pt x="12569" y="9058"/>
                    <a:pt x="12569" y="9058"/>
                  </a:cubicBezTo>
                  <a:cubicBezTo>
                    <a:pt x="12569" y="8919"/>
                    <a:pt x="12569" y="8779"/>
                    <a:pt x="12569" y="8779"/>
                  </a:cubicBezTo>
                  <a:cubicBezTo>
                    <a:pt x="13872" y="7525"/>
                    <a:pt x="13872" y="7525"/>
                    <a:pt x="13872" y="7525"/>
                  </a:cubicBezTo>
                  <a:lnTo>
                    <a:pt x="13966" y="7525"/>
                  </a:lnTo>
                  <a:close/>
                  <a:moveTo>
                    <a:pt x="11452" y="10034"/>
                  </a:moveTo>
                  <a:cubicBezTo>
                    <a:pt x="11452" y="10034"/>
                    <a:pt x="11452" y="10034"/>
                    <a:pt x="11545" y="10034"/>
                  </a:cubicBezTo>
                  <a:cubicBezTo>
                    <a:pt x="11545" y="10173"/>
                    <a:pt x="11545" y="10312"/>
                    <a:pt x="11452" y="10312"/>
                  </a:cubicBezTo>
                  <a:cubicBezTo>
                    <a:pt x="10241" y="11566"/>
                    <a:pt x="10241" y="11566"/>
                    <a:pt x="10241" y="11566"/>
                  </a:cubicBezTo>
                  <a:cubicBezTo>
                    <a:pt x="10148" y="11706"/>
                    <a:pt x="10055" y="11566"/>
                    <a:pt x="10055" y="11566"/>
                  </a:cubicBezTo>
                  <a:cubicBezTo>
                    <a:pt x="10055" y="11427"/>
                    <a:pt x="10055" y="11288"/>
                    <a:pt x="10055" y="11288"/>
                  </a:cubicBezTo>
                  <a:cubicBezTo>
                    <a:pt x="11359" y="10034"/>
                    <a:pt x="11359" y="10034"/>
                    <a:pt x="11359" y="10034"/>
                  </a:cubicBezTo>
                  <a:lnTo>
                    <a:pt x="11452" y="10034"/>
                  </a:lnTo>
                  <a:close/>
                  <a:moveTo>
                    <a:pt x="8938" y="12542"/>
                  </a:moveTo>
                  <a:cubicBezTo>
                    <a:pt x="8938" y="12542"/>
                    <a:pt x="8938" y="12542"/>
                    <a:pt x="9031" y="12542"/>
                  </a:cubicBezTo>
                  <a:cubicBezTo>
                    <a:pt x="9031" y="12681"/>
                    <a:pt x="9031" y="12821"/>
                    <a:pt x="8938" y="12821"/>
                  </a:cubicBezTo>
                  <a:cubicBezTo>
                    <a:pt x="7728" y="14075"/>
                    <a:pt x="7728" y="14075"/>
                    <a:pt x="7728" y="14075"/>
                  </a:cubicBezTo>
                  <a:cubicBezTo>
                    <a:pt x="7634" y="14075"/>
                    <a:pt x="7541" y="14075"/>
                    <a:pt x="7541" y="14075"/>
                  </a:cubicBezTo>
                  <a:cubicBezTo>
                    <a:pt x="7541" y="13935"/>
                    <a:pt x="7541" y="13796"/>
                    <a:pt x="7541" y="13796"/>
                  </a:cubicBezTo>
                  <a:cubicBezTo>
                    <a:pt x="8845" y="12542"/>
                    <a:pt x="8845" y="12542"/>
                    <a:pt x="8845" y="12542"/>
                  </a:cubicBezTo>
                  <a:lnTo>
                    <a:pt x="8938" y="12542"/>
                  </a:lnTo>
                  <a:close/>
                  <a:moveTo>
                    <a:pt x="6424" y="15050"/>
                  </a:moveTo>
                  <a:cubicBezTo>
                    <a:pt x="6424" y="15050"/>
                    <a:pt x="6424" y="15050"/>
                    <a:pt x="6517" y="15050"/>
                  </a:cubicBezTo>
                  <a:cubicBezTo>
                    <a:pt x="6517" y="15190"/>
                    <a:pt x="6517" y="15329"/>
                    <a:pt x="6424" y="15329"/>
                  </a:cubicBezTo>
                  <a:cubicBezTo>
                    <a:pt x="5214" y="16583"/>
                    <a:pt x="5214" y="16583"/>
                    <a:pt x="5214" y="16583"/>
                  </a:cubicBezTo>
                  <a:cubicBezTo>
                    <a:pt x="5121" y="16583"/>
                    <a:pt x="5028" y="16583"/>
                    <a:pt x="5028" y="16583"/>
                  </a:cubicBezTo>
                  <a:cubicBezTo>
                    <a:pt x="5028" y="16444"/>
                    <a:pt x="5028" y="16305"/>
                    <a:pt x="5028" y="16305"/>
                  </a:cubicBezTo>
                  <a:cubicBezTo>
                    <a:pt x="6331" y="15050"/>
                    <a:pt x="6331" y="15050"/>
                    <a:pt x="6331" y="15050"/>
                  </a:cubicBezTo>
                  <a:lnTo>
                    <a:pt x="6424" y="15050"/>
                  </a:lnTo>
                  <a:close/>
                  <a:moveTo>
                    <a:pt x="3910" y="17559"/>
                  </a:moveTo>
                  <a:cubicBezTo>
                    <a:pt x="3910" y="17559"/>
                    <a:pt x="3910" y="17559"/>
                    <a:pt x="4003" y="17559"/>
                  </a:cubicBezTo>
                  <a:cubicBezTo>
                    <a:pt x="4003" y="17698"/>
                    <a:pt x="4003" y="17837"/>
                    <a:pt x="3910" y="17837"/>
                  </a:cubicBezTo>
                  <a:cubicBezTo>
                    <a:pt x="2700" y="19092"/>
                    <a:pt x="2700" y="19092"/>
                    <a:pt x="2700" y="19092"/>
                  </a:cubicBezTo>
                  <a:cubicBezTo>
                    <a:pt x="2607" y="19092"/>
                    <a:pt x="2514" y="19092"/>
                    <a:pt x="2514" y="19092"/>
                  </a:cubicBezTo>
                  <a:cubicBezTo>
                    <a:pt x="2514" y="18952"/>
                    <a:pt x="2514" y="18813"/>
                    <a:pt x="2514" y="18813"/>
                  </a:cubicBezTo>
                  <a:cubicBezTo>
                    <a:pt x="3817" y="17559"/>
                    <a:pt x="3817" y="17559"/>
                    <a:pt x="3817" y="17559"/>
                  </a:cubicBezTo>
                  <a:lnTo>
                    <a:pt x="3910" y="17559"/>
                  </a:lnTo>
                  <a:close/>
                  <a:moveTo>
                    <a:pt x="1397" y="20067"/>
                  </a:moveTo>
                  <a:cubicBezTo>
                    <a:pt x="1397" y="20067"/>
                    <a:pt x="1397" y="20067"/>
                    <a:pt x="1490" y="20067"/>
                  </a:cubicBezTo>
                  <a:cubicBezTo>
                    <a:pt x="1490" y="20206"/>
                    <a:pt x="1490" y="20346"/>
                    <a:pt x="1397" y="20346"/>
                  </a:cubicBezTo>
                  <a:cubicBezTo>
                    <a:pt x="186" y="21600"/>
                    <a:pt x="186" y="21600"/>
                    <a:pt x="186" y="21600"/>
                  </a:cubicBezTo>
                  <a:cubicBezTo>
                    <a:pt x="93" y="21600"/>
                    <a:pt x="0" y="21600"/>
                    <a:pt x="0" y="21600"/>
                  </a:cubicBezTo>
                  <a:cubicBezTo>
                    <a:pt x="0" y="21461"/>
                    <a:pt x="0" y="21321"/>
                    <a:pt x="0" y="21321"/>
                  </a:cubicBezTo>
                  <a:cubicBezTo>
                    <a:pt x="1303" y="20067"/>
                    <a:pt x="1303" y="20067"/>
                    <a:pt x="1303" y="20067"/>
                  </a:cubicBezTo>
                  <a:lnTo>
                    <a:pt x="1397" y="20067"/>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397" name="Shape 1397"/>
            <p:cNvSpPr/>
            <p:nvPr/>
          </p:nvSpPr>
          <p:spPr>
            <a:xfrm>
              <a:off x="1311276" y="66675"/>
              <a:ext cx="73555" cy="35456"/>
            </a:xfrm>
            <a:custGeom>
              <a:avLst/>
              <a:gdLst/>
              <a:ahLst/>
              <a:cxnLst>
                <a:cxn ang="0">
                  <a:pos x="wd2" y="hd2"/>
                </a:cxn>
                <a:cxn ang="5400000">
                  <a:pos x="wd2" y="hd2"/>
                </a:cxn>
                <a:cxn ang="10800000">
                  <a:pos x="wd2" y="hd2"/>
                </a:cxn>
                <a:cxn ang="16200000">
                  <a:pos x="wd2" y="hd2"/>
                </a:cxn>
              </a:cxnLst>
              <a:rect l="0" t="0" r="r" b="b"/>
              <a:pathLst>
                <a:path w="20850" h="20100" extrusionOk="0">
                  <a:moveTo>
                    <a:pt x="10800" y="0"/>
                  </a:moveTo>
                  <a:cubicBezTo>
                    <a:pt x="10800" y="2700"/>
                    <a:pt x="10800" y="2700"/>
                    <a:pt x="10800" y="2700"/>
                  </a:cubicBezTo>
                  <a:cubicBezTo>
                    <a:pt x="20250" y="13500"/>
                    <a:pt x="20250" y="13500"/>
                    <a:pt x="20250" y="13500"/>
                  </a:cubicBezTo>
                  <a:cubicBezTo>
                    <a:pt x="20250" y="13500"/>
                    <a:pt x="21600" y="16200"/>
                    <a:pt x="20250" y="18900"/>
                  </a:cubicBezTo>
                  <a:cubicBezTo>
                    <a:pt x="20250" y="18900"/>
                    <a:pt x="18900" y="21600"/>
                    <a:pt x="17550" y="18900"/>
                  </a:cubicBezTo>
                  <a:cubicBezTo>
                    <a:pt x="10800" y="8100"/>
                    <a:pt x="10800" y="8100"/>
                    <a:pt x="10800" y="8100"/>
                  </a:cubicBezTo>
                  <a:cubicBezTo>
                    <a:pt x="2700" y="18900"/>
                    <a:pt x="2700" y="18900"/>
                    <a:pt x="2700" y="18900"/>
                  </a:cubicBezTo>
                  <a:cubicBezTo>
                    <a:pt x="1350" y="21600"/>
                    <a:pt x="0" y="18900"/>
                    <a:pt x="0" y="18900"/>
                  </a:cubicBezTo>
                  <a:cubicBezTo>
                    <a:pt x="0" y="16200"/>
                    <a:pt x="0" y="13500"/>
                    <a:pt x="0" y="13500"/>
                  </a:cubicBezTo>
                  <a:cubicBezTo>
                    <a:pt x="9450" y="2700"/>
                    <a:pt x="9450" y="2700"/>
                    <a:pt x="9450" y="2700"/>
                  </a:cubicBezTo>
                  <a:lnTo>
                    <a:pt x="10800" y="0"/>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398" name="Shape 1398"/>
            <p:cNvSpPr/>
            <p:nvPr/>
          </p:nvSpPr>
          <p:spPr>
            <a:xfrm>
              <a:off x="1436295" y="133349"/>
              <a:ext cx="1110574" cy="739777"/>
            </a:xfrm>
            <a:custGeom>
              <a:avLst/>
              <a:gdLst/>
              <a:ahLst/>
              <a:cxnLst>
                <a:cxn ang="0">
                  <a:pos x="wd2" y="hd2"/>
                </a:cxn>
                <a:cxn ang="5400000">
                  <a:pos x="wd2" y="hd2"/>
                </a:cxn>
                <a:cxn ang="10800000">
                  <a:pos x="wd2" y="hd2"/>
                </a:cxn>
                <a:cxn ang="16200000">
                  <a:pos x="wd2" y="hd2"/>
                </a:cxn>
              </a:cxnLst>
              <a:rect l="0" t="0" r="r" b="b"/>
              <a:pathLst>
                <a:path w="21525" h="21600" extrusionOk="0">
                  <a:moveTo>
                    <a:pt x="162" y="0"/>
                  </a:moveTo>
                  <a:cubicBezTo>
                    <a:pt x="162" y="0"/>
                    <a:pt x="162" y="0"/>
                    <a:pt x="162" y="0"/>
                  </a:cubicBezTo>
                  <a:cubicBezTo>
                    <a:pt x="1460" y="1254"/>
                    <a:pt x="1460" y="1254"/>
                    <a:pt x="1460" y="1254"/>
                  </a:cubicBezTo>
                  <a:cubicBezTo>
                    <a:pt x="1460" y="1254"/>
                    <a:pt x="1553" y="1394"/>
                    <a:pt x="1460" y="1533"/>
                  </a:cubicBezTo>
                  <a:cubicBezTo>
                    <a:pt x="1460" y="1533"/>
                    <a:pt x="1368" y="1672"/>
                    <a:pt x="1275" y="1533"/>
                  </a:cubicBezTo>
                  <a:cubicBezTo>
                    <a:pt x="70" y="279"/>
                    <a:pt x="70" y="279"/>
                    <a:pt x="70" y="279"/>
                  </a:cubicBezTo>
                  <a:cubicBezTo>
                    <a:pt x="-23" y="279"/>
                    <a:pt x="-23" y="139"/>
                    <a:pt x="70" y="0"/>
                  </a:cubicBezTo>
                  <a:cubicBezTo>
                    <a:pt x="70" y="0"/>
                    <a:pt x="70" y="0"/>
                    <a:pt x="162" y="0"/>
                  </a:cubicBezTo>
                  <a:close/>
                  <a:moveTo>
                    <a:pt x="2665" y="2508"/>
                  </a:moveTo>
                  <a:cubicBezTo>
                    <a:pt x="2665" y="2508"/>
                    <a:pt x="2665" y="2508"/>
                    <a:pt x="2665" y="2508"/>
                  </a:cubicBezTo>
                  <a:cubicBezTo>
                    <a:pt x="3963" y="3763"/>
                    <a:pt x="3963" y="3763"/>
                    <a:pt x="3963" y="3763"/>
                  </a:cubicBezTo>
                  <a:cubicBezTo>
                    <a:pt x="3963" y="3763"/>
                    <a:pt x="4056" y="3902"/>
                    <a:pt x="3963" y="4041"/>
                  </a:cubicBezTo>
                  <a:cubicBezTo>
                    <a:pt x="3963" y="4041"/>
                    <a:pt x="3871" y="4181"/>
                    <a:pt x="3778" y="4041"/>
                  </a:cubicBezTo>
                  <a:cubicBezTo>
                    <a:pt x="2573" y="2787"/>
                    <a:pt x="2573" y="2787"/>
                    <a:pt x="2573" y="2787"/>
                  </a:cubicBezTo>
                  <a:cubicBezTo>
                    <a:pt x="2480" y="2787"/>
                    <a:pt x="2480" y="2648"/>
                    <a:pt x="2573" y="2508"/>
                  </a:cubicBezTo>
                  <a:cubicBezTo>
                    <a:pt x="2573" y="2508"/>
                    <a:pt x="2573" y="2508"/>
                    <a:pt x="2665" y="2508"/>
                  </a:cubicBezTo>
                  <a:close/>
                  <a:moveTo>
                    <a:pt x="5168" y="5017"/>
                  </a:moveTo>
                  <a:cubicBezTo>
                    <a:pt x="5168" y="5017"/>
                    <a:pt x="5168" y="5017"/>
                    <a:pt x="5168" y="5017"/>
                  </a:cubicBezTo>
                  <a:cubicBezTo>
                    <a:pt x="6466" y="6271"/>
                    <a:pt x="6466" y="6271"/>
                    <a:pt x="6466" y="6271"/>
                  </a:cubicBezTo>
                  <a:cubicBezTo>
                    <a:pt x="6466" y="6271"/>
                    <a:pt x="6559" y="6410"/>
                    <a:pt x="6466" y="6550"/>
                  </a:cubicBezTo>
                  <a:cubicBezTo>
                    <a:pt x="6466" y="6550"/>
                    <a:pt x="6374" y="6689"/>
                    <a:pt x="6281" y="6550"/>
                  </a:cubicBezTo>
                  <a:cubicBezTo>
                    <a:pt x="5076" y="5295"/>
                    <a:pt x="5076" y="5295"/>
                    <a:pt x="5076" y="5295"/>
                  </a:cubicBezTo>
                  <a:cubicBezTo>
                    <a:pt x="4983" y="5295"/>
                    <a:pt x="4983" y="5156"/>
                    <a:pt x="5076" y="5017"/>
                  </a:cubicBezTo>
                  <a:cubicBezTo>
                    <a:pt x="5076" y="5017"/>
                    <a:pt x="5076" y="5017"/>
                    <a:pt x="5168" y="5017"/>
                  </a:cubicBezTo>
                  <a:close/>
                  <a:moveTo>
                    <a:pt x="7671" y="7525"/>
                  </a:moveTo>
                  <a:cubicBezTo>
                    <a:pt x="7671" y="7525"/>
                    <a:pt x="7671" y="7525"/>
                    <a:pt x="7671" y="7525"/>
                  </a:cubicBezTo>
                  <a:cubicBezTo>
                    <a:pt x="8969" y="8779"/>
                    <a:pt x="8969" y="8779"/>
                    <a:pt x="8969" y="8779"/>
                  </a:cubicBezTo>
                  <a:cubicBezTo>
                    <a:pt x="8969" y="8779"/>
                    <a:pt x="9062" y="8919"/>
                    <a:pt x="8969" y="9058"/>
                  </a:cubicBezTo>
                  <a:cubicBezTo>
                    <a:pt x="8969" y="9058"/>
                    <a:pt x="8877" y="9197"/>
                    <a:pt x="8784" y="9058"/>
                  </a:cubicBezTo>
                  <a:cubicBezTo>
                    <a:pt x="7579" y="7804"/>
                    <a:pt x="7579" y="7804"/>
                    <a:pt x="7579" y="7804"/>
                  </a:cubicBezTo>
                  <a:cubicBezTo>
                    <a:pt x="7486" y="7804"/>
                    <a:pt x="7486" y="7665"/>
                    <a:pt x="7579" y="7525"/>
                  </a:cubicBezTo>
                  <a:cubicBezTo>
                    <a:pt x="7579" y="7525"/>
                    <a:pt x="7579" y="7525"/>
                    <a:pt x="7671" y="7525"/>
                  </a:cubicBezTo>
                  <a:close/>
                  <a:moveTo>
                    <a:pt x="10174" y="10034"/>
                  </a:moveTo>
                  <a:cubicBezTo>
                    <a:pt x="10174" y="10034"/>
                    <a:pt x="10174" y="10034"/>
                    <a:pt x="10174" y="10034"/>
                  </a:cubicBezTo>
                  <a:cubicBezTo>
                    <a:pt x="11472" y="11288"/>
                    <a:pt x="11472" y="11288"/>
                    <a:pt x="11472" y="11288"/>
                  </a:cubicBezTo>
                  <a:cubicBezTo>
                    <a:pt x="11472" y="11288"/>
                    <a:pt x="11565" y="11427"/>
                    <a:pt x="11472" y="11566"/>
                  </a:cubicBezTo>
                  <a:cubicBezTo>
                    <a:pt x="11472" y="11566"/>
                    <a:pt x="11380" y="11706"/>
                    <a:pt x="11287" y="11566"/>
                  </a:cubicBezTo>
                  <a:cubicBezTo>
                    <a:pt x="10082" y="10312"/>
                    <a:pt x="10082" y="10312"/>
                    <a:pt x="10082" y="10312"/>
                  </a:cubicBezTo>
                  <a:cubicBezTo>
                    <a:pt x="9989" y="10312"/>
                    <a:pt x="9989" y="10173"/>
                    <a:pt x="10082" y="10034"/>
                  </a:cubicBezTo>
                  <a:cubicBezTo>
                    <a:pt x="10082" y="10034"/>
                    <a:pt x="10082" y="10034"/>
                    <a:pt x="10174" y="10034"/>
                  </a:cubicBezTo>
                  <a:close/>
                  <a:moveTo>
                    <a:pt x="12677" y="12542"/>
                  </a:moveTo>
                  <a:cubicBezTo>
                    <a:pt x="12677" y="12542"/>
                    <a:pt x="12677" y="12542"/>
                    <a:pt x="12677" y="12542"/>
                  </a:cubicBezTo>
                  <a:cubicBezTo>
                    <a:pt x="13975" y="13796"/>
                    <a:pt x="13975" y="13796"/>
                    <a:pt x="13975" y="13796"/>
                  </a:cubicBezTo>
                  <a:cubicBezTo>
                    <a:pt x="13975" y="13796"/>
                    <a:pt x="14068" y="13935"/>
                    <a:pt x="13975" y="14075"/>
                  </a:cubicBezTo>
                  <a:cubicBezTo>
                    <a:pt x="13975" y="14075"/>
                    <a:pt x="13883" y="14075"/>
                    <a:pt x="13790" y="14075"/>
                  </a:cubicBezTo>
                  <a:cubicBezTo>
                    <a:pt x="12585" y="12821"/>
                    <a:pt x="12585" y="12821"/>
                    <a:pt x="12585" y="12821"/>
                  </a:cubicBezTo>
                  <a:cubicBezTo>
                    <a:pt x="12492" y="12821"/>
                    <a:pt x="12492" y="12681"/>
                    <a:pt x="12585" y="12542"/>
                  </a:cubicBezTo>
                  <a:cubicBezTo>
                    <a:pt x="12585" y="12542"/>
                    <a:pt x="12585" y="12542"/>
                    <a:pt x="12677" y="12542"/>
                  </a:cubicBezTo>
                  <a:close/>
                  <a:moveTo>
                    <a:pt x="15180" y="15050"/>
                  </a:moveTo>
                  <a:cubicBezTo>
                    <a:pt x="15180" y="15050"/>
                    <a:pt x="15180" y="15050"/>
                    <a:pt x="15180" y="15050"/>
                  </a:cubicBezTo>
                  <a:cubicBezTo>
                    <a:pt x="16478" y="16305"/>
                    <a:pt x="16478" y="16305"/>
                    <a:pt x="16478" y="16305"/>
                  </a:cubicBezTo>
                  <a:cubicBezTo>
                    <a:pt x="16478" y="16305"/>
                    <a:pt x="16571" y="16444"/>
                    <a:pt x="16478" y="16583"/>
                  </a:cubicBezTo>
                  <a:cubicBezTo>
                    <a:pt x="16478" y="16583"/>
                    <a:pt x="16386" y="16583"/>
                    <a:pt x="16293" y="16583"/>
                  </a:cubicBezTo>
                  <a:cubicBezTo>
                    <a:pt x="15088" y="15329"/>
                    <a:pt x="15088" y="15329"/>
                    <a:pt x="15088" y="15329"/>
                  </a:cubicBezTo>
                  <a:cubicBezTo>
                    <a:pt x="14995" y="15329"/>
                    <a:pt x="14995" y="15190"/>
                    <a:pt x="15088" y="15050"/>
                  </a:cubicBezTo>
                  <a:cubicBezTo>
                    <a:pt x="15088" y="15050"/>
                    <a:pt x="15088" y="15050"/>
                    <a:pt x="15180" y="15050"/>
                  </a:cubicBezTo>
                  <a:close/>
                  <a:moveTo>
                    <a:pt x="17683" y="17559"/>
                  </a:moveTo>
                  <a:cubicBezTo>
                    <a:pt x="17683" y="17559"/>
                    <a:pt x="17683" y="17559"/>
                    <a:pt x="17683" y="17559"/>
                  </a:cubicBezTo>
                  <a:cubicBezTo>
                    <a:pt x="18981" y="18813"/>
                    <a:pt x="18981" y="18813"/>
                    <a:pt x="18981" y="18813"/>
                  </a:cubicBezTo>
                  <a:cubicBezTo>
                    <a:pt x="18981" y="18813"/>
                    <a:pt x="19074" y="18952"/>
                    <a:pt x="18981" y="19092"/>
                  </a:cubicBezTo>
                  <a:cubicBezTo>
                    <a:pt x="18981" y="19092"/>
                    <a:pt x="18889" y="19092"/>
                    <a:pt x="18796" y="19092"/>
                  </a:cubicBezTo>
                  <a:cubicBezTo>
                    <a:pt x="17591" y="17837"/>
                    <a:pt x="17591" y="17837"/>
                    <a:pt x="17591" y="17837"/>
                  </a:cubicBezTo>
                  <a:cubicBezTo>
                    <a:pt x="17498" y="17837"/>
                    <a:pt x="17498" y="17698"/>
                    <a:pt x="17591" y="17559"/>
                  </a:cubicBezTo>
                  <a:cubicBezTo>
                    <a:pt x="17591" y="17559"/>
                    <a:pt x="17591" y="17559"/>
                    <a:pt x="17683" y="17559"/>
                  </a:cubicBezTo>
                  <a:close/>
                  <a:moveTo>
                    <a:pt x="20186" y="20067"/>
                  </a:moveTo>
                  <a:cubicBezTo>
                    <a:pt x="20186" y="20067"/>
                    <a:pt x="20186" y="20067"/>
                    <a:pt x="20186" y="20067"/>
                  </a:cubicBezTo>
                  <a:cubicBezTo>
                    <a:pt x="21484" y="21321"/>
                    <a:pt x="21484" y="21321"/>
                    <a:pt x="21484" y="21321"/>
                  </a:cubicBezTo>
                  <a:cubicBezTo>
                    <a:pt x="21484" y="21321"/>
                    <a:pt x="21577" y="21461"/>
                    <a:pt x="21484" y="21600"/>
                  </a:cubicBezTo>
                  <a:cubicBezTo>
                    <a:pt x="21484" y="21600"/>
                    <a:pt x="21392" y="21600"/>
                    <a:pt x="21299" y="21600"/>
                  </a:cubicBezTo>
                  <a:cubicBezTo>
                    <a:pt x="20094" y="20346"/>
                    <a:pt x="20094" y="20346"/>
                    <a:pt x="20094" y="20346"/>
                  </a:cubicBezTo>
                  <a:cubicBezTo>
                    <a:pt x="20001" y="20346"/>
                    <a:pt x="20001" y="20206"/>
                    <a:pt x="20094" y="20067"/>
                  </a:cubicBezTo>
                  <a:cubicBezTo>
                    <a:pt x="20094" y="20067"/>
                    <a:pt x="20094" y="20067"/>
                    <a:pt x="20186" y="20067"/>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401" name="Shape 1401"/>
            <p:cNvSpPr/>
            <p:nvPr/>
          </p:nvSpPr>
          <p:spPr>
            <a:xfrm>
              <a:off x="2247900" y="1092200"/>
              <a:ext cx="1546227" cy="558800"/>
            </a:xfrm>
            <a:custGeom>
              <a:avLst/>
              <a:gdLst/>
              <a:ahLst/>
              <a:cxnLst>
                <a:cxn ang="0">
                  <a:pos x="wd2" y="hd2"/>
                </a:cxn>
                <a:cxn ang="5400000">
                  <a:pos x="wd2" y="hd2"/>
                </a:cxn>
                <a:cxn ang="10800000">
                  <a:pos x="wd2" y="hd2"/>
                </a:cxn>
                <a:cxn ang="16200000">
                  <a:pos x="wd2" y="hd2"/>
                </a:cxn>
              </a:cxnLst>
              <a:rect l="0" t="0" r="r" b="b"/>
              <a:pathLst>
                <a:path w="21600" h="21600" extrusionOk="0">
                  <a:moveTo>
                    <a:pt x="20667" y="21600"/>
                  </a:moveTo>
                  <a:cubicBezTo>
                    <a:pt x="13867" y="18646"/>
                    <a:pt x="6800" y="19200"/>
                    <a:pt x="0" y="16246"/>
                  </a:cubicBezTo>
                  <a:cubicBezTo>
                    <a:pt x="333" y="10892"/>
                    <a:pt x="600" y="5354"/>
                    <a:pt x="933" y="0"/>
                  </a:cubicBezTo>
                  <a:cubicBezTo>
                    <a:pt x="7733" y="2954"/>
                    <a:pt x="14733" y="2400"/>
                    <a:pt x="21600" y="5354"/>
                  </a:cubicBezTo>
                  <a:cubicBezTo>
                    <a:pt x="21267" y="10708"/>
                    <a:pt x="20933" y="16062"/>
                    <a:pt x="20667" y="21600"/>
                  </a:cubicBezTo>
                </a:path>
              </a:pathLst>
            </a:custGeom>
            <a:solidFill>
              <a:srgbClr val="6EAA01"/>
            </a:solidFill>
            <a:ln w="12700" cap="flat">
              <a:noFill/>
              <a:miter lim="400000"/>
            </a:ln>
            <a:effectLst/>
          </p:spPr>
          <p:txBody>
            <a:bodyPr wrap="square" lIns="91439" tIns="91439" rIns="91439" bIns="91439" numCol="1" anchor="t">
              <a:noAutofit/>
            </a:bodyPr>
            <a:lstStyle/>
            <a:p/>
          </p:txBody>
        </p:sp>
        <p:sp>
          <p:nvSpPr>
            <p:cNvPr id="1402" name="Shape 1402"/>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3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103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21F20"/>
            </a:solidFill>
            <a:ln w="12700" cap="flat">
              <a:noFill/>
              <a:miter lim="400000"/>
            </a:ln>
            <a:effectLst/>
          </p:spPr>
          <p:txBody>
            <a:bodyPr wrap="square" lIns="91439" tIns="91439" rIns="91439" bIns="91439" numCol="1" anchor="t">
              <a:noAutofit/>
            </a:bodyPr>
            <a:lstStyle/>
            <a:p/>
          </p:txBody>
        </p:sp>
        <p:sp>
          <p:nvSpPr>
            <p:cNvPr id="1403" name="Shape 1403"/>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3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99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42021"/>
            </a:solidFill>
            <a:ln w="12700" cap="flat">
              <a:noFill/>
              <a:miter lim="400000"/>
            </a:ln>
            <a:effectLst/>
          </p:spPr>
          <p:txBody>
            <a:bodyPr wrap="square" lIns="91439" tIns="91439" rIns="91439" bIns="91439" numCol="1" anchor="t">
              <a:noAutofit/>
            </a:bodyPr>
            <a:lstStyle/>
            <a:p/>
          </p:txBody>
        </p:sp>
        <p:sp>
          <p:nvSpPr>
            <p:cNvPr id="1404" name="Shape 1404"/>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7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99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52122"/>
            </a:solidFill>
            <a:ln w="12700" cap="flat">
              <a:noFill/>
              <a:miter lim="400000"/>
            </a:ln>
            <a:effectLst/>
          </p:spPr>
          <p:txBody>
            <a:bodyPr wrap="square" lIns="91439" tIns="91439" rIns="91439" bIns="91439" numCol="1" anchor="t">
              <a:noAutofit/>
            </a:bodyPr>
            <a:lstStyle/>
            <a:p/>
          </p:txBody>
        </p:sp>
        <p:sp>
          <p:nvSpPr>
            <p:cNvPr id="1405" name="Shape 1405"/>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7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99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72223"/>
            </a:solidFill>
            <a:ln w="12700" cap="flat">
              <a:noFill/>
              <a:miter lim="400000"/>
            </a:ln>
            <a:effectLst/>
          </p:spPr>
          <p:txBody>
            <a:bodyPr wrap="square" lIns="91439" tIns="91439" rIns="91439" bIns="91439" numCol="1" anchor="t">
              <a:noAutofit/>
            </a:bodyPr>
            <a:lstStyle/>
            <a:p/>
          </p:txBody>
        </p:sp>
        <p:sp>
          <p:nvSpPr>
            <p:cNvPr id="1406" name="Shape 1406"/>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7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99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82424"/>
            </a:solidFill>
            <a:ln w="12700" cap="flat">
              <a:noFill/>
              <a:miter lim="400000"/>
            </a:ln>
            <a:effectLst/>
          </p:spPr>
          <p:txBody>
            <a:bodyPr wrap="square" lIns="91439" tIns="91439" rIns="91439" bIns="91439" numCol="1" anchor="t">
              <a:noAutofit/>
            </a:bodyPr>
            <a:lstStyle/>
            <a:p/>
          </p:txBody>
        </p:sp>
        <p:sp>
          <p:nvSpPr>
            <p:cNvPr id="1407" name="Shape 1407"/>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7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99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92525"/>
            </a:solidFill>
            <a:ln w="12700" cap="flat">
              <a:noFill/>
              <a:miter lim="400000"/>
            </a:ln>
            <a:effectLst/>
          </p:spPr>
          <p:txBody>
            <a:bodyPr wrap="square" lIns="91439" tIns="91439" rIns="91439" bIns="91439" numCol="1" anchor="t">
              <a:noAutofit/>
            </a:bodyPr>
            <a:lstStyle/>
            <a:p/>
          </p:txBody>
        </p:sp>
        <p:sp>
          <p:nvSpPr>
            <p:cNvPr id="1408" name="Shape 1408"/>
            <p:cNvSpPr/>
            <p:nvPr/>
          </p:nvSpPr>
          <p:spPr>
            <a:xfrm>
              <a:off x="2326251" y="1202106"/>
              <a:ext cx="272016" cy="235423"/>
            </a:xfrm>
            <a:custGeom>
              <a:avLst/>
              <a:gdLst/>
              <a:ahLst/>
              <a:cxnLst>
                <a:cxn ang="0">
                  <a:pos x="wd2" y="hd2"/>
                </a:cxn>
                <a:cxn ang="5400000">
                  <a:pos x="wd2" y="hd2"/>
                </a:cxn>
                <a:cxn ang="10800000">
                  <a:pos x="wd2" y="hd2"/>
                </a:cxn>
                <a:cxn ang="16200000">
                  <a:pos x="wd2" y="hd2"/>
                </a:cxn>
              </a:cxnLst>
              <a:rect l="0" t="0" r="r" b="b"/>
              <a:pathLst>
                <a:path w="20336" h="19773" extrusionOk="0">
                  <a:moveTo>
                    <a:pt x="7284" y="7569"/>
                  </a:moveTo>
                  <a:cubicBezTo>
                    <a:pt x="7284" y="7169"/>
                    <a:pt x="7284" y="7169"/>
                    <a:pt x="9444" y="7569"/>
                  </a:cubicBezTo>
                  <a:cubicBezTo>
                    <a:pt x="10524" y="7569"/>
                    <a:pt x="11244" y="7569"/>
                    <a:pt x="11604" y="7169"/>
                  </a:cubicBezTo>
                  <a:cubicBezTo>
                    <a:pt x="11604" y="5569"/>
                    <a:pt x="11604" y="5569"/>
                    <a:pt x="10884" y="5169"/>
                  </a:cubicBezTo>
                  <a:cubicBezTo>
                    <a:pt x="10164" y="5169"/>
                    <a:pt x="10164" y="5169"/>
                    <a:pt x="10164" y="6369"/>
                  </a:cubicBezTo>
                  <a:cubicBezTo>
                    <a:pt x="10164" y="6769"/>
                    <a:pt x="9804" y="6769"/>
                    <a:pt x="9444" y="6769"/>
                  </a:cubicBezTo>
                  <a:cubicBezTo>
                    <a:pt x="1884" y="5169"/>
                    <a:pt x="1884" y="5169"/>
                    <a:pt x="1884" y="5169"/>
                  </a:cubicBezTo>
                  <a:cubicBezTo>
                    <a:pt x="1524" y="5169"/>
                    <a:pt x="1524" y="4769"/>
                    <a:pt x="1524" y="4769"/>
                  </a:cubicBezTo>
                  <a:cubicBezTo>
                    <a:pt x="1524" y="2769"/>
                    <a:pt x="2244" y="-1231"/>
                    <a:pt x="11604" y="369"/>
                  </a:cubicBezTo>
                  <a:cubicBezTo>
                    <a:pt x="17364" y="1169"/>
                    <a:pt x="20964" y="3969"/>
                    <a:pt x="20244" y="7169"/>
                  </a:cubicBezTo>
                  <a:cubicBezTo>
                    <a:pt x="20244" y="9169"/>
                    <a:pt x="17724" y="9969"/>
                    <a:pt x="15924" y="10369"/>
                  </a:cubicBezTo>
                  <a:cubicBezTo>
                    <a:pt x="15564" y="10369"/>
                    <a:pt x="15204" y="10369"/>
                    <a:pt x="15204" y="10369"/>
                  </a:cubicBezTo>
                  <a:cubicBezTo>
                    <a:pt x="15204" y="10769"/>
                    <a:pt x="15564" y="10769"/>
                    <a:pt x="15924" y="10769"/>
                  </a:cubicBezTo>
                  <a:cubicBezTo>
                    <a:pt x="17364" y="11569"/>
                    <a:pt x="19884" y="13169"/>
                    <a:pt x="19524" y="15569"/>
                  </a:cubicBezTo>
                  <a:cubicBezTo>
                    <a:pt x="19164" y="18769"/>
                    <a:pt x="14844" y="20369"/>
                    <a:pt x="9084" y="19569"/>
                  </a:cubicBezTo>
                  <a:cubicBezTo>
                    <a:pt x="3324" y="18369"/>
                    <a:pt x="-636" y="15569"/>
                    <a:pt x="84" y="11969"/>
                  </a:cubicBezTo>
                  <a:cubicBezTo>
                    <a:pt x="84" y="11169"/>
                    <a:pt x="84" y="10769"/>
                    <a:pt x="444" y="10769"/>
                  </a:cubicBezTo>
                  <a:cubicBezTo>
                    <a:pt x="8724" y="12369"/>
                    <a:pt x="8724" y="12369"/>
                    <a:pt x="8724" y="12369"/>
                  </a:cubicBezTo>
                  <a:cubicBezTo>
                    <a:pt x="9084" y="12369"/>
                    <a:pt x="9084" y="12369"/>
                    <a:pt x="9084" y="12369"/>
                  </a:cubicBezTo>
                  <a:cubicBezTo>
                    <a:pt x="9084" y="13969"/>
                    <a:pt x="9084" y="13969"/>
                    <a:pt x="9804" y="14369"/>
                  </a:cubicBezTo>
                  <a:cubicBezTo>
                    <a:pt x="10164" y="14369"/>
                    <a:pt x="10524" y="14369"/>
                    <a:pt x="10524" y="13969"/>
                  </a:cubicBezTo>
                  <a:cubicBezTo>
                    <a:pt x="10884" y="11969"/>
                    <a:pt x="10884" y="11569"/>
                    <a:pt x="9084" y="11169"/>
                  </a:cubicBezTo>
                  <a:cubicBezTo>
                    <a:pt x="6924" y="10769"/>
                    <a:pt x="6564" y="10769"/>
                    <a:pt x="6564" y="10369"/>
                  </a:cubicBezTo>
                  <a:lnTo>
                    <a:pt x="7284" y="7569"/>
                  </a:lnTo>
                  <a:close/>
                </a:path>
              </a:pathLst>
            </a:custGeom>
            <a:solidFill>
              <a:srgbClr val="2B2626"/>
            </a:solidFill>
            <a:ln w="12700" cap="flat">
              <a:noFill/>
              <a:miter lim="400000"/>
            </a:ln>
            <a:effectLst/>
          </p:spPr>
          <p:txBody>
            <a:bodyPr wrap="square" lIns="91439" tIns="91439" rIns="91439" bIns="91439" numCol="1" anchor="t">
              <a:noAutofit/>
            </a:bodyPr>
            <a:lstStyle/>
            <a:p/>
          </p:txBody>
        </p:sp>
        <p:sp>
          <p:nvSpPr>
            <p:cNvPr id="1409" name="Shape 1409"/>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347" y="7169"/>
                    <a:pt x="9544" y="7569"/>
                  </a:cubicBezTo>
                  <a:cubicBezTo>
                    <a:pt x="10642" y="7569"/>
                    <a:pt x="11374"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490"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8812" y="12369"/>
                    <a:pt x="8812" y="12369"/>
                    <a:pt x="8812"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615" y="10369"/>
                  </a:cubicBezTo>
                  <a:lnTo>
                    <a:pt x="7347" y="7569"/>
                  </a:lnTo>
                  <a:close/>
                </a:path>
              </a:pathLst>
            </a:custGeom>
            <a:solidFill>
              <a:srgbClr val="2D2727"/>
            </a:solidFill>
            <a:ln w="12700" cap="flat">
              <a:noFill/>
              <a:miter lim="400000"/>
            </a:ln>
            <a:effectLst/>
          </p:spPr>
          <p:txBody>
            <a:bodyPr wrap="square" lIns="91439" tIns="91439" rIns="91439" bIns="91439" numCol="1" anchor="t">
              <a:noAutofit/>
            </a:bodyPr>
            <a:lstStyle/>
            <a:p/>
          </p:txBody>
        </p:sp>
        <p:sp>
          <p:nvSpPr>
            <p:cNvPr id="1410" name="Shape 1410"/>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347" y="7169"/>
                    <a:pt x="9544" y="7569"/>
                  </a:cubicBezTo>
                  <a:cubicBezTo>
                    <a:pt x="10642" y="7569"/>
                    <a:pt x="11374"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8812" y="12369"/>
                    <a:pt x="8812" y="12369"/>
                    <a:pt x="8812"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615" y="10369"/>
                  </a:cubicBezTo>
                  <a:lnTo>
                    <a:pt x="7347" y="7569"/>
                  </a:lnTo>
                  <a:close/>
                </a:path>
              </a:pathLst>
            </a:custGeom>
            <a:solidFill>
              <a:srgbClr val="2E2828"/>
            </a:solidFill>
            <a:ln w="12700" cap="flat">
              <a:noFill/>
              <a:miter lim="400000"/>
            </a:ln>
            <a:effectLst/>
          </p:spPr>
          <p:txBody>
            <a:bodyPr wrap="square" lIns="91439" tIns="91439" rIns="91439" bIns="91439" numCol="1" anchor="t">
              <a:noAutofit/>
            </a:bodyPr>
            <a:lstStyle/>
            <a:p/>
          </p:txBody>
        </p:sp>
        <p:sp>
          <p:nvSpPr>
            <p:cNvPr id="1411" name="Shape 1411"/>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347" y="7169"/>
                    <a:pt x="9544" y="7569"/>
                  </a:cubicBezTo>
                  <a:cubicBezTo>
                    <a:pt x="10642" y="7569"/>
                    <a:pt x="11374"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8812" y="12369"/>
                    <a:pt x="8812" y="12369"/>
                    <a:pt x="8812"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02A2A"/>
            </a:solidFill>
            <a:ln w="12700" cap="flat">
              <a:noFill/>
              <a:miter lim="400000"/>
            </a:ln>
            <a:effectLst/>
          </p:spPr>
          <p:txBody>
            <a:bodyPr wrap="square" lIns="91439" tIns="91439" rIns="91439" bIns="91439" numCol="1" anchor="t">
              <a:noAutofit/>
            </a:bodyPr>
            <a:lstStyle/>
            <a:p/>
          </p:txBody>
        </p:sp>
        <p:sp>
          <p:nvSpPr>
            <p:cNvPr id="1412" name="Shape 1412"/>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8812" y="12369"/>
                    <a:pt x="8812" y="12369"/>
                    <a:pt x="8812"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12B2B"/>
            </a:solidFill>
            <a:ln w="12700" cap="flat">
              <a:noFill/>
              <a:miter lim="400000"/>
            </a:ln>
            <a:effectLst/>
          </p:spPr>
          <p:txBody>
            <a:bodyPr wrap="square" lIns="91439" tIns="91439" rIns="91439" bIns="91439" numCol="1" anchor="t">
              <a:noAutofit/>
            </a:bodyPr>
            <a:lstStyle/>
            <a:p/>
          </p:txBody>
        </p:sp>
        <p:sp>
          <p:nvSpPr>
            <p:cNvPr id="1413" name="Shape 1413"/>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32C2C"/>
            </a:solidFill>
            <a:ln w="12700" cap="flat">
              <a:noFill/>
              <a:miter lim="400000"/>
            </a:ln>
            <a:effectLst/>
          </p:spPr>
          <p:txBody>
            <a:bodyPr wrap="square" lIns="91439" tIns="91439" rIns="91439" bIns="91439" numCol="1" anchor="t">
              <a:noAutofit/>
            </a:bodyPr>
            <a:lstStyle/>
            <a:p/>
          </p:txBody>
        </p:sp>
        <p:sp>
          <p:nvSpPr>
            <p:cNvPr id="1414" name="Shape 1414"/>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42D2D"/>
            </a:solidFill>
            <a:ln w="12700" cap="flat">
              <a:noFill/>
              <a:miter lim="400000"/>
            </a:ln>
            <a:effectLst/>
          </p:spPr>
          <p:txBody>
            <a:bodyPr wrap="square" lIns="91439" tIns="91439" rIns="91439" bIns="91439" numCol="1" anchor="t">
              <a:noAutofit/>
            </a:bodyPr>
            <a:lstStyle/>
            <a:p/>
          </p:txBody>
        </p:sp>
        <p:sp>
          <p:nvSpPr>
            <p:cNvPr id="1415" name="Shape 1415"/>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62F2E"/>
            </a:solidFill>
            <a:ln w="12700" cap="flat">
              <a:noFill/>
              <a:miter lim="400000"/>
            </a:ln>
            <a:effectLst/>
          </p:spPr>
          <p:txBody>
            <a:bodyPr wrap="square" lIns="91439" tIns="91439" rIns="91439" bIns="91439" numCol="1" anchor="t">
              <a:noAutofit/>
            </a:bodyPr>
            <a:lstStyle/>
            <a:p/>
          </p:txBody>
        </p:sp>
        <p:sp>
          <p:nvSpPr>
            <p:cNvPr id="1416" name="Shape 1416"/>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7302F"/>
            </a:solidFill>
            <a:ln w="12700" cap="flat">
              <a:noFill/>
              <a:miter lim="400000"/>
            </a:ln>
            <a:effectLst/>
          </p:spPr>
          <p:txBody>
            <a:bodyPr wrap="square" lIns="91439" tIns="91439" rIns="91439" bIns="91439" numCol="1" anchor="t">
              <a:noAutofit/>
            </a:bodyPr>
            <a:lstStyle/>
            <a:p/>
          </p:txBody>
        </p:sp>
        <p:sp>
          <p:nvSpPr>
            <p:cNvPr id="1417" name="Shape 1417"/>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93130"/>
            </a:solidFill>
            <a:ln w="12700" cap="flat">
              <a:noFill/>
              <a:miter lim="400000"/>
            </a:ln>
            <a:effectLst/>
          </p:spPr>
          <p:txBody>
            <a:bodyPr wrap="square" lIns="91439" tIns="91439" rIns="91439" bIns="91439" numCol="1" anchor="t">
              <a:noAutofit/>
            </a:bodyPr>
            <a:lstStyle/>
            <a:p/>
          </p:txBody>
        </p:sp>
        <p:sp>
          <p:nvSpPr>
            <p:cNvPr id="1418" name="Shape 1418"/>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A3232"/>
            </a:solidFill>
            <a:ln w="12700" cap="flat">
              <a:noFill/>
              <a:miter lim="400000"/>
            </a:ln>
            <a:effectLst/>
          </p:spPr>
          <p:txBody>
            <a:bodyPr wrap="square" lIns="91439" tIns="91439" rIns="91439" bIns="91439" numCol="1" anchor="t">
              <a:noAutofit/>
            </a:bodyPr>
            <a:lstStyle/>
            <a:p/>
          </p:txBody>
        </p:sp>
        <p:sp>
          <p:nvSpPr>
            <p:cNvPr id="1419" name="Shape 1419"/>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C3433"/>
            </a:solidFill>
            <a:ln w="12700" cap="flat">
              <a:noFill/>
              <a:miter lim="400000"/>
            </a:ln>
            <a:effectLst/>
          </p:spPr>
          <p:txBody>
            <a:bodyPr wrap="square" lIns="91439" tIns="91439" rIns="91439" bIns="91439" numCol="1" anchor="t">
              <a:noAutofit/>
            </a:bodyPr>
            <a:lstStyle/>
            <a:p/>
          </p:txBody>
        </p:sp>
        <p:sp>
          <p:nvSpPr>
            <p:cNvPr id="1420" name="Shape 1420"/>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25"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D3534"/>
            </a:solidFill>
            <a:ln w="12700" cap="flat">
              <a:noFill/>
              <a:miter lim="400000"/>
            </a:ln>
            <a:effectLst/>
          </p:spPr>
          <p:txBody>
            <a:bodyPr wrap="square" lIns="91439" tIns="91439" rIns="91439" bIns="91439" numCol="1" anchor="t">
              <a:noAutofit/>
            </a:bodyPr>
            <a:lstStyle/>
            <a:p/>
          </p:txBody>
        </p:sp>
        <p:sp>
          <p:nvSpPr>
            <p:cNvPr id="1421" name="Shape 1421"/>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391"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615" y="10769"/>
                    <a:pt x="6981" y="10369"/>
                  </a:cubicBezTo>
                  <a:lnTo>
                    <a:pt x="7347" y="7569"/>
                  </a:lnTo>
                  <a:close/>
                </a:path>
              </a:pathLst>
            </a:custGeom>
            <a:solidFill>
              <a:srgbClr val="3F3635"/>
            </a:solidFill>
            <a:ln w="12700" cap="flat">
              <a:noFill/>
              <a:miter lim="400000"/>
            </a:ln>
            <a:effectLst/>
          </p:spPr>
          <p:txBody>
            <a:bodyPr wrap="square" lIns="91439" tIns="91439" rIns="91439" bIns="91439" numCol="1" anchor="t">
              <a:noAutofit/>
            </a:bodyPr>
            <a:lstStyle/>
            <a:p/>
          </p:txBody>
        </p:sp>
        <p:sp>
          <p:nvSpPr>
            <p:cNvPr id="1422" name="Shape 1422"/>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391"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03836"/>
            </a:solidFill>
            <a:ln w="12700" cap="flat">
              <a:noFill/>
              <a:miter lim="400000"/>
            </a:ln>
            <a:effectLst/>
          </p:spPr>
          <p:txBody>
            <a:bodyPr wrap="square" lIns="91439" tIns="91439" rIns="91439" bIns="91439" numCol="1" anchor="t">
              <a:noAutofit/>
            </a:bodyPr>
            <a:lstStyle/>
            <a:p/>
          </p:txBody>
        </p:sp>
        <p:sp>
          <p:nvSpPr>
            <p:cNvPr id="1423" name="Shape 1423"/>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25" y="11169"/>
                    <a:pt x="391"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23938"/>
            </a:solidFill>
            <a:ln w="12700" cap="flat">
              <a:noFill/>
              <a:miter lim="400000"/>
            </a:ln>
            <a:effectLst/>
          </p:spPr>
          <p:txBody>
            <a:bodyPr wrap="square" lIns="91439" tIns="91439" rIns="91439" bIns="91439" numCol="1" anchor="t">
              <a:noAutofit/>
            </a:bodyPr>
            <a:lstStyle/>
            <a:p/>
          </p:txBody>
        </p:sp>
        <p:sp>
          <p:nvSpPr>
            <p:cNvPr id="1424" name="Shape 1424"/>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391" y="11169"/>
                    <a:pt x="391"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33B39"/>
            </a:solidFill>
            <a:ln w="12700" cap="flat">
              <a:noFill/>
              <a:miter lim="400000"/>
            </a:ln>
            <a:effectLst/>
          </p:spPr>
          <p:txBody>
            <a:bodyPr wrap="square" lIns="91439" tIns="91439" rIns="91439" bIns="91439" numCol="1" anchor="t">
              <a:noAutofit/>
            </a:bodyPr>
            <a:lstStyle/>
            <a:p/>
          </p:txBody>
        </p:sp>
        <p:sp>
          <p:nvSpPr>
            <p:cNvPr id="1425" name="Shape 1425"/>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391" y="11169"/>
                    <a:pt x="391"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53C3A"/>
            </a:solidFill>
            <a:ln w="12700" cap="flat">
              <a:noFill/>
              <a:miter lim="400000"/>
            </a:ln>
            <a:effectLst/>
          </p:spPr>
          <p:txBody>
            <a:bodyPr wrap="square" lIns="91439" tIns="91439" rIns="91439" bIns="91439" numCol="1" anchor="t">
              <a:noAutofit/>
            </a:bodyPr>
            <a:lstStyle/>
            <a:p/>
          </p:txBody>
        </p:sp>
        <p:sp>
          <p:nvSpPr>
            <p:cNvPr id="1426" name="Shape 1426"/>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391" y="11169"/>
                    <a:pt x="391" y="10769"/>
                    <a:pt x="391" y="10769"/>
                  </a:cubicBezTo>
                  <a:cubicBezTo>
                    <a:pt x="9178" y="12369"/>
                    <a:pt x="9178" y="12369"/>
                    <a:pt x="9178" y="12369"/>
                  </a:cubicBezTo>
                  <a:cubicBezTo>
                    <a:pt x="9178" y="12369"/>
                    <a:pt x="9178"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63D3C"/>
            </a:solidFill>
            <a:ln w="12700" cap="flat">
              <a:noFill/>
              <a:miter lim="400000"/>
            </a:ln>
            <a:effectLst/>
          </p:spPr>
          <p:txBody>
            <a:bodyPr wrap="square" lIns="91439" tIns="91439" rIns="91439" bIns="91439" numCol="1" anchor="t">
              <a:noAutofit/>
            </a:bodyPr>
            <a:lstStyle/>
            <a:p/>
          </p:txBody>
        </p:sp>
        <p:sp>
          <p:nvSpPr>
            <p:cNvPr id="1427" name="Shape 1427"/>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391" y="11169"/>
                    <a:pt x="391" y="10769"/>
                    <a:pt x="391" y="10769"/>
                  </a:cubicBezTo>
                  <a:cubicBezTo>
                    <a:pt x="9178" y="12369"/>
                    <a:pt x="9178" y="12369"/>
                    <a:pt x="9178" y="12369"/>
                  </a:cubicBezTo>
                  <a:cubicBezTo>
                    <a:pt x="9178" y="12369"/>
                    <a:pt x="9544"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83F3D"/>
            </a:solidFill>
            <a:ln w="12700" cap="flat">
              <a:noFill/>
              <a:miter lim="400000"/>
            </a:ln>
            <a:effectLst/>
          </p:spPr>
          <p:txBody>
            <a:bodyPr wrap="square" lIns="91439" tIns="91439" rIns="91439" bIns="91439" numCol="1" anchor="t">
              <a:noAutofit/>
            </a:bodyPr>
            <a:lstStyle/>
            <a:p/>
          </p:txBody>
        </p:sp>
        <p:sp>
          <p:nvSpPr>
            <p:cNvPr id="1428" name="Shape 1428"/>
            <p:cNvSpPr/>
            <p:nvPr/>
          </p:nvSpPr>
          <p:spPr>
            <a:xfrm>
              <a:off x="2328560" y="1202106"/>
              <a:ext cx="269752" cy="235423"/>
            </a:xfrm>
            <a:custGeom>
              <a:avLst/>
              <a:gdLst/>
              <a:ahLst/>
              <a:cxnLst>
                <a:cxn ang="0">
                  <a:pos x="wd2" y="hd2"/>
                </a:cxn>
                <a:cxn ang="5400000">
                  <a:pos x="wd2" y="hd2"/>
                </a:cxn>
                <a:cxn ang="10800000">
                  <a:pos x="wd2" y="hd2"/>
                </a:cxn>
                <a:cxn ang="16200000">
                  <a:pos x="wd2" y="hd2"/>
                </a:cxn>
              </a:cxnLst>
              <a:rect l="0" t="0" r="r" b="b"/>
              <a:pathLst>
                <a:path w="20620" h="19773" extrusionOk="0">
                  <a:moveTo>
                    <a:pt x="7347" y="7569"/>
                  </a:moveTo>
                  <a:cubicBezTo>
                    <a:pt x="7347" y="7169"/>
                    <a:pt x="7713" y="7169"/>
                    <a:pt x="9544" y="7569"/>
                  </a:cubicBezTo>
                  <a:cubicBezTo>
                    <a:pt x="10642" y="7569"/>
                    <a:pt x="11740" y="7569"/>
                    <a:pt x="11740" y="7169"/>
                  </a:cubicBezTo>
                  <a:cubicBezTo>
                    <a:pt x="11740" y="5569"/>
                    <a:pt x="11740" y="5569"/>
                    <a:pt x="11008" y="5169"/>
                  </a:cubicBezTo>
                  <a:cubicBezTo>
                    <a:pt x="10276" y="5169"/>
                    <a:pt x="10276" y="5169"/>
                    <a:pt x="10276" y="6369"/>
                  </a:cubicBezTo>
                  <a:cubicBezTo>
                    <a:pt x="10276" y="6769"/>
                    <a:pt x="9910" y="6769"/>
                    <a:pt x="9544" y="6769"/>
                  </a:cubicBezTo>
                  <a:cubicBezTo>
                    <a:pt x="1856" y="5169"/>
                    <a:pt x="1856" y="5169"/>
                    <a:pt x="1856" y="5169"/>
                  </a:cubicBezTo>
                  <a:cubicBezTo>
                    <a:pt x="1490" y="5169"/>
                    <a:pt x="1490" y="4769"/>
                    <a:pt x="1490" y="4769"/>
                  </a:cubicBezTo>
                  <a:cubicBezTo>
                    <a:pt x="1856" y="2769"/>
                    <a:pt x="2222" y="-1231"/>
                    <a:pt x="11740" y="369"/>
                  </a:cubicBezTo>
                  <a:cubicBezTo>
                    <a:pt x="17598" y="1169"/>
                    <a:pt x="21259" y="3969"/>
                    <a:pt x="20527" y="7169"/>
                  </a:cubicBezTo>
                  <a:cubicBezTo>
                    <a:pt x="20527" y="9169"/>
                    <a:pt x="17964" y="9969"/>
                    <a:pt x="16134" y="10369"/>
                  </a:cubicBezTo>
                  <a:cubicBezTo>
                    <a:pt x="15767" y="10369"/>
                    <a:pt x="15401" y="10369"/>
                    <a:pt x="15401" y="10369"/>
                  </a:cubicBezTo>
                  <a:cubicBezTo>
                    <a:pt x="15401" y="10769"/>
                    <a:pt x="15767" y="10769"/>
                    <a:pt x="16134" y="10769"/>
                  </a:cubicBezTo>
                  <a:cubicBezTo>
                    <a:pt x="17964" y="11569"/>
                    <a:pt x="20161" y="13169"/>
                    <a:pt x="19795" y="15569"/>
                  </a:cubicBezTo>
                  <a:cubicBezTo>
                    <a:pt x="19428" y="18769"/>
                    <a:pt x="15035" y="20369"/>
                    <a:pt x="9178" y="19569"/>
                  </a:cubicBezTo>
                  <a:cubicBezTo>
                    <a:pt x="3320" y="18369"/>
                    <a:pt x="-341" y="15569"/>
                    <a:pt x="25" y="11969"/>
                  </a:cubicBezTo>
                  <a:cubicBezTo>
                    <a:pt x="391" y="11169"/>
                    <a:pt x="391" y="10769"/>
                    <a:pt x="391" y="10769"/>
                  </a:cubicBezTo>
                  <a:cubicBezTo>
                    <a:pt x="9178" y="12369"/>
                    <a:pt x="9178" y="12369"/>
                    <a:pt x="9178" y="12369"/>
                  </a:cubicBezTo>
                  <a:cubicBezTo>
                    <a:pt x="9178" y="12369"/>
                    <a:pt x="9544" y="12369"/>
                    <a:pt x="9178" y="12369"/>
                  </a:cubicBezTo>
                  <a:cubicBezTo>
                    <a:pt x="9178" y="13969"/>
                    <a:pt x="9178" y="13969"/>
                    <a:pt x="9910" y="14369"/>
                  </a:cubicBezTo>
                  <a:cubicBezTo>
                    <a:pt x="10276" y="14369"/>
                    <a:pt x="10642" y="14369"/>
                    <a:pt x="10642" y="13969"/>
                  </a:cubicBezTo>
                  <a:cubicBezTo>
                    <a:pt x="11008" y="11969"/>
                    <a:pt x="11008" y="11569"/>
                    <a:pt x="9178" y="11169"/>
                  </a:cubicBezTo>
                  <a:cubicBezTo>
                    <a:pt x="6981" y="10769"/>
                    <a:pt x="6981" y="10769"/>
                    <a:pt x="6981" y="10369"/>
                  </a:cubicBezTo>
                  <a:lnTo>
                    <a:pt x="7347" y="7569"/>
                  </a:lnTo>
                  <a:close/>
                </a:path>
              </a:pathLst>
            </a:custGeom>
            <a:solidFill>
              <a:srgbClr val="49403E"/>
            </a:solidFill>
            <a:ln w="12700" cap="flat">
              <a:noFill/>
              <a:miter lim="400000"/>
            </a:ln>
            <a:effectLst/>
          </p:spPr>
          <p:txBody>
            <a:bodyPr wrap="square" lIns="91439" tIns="91439" rIns="91439" bIns="91439" numCol="1" anchor="t">
              <a:noAutofit/>
            </a:bodyPr>
            <a:lstStyle/>
            <a:p/>
          </p:txBody>
        </p:sp>
        <p:sp>
          <p:nvSpPr>
            <p:cNvPr id="1429" name="Shape 1429"/>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4682"/>
                    <a:pt x="1490" y="4682"/>
                  </a:cubicBezTo>
                  <a:cubicBezTo>
                    <a:pt x="1856" y="2718"/>
                    <a:pt x="2222"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391" y="10573"/>
                  </a:cubicBezTo>
                  <a:cubicBezTo>
                    <a:pt x="9178" y="12144"/>
                    <a:pt x="9178" y="12144"/>
                    <a:pt x="9178" y="12144"/>
                  </a:cubicBezTo>
                  <a:cubicBezTo>
                    <a:pt x="9178" y="12144"/>
                    <a:pt x="9544" y="12144"/>
                    <a:pt x="9178"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4B4240"/>
            </a:solidFill>
            <a:ln w="12700" cap="flat">
              <a:noFill/>
              <a:miter lim="400000"/>
            </a:ln>
            <a:effectLst/>
          </p:spPr>
          <p:txBody>
            <a:bodyPr wrap="square" lIns="91439" tIns="91439" rIns="91439" bIns="91439" numCol="1" anchor="t">
              <a:noAutofit/>
            </a:bodyPr>
            <a:lstStyle/>
            <a:p/>
          </p:txBody>
        </p:sp>
        <p:sp>
          <p:nvSpPr>
            <p:cNvPr id="1430" name="Shape 1430"/>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4682"/>
                    <a:pt x="1490" y="4682"/>
                  </a:cubicBezTo>
                  <a:cubicBezTo>
                    <a:pt x="1856" y="2718"/>
                    <a:pt x="2222"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391" y="10573"/>
                  </a:cubicBezTo>
                  <a:cubicBezTo>
                    <a:pt x="9178" y="12144"/>
                    <a:pt x="9178" y="12144"/>
                    <a:pt x="9178" y="12144"/>
                  </a:cubicBezTo>
                  <a:cubicBezTo>
                    <a:pt x="9178" y="12144"/>
                    <a:pt x="9544" y="12144"/>
                    <a:pt x="9178"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4D4341"/>
            </a:solidFill>
            <a:ln w="12700" cap="flat">
              <a:noFill/>
              <a:miter lim="400000"/>
            </a:ln>
            <a:effectLst/>
          </p:spPr>
          <p:txBody>
            <a:bodyPr wrap="square" lIns="91439" tIns="91439" rIns="91439" bIns="91439" numCol="1" anchor="t">
              <a:noAutofit/>
            </a:bodyPr>
            <a:lstStyle/>
            <a:p/>
          </p:txBody>
        </p:sp>
        <p:sp>
          <p:nvSpPr>
            <p:cNvPr id="1431" name="Shape 1431"/>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4682"/>
                    <a:pt x="1490" y="4682"/>
                  </a:cubicBezTo>
                  <a:cubicBezTo>
                    <a:pt x="1856" y="2718"/>
                    <a:pt x="2222"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391" y="10573"/>
                  </a:cubicBezTo>
                  <a:cubicBezTo>
                    <a:pt x="9178" y="12144"/>
                    <a:pt x="9178" y="12144"/>
                    <a:pt x="9178" y="12144"/>
                  </a:cubicBezTo>
                  <a:cubicBezTo>
                    <a:pt x="9178" y="12144"/>
                    <a:pt x="9544" y="12144"/>
                    <a:pt x="9178"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4E4442"/>
            </a:solidFill>
            <a:ln w="12700" cap="flat">
              <a:noFill/>
              <a:miter lim="400000"/>
            </a:ln>
            <a:effectLst/>
          </p:spPr>
          <p:txBody>
            <a:bodyPr wrap="square" lIns="91439" tIns="91439" rIns="91439" bIns="91439" numCol="1" anchor="t">
              <a:noAutofit/>
            </a:bodyPr>
            <a:lstStyle/>
            <a:p/>
          </p:txBody>
        </p:sp>
        <p:sp>
          <p:nvSpPr>
            <p:cNvPr id="1432" name="Shape 1432"/>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4682"/>
                    <a:pt x="1490" y="4682"/>
                  </a:cubicBezTo>
                  <a:cubicBezTo>
                    <a:pt x="1856" y="2718"/>
                    <a:pt x="2222"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391"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04644"/>
            </a:solidFill>
            <a:ln w="12700" cap="flat">
              <a:noFill/>
              <a:miter lim="400000"/>
            </a:ln>
            <a:effectLst/>
          </p:spPr>
          <p:txBody>
            <a:bodyPr wrap="square" lIns="91439" tIns="91439" rIns="91439" bIns="91439" numCol="1" anchor="t">
              <a:noAutofit/>
            </a:bodyPr>
            <a:lstStyle/>
            <a:p/>
          </p:txBody>
        </p:sp>
        <p:sp>
          <p:nvSpPr>
            <p:cNvPr id="1433" name="Shape 1433"/>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391"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14745"/>
            </a:solidFill>
            <a:ln w="12700" cap="flat">
              <a:noFill/>
              <a:miter lim="400000"/>
            </a:ln>
            <a:effectLst/>
          </p:spPr>
          <p:txBody>
            <a:bodyPr wrap="square" lIns="91439" tIns="91439" rIns="91439" bIns="91439" numCol="1" anchor="t">
              <a:noAutofit/>
            </a:bodyPr>
            <a:lstStyle/>
            <a:p/>
          </p:txBody>
        </p:sp>
        <p:sp>
          <p:nvSpPr>
            <p:cNvPr id="1434" name="Shape 1434"/>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34946"/>
            </a:solidFill>
            <a:ln w="12700" cap="flat">
              <a:noFill/>
              <a:miter lim="400000"/>
            </a:ln>
            <a:effectLst/>
          </p:spPr>
          <p:txBody>
            <a:bodyPr wrap="square" lIns="91439" tIns="91439" rIns="91439" bIns="91439" numCol="1" anchor="t">
              <a:noAutofit/>
            </a:bodyPr>
            <a:lstStyle/>
            <a:p/>
          </p:txBody>
        </p:sp>
        <p:sp>
          <p:nvSpPr>
            <p:cNvPr id="1435" name="Shape 1435"/>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0642" y="7431"/>
                    <a:pt x="11740" y="7431"/>
                    <a:pt x="11740" y="7038"/>
                  </a:cubicBezTo>
                  <a:cubicBezTo>
                    <a:pt x="11740" y="5467"/>
                    <a:pt x="11740"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44A48"/>
            </a:solidFill>
            <a:ln w="12700" cap="flat">
              <a:noFill/>
              <a:miter lim="400000"/>
            </a:ln>
            <a:effectLst/>
          </p:spPr>
          <p:txBody>
            <a:bodyPr wrap="square" lIns="91439" tIns="91439" rIns="91439" bIns="91439" numCol="1" anchor="t">
              <a:noAutofit/>
            </a:bodyPr>
            <a:lstStyle/>
            <a:p/>
          </p:txBody>
        </p:sp>
        <p:sp>
          <p:nvSpPr>
            <p:cNvPr id="1436" name="Shape 1436"/>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64C49"/>
            </a:solidFill>
            <a:ln w="12700" cap="flat">
              <a:noFill/>
              <a:miter lim="400000"/>
            </a:ln>
            <a:effectLst/>
          </p:spPr>
          <p:txBody>
            <a:bodyPr wrap="square" lIns="91439" tIns="91439" rIns="91439" bIns="91439" numCol="1" anchor="t">
              <a:noAutofit/>
            </a:bodyPr>
            <a:lstStyle/>
            <a:p/>
          </p:txBody>
        </p:sp>
        <p:sp>
          <p:nvSpPr>
            <p:cNvPr id="1437" name="Shape 1437"/>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401"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84E4B"/>
            </a:solidFill>
            <a:ln w="12700" cap="flat">
              <a:noFill/>
              <a:miter lim="400000"/>
            </a:ln>
            <a:effectLst/>
          </p:spPr>
          <p:txBody>
            <a:bodyPr wrap="square" lIns="91439" tIns="91439" rIns="91439" bIns="91439" numCol="1" anchor="t">
              <a:noAutofit/>
            </a:bodyPr>
            <a:lstStyle/>
            <a:p/>
          </p:txBody>
        </p:sp>
        <p:sp>
          <p:nvSpPr>
            <p:cNvPr id="1438" name="Shape 1438"/>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94F4C"/>
            </a:solidFill>
            <a:ln w="12700" cap="flat">
              <a:noFill/>
              <a:miter lim="400000"/>
            </a:ln>
            <a:effectLst/>
          </p:spPr>
          <p:txBody>
            <a:bodyPr wrap="square" lIns="91439" tIns="91439" rIns="91439" bIns="91439" numCol="1" anchor="t">
              <a:noAutofit/>
            </a:bodyPr>
            <a:lstStyle/>
            <a:p/>
          </p:txBody>
        </p:sp>
        <p:sp>
          <p:nvSpPr>
            <p:cNvPr id="1439" name="Shape 1439"/>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B514E"/>
            </a:solidFill>
            <a:ln w="12700" cap="flat">
              <a:noFill/>
              <a:miter lim="400000"/>
            </a:ln>
            <a:effectLst/>
          </p:spPr>
          <p:txBody>
            <a:bodyPr wrap="square" lIns="91439" tIns="91439" rIns="91439" bIns="91439" numCol="1" anchor="t">
              <a:noAutofit/>
            </a:bodyPr>
            <a:lstStyle/>
            <a:p/>
          </p:txBody>
        </p:sp>
        <p:sp>
          <p:nvSpPr>
            <p:cNvPr id="1440" name="Shape 1440"/>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D524F"/>
            </a:solidFill>
            <a:ln w="12700" cap="flat">
              <a:noFill/>
              <a:miter lim="400000"/>
            </a:ln>
            <a:effectLst/>
          </p:spPr>
          <p:txBody>
            <a:bodyPr wrap="square" lIns="91439" tIns="91439" rIns="91439" bIns="91439" numCol="1" anchor="t">
              <a:noAutofit/>
            </a:bodyPr>
            <a:lstStyle/>
            <a:p/>
          </p:txBody>
        </p:sp>
        <p:sp>
          <p:nvSpPr>
            <p:cNvPr id="1441" name="Shape 1441"/>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008"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5E5451"/>
            </a:solidFill>
            <a:ln w="12700" cap="flat">
              <a:noFill/>
              <a:miter lim="400000"/>
            </a:ln>
            <a:effectLst/>
          </p:spPr>
          <p:txBody>
            <a:bodyPr wrap="square" lIns="91439" tIns="91439" rIns="91439" bIns="91439" numCol="1" anchor="t">
              <a:noAutofit/>
            </a:bodyPr>
            <a:lstStyle/>
            <a:p/>
          </p:txBody>
        </p:sp>
        <p:sp>
          <p:nvSpPr>
            <p:cNvPr id="1442" name="Shape 1442"/>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374"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401"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1751"/>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05552"/>
            </a:solidFill>
            <a:ln w="12700" cap="flat">
              <a:noFill/>
              <a:miter lim="400000"/>
            </a:ln>
            <a:effectLst/>
          </p:spPr>
          <p:txBody>
            <a:bodyPr wrap="square" lIns="91439" tIns="91439" rIns="91439" bIns="91439" numCol="1" anchor="t">
              <a:noAutofit/>
            </a:bodyPr>
            <a:lstStyle/>
            <a:p/>
          </p:txBody>
        </p:sp>
        <p:sp>
          <p:nvSpPr>
            <p:cNvPr id="1443" name="Shape 1443"/>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544" y="7431"/>
                  </a:cubicBezTo>
                  <a:cubicBezTo>
                    <a:pt x="11008" y="7431"/>
                    <a:pt x="11740" y="7431"/>
                    <a:pt x="11740" y="7038"/>
                  </a:cubicBezTo>
                  <a:cubicBezTo>
                    <a:pt x="11740" y="5467"/>
                    <a:pt x="12106" y="5467"/>
                    <a:pt x="11374"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25754"/>
            </a:solidFill>
            <a:ln w="12700" cap="flat">
              <a:noFill/>
              <a:miter lim="400000"/>
            </a:ln>
            <a:effectLst/>
          </p:spPr>
          <p:txBody>
            <a:bodyPr wrap="square" lIns="91439" tIns="91439" rIns="91439" bIns="91439" numCol="1" anchor="t">
              <a:noAutofit/>
            </a:bodyPr>
            <a:lstStyle/>
            <a:p/>
          </p:txBody>
        </p:sp>
        <p:sp>
          <p:nvSpPr>
            <p:cNvPr id="1444" name="Shape 1444"/>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910" y="7431"/>
                  </a:cubicBezTo>
                  <a:cubicBezTo>
                    <a:pt x="11008" y="7431"/>
                    <a:pt x="11740" y="7431"/>
                    <a:pt x="11740" y="7038"/>
                  </a:cubicBezTo>
                  <a:cubicBezTo>
                    <a:pt x="11740" y="5467"/>
                    <a:pt x="12106" y="5467"/>
                    <a:pt x="11374" y="5075"/>
                  </a:cubicBezTo>
                  <a:cubicBezTo>
                    <a:pt x="10276" y="5075"/>
                    <a:pt x="10276" y="5075"/>
                    <a:pt x="10276" y="6253"/>
                  </a:cubicBezTo>
                  <a:cubicBezTo>
                    <a:pt x="10276" y="6646"/>
                    <a:pt x="9910" y="6646"/>
                    <a:pt x="9544" y="6646"/>
                  </a:cubicBezTo>
                  <a:cubicBezTo>
                    <a:pt x="1856" y="5075"/>
                    <a:pt x="1856" y="5075"/>
                    <a:pt x="1856" y="5075"/>
                  </a:cubicBezTo>
                  <a:cubicBezTo>
                    <a:pt x="1490"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35955"/>
            </a:solidFill>
            <a:ln w="12700" cap="flat">
              <a:noFill/>
              <a:miter lim="400000"/>
            </a:ln>
            <a:effectLst/>
          </p:spPr>
          <p:txBody>
            <a:bodyPr wrap="square" lIns="91439" tIns="91439" rIns="91439" bIns="91439" numCol="1" anchor="t">
              <a:noAutofit/>
            </a:bodyPr>
            <a:lstStyle/>
            <a:p/>
          </p:txBody>
        </p:sp>
        <p:sp>
          <p:nvSpPr>
            <p:cNvPr id="1445" name="Shape 1445"/>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910" y="7431"/>
                  </a:cubicBezTo>
                  <a:cubicBezTo>
                    <a:pt x="11008" y="7431"/>
                    <a:pt x="11740" y="7431"/>
                    <a:pt x="11740" y="7038"/>
                  </a:cubicBezTo>
                  <a:cubicBezTo>
                    <a:pt x="12106" y="5467"/>
                    <a:pt x="12106" y="5467"/>
                    <a:pt x="11374" y="5075"/>
                  </a:cubicBezTo>
                  <a:cubicBezTo>
                    <a:pt x="10276" y="5075"/>
                    <a:pt x="10276" y="5075"/>
                    <a:pt x="10276" y="6253"/>
                  </a:cubicBezTo>
                  <a:cubicBezTo>
                    <a:pt x="10276" y="6646"/>
                    <a:pt x="9910" y="6646"/>
                    <a:pt x="9544" y="6646"/>
                  </a:cubicBezTo>
                  <a:cubicBezTo>
                    <a:pt x="1856" y="5075"/>
                    <a:pt x="1856" y="5075"/>
                    <a:pt x="1856" y="5075"/>
                  </a:cubicBezTo>
                  <a:cubicBezTo>
                    <a:pt x="1856"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55A57"/>
            </a:solidFill>
            <a:ln w="12700" cap="flat">
              <a:noFill/>
              <a:miter lim="400000"/>
            </a:ln>
            <a:effectLst/>
          </p:spPr>
          <p:txBody>
            <a:bodyPr wrap="square" lIns="91439" tIns="91439" rIns="91439" bIns="91439" numCol="1" anchor="t">
              <a:noAutofit/>
            </a:bodyPr>
            <a:lstStyle/>
            <a:p/>
          </p:txBody>
        </p:sp>
        <p:sp>
          <p:nvSpPr>
            <p:cNvPr id="1446" name="Shape 1446"/>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910" y="7431"/>
                  </a:cubicBezTo>
                  <a:cubicBezTo>
                    <a:pt x="11008" y="7431"/>
                    <a:pt x="11740" y="7431"/>
                    <a:pt x="11740" y="7038"/>
                  </a:cubicBezTo>
                  <a:cubicBezTo>
                    <a:pt x="12106" y="5467"/>
                    <a:pt x="12106" y="5467"/>
                    <a:pt x="11374" y="5075"/>
                  </a:cubicBezTo>
                  <a:cubicBezTo>
                    <a:pt x="10276" y="5075"/>
                    <a:pt x="10276" y="5075"/>
                    <a:pt x="10276" y="6253"/>
                  </a:cubicBezTo>
                  <a:cubicBezTo>
                    <a:pt x="10276" y="6646"/>
                    <a:pt x="9910" y="6646"/>
                    <a:pt x="9544" y="6646"/>
                  </a:cubicBezTo>
                  <a:cubicBezTo>
                    <a:pt x="1856" y="5075"/>
                    <a:pt x="1856" y="5075"/>
                    <a:pt x="1856" y="5075"/>
                  </a:cubicBezTo>
                  <a:cubicBezTo>
                    <a:pt x="1856"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401"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75C59"/>
            </a:solidFill>
            <a:ln w="12700" cap="flat">
              <a:noFill/>
              <a:miter lim="400000"/>
            </a:ln>
            <a:effectLst/>
          </p:spPr>
          <p:txBody>
            <a:bodyPr wrap="square" lIns="91439" tIns="91439" rIns="91439" bIns="91439" numCol="1" anchor="t">
              <a:noAutofit/>
            </a:bodyPr>
            <a:lstStyle/>
            <a:p/>
          </p:txBody>
        </p:sp>
        <p:sp>
          <p:nvSpPr>
            <p:cNvPr id="1447" name="Shape 1447"/>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910" y="7431"/>
                  </a:cubicBezTo>
                  <a:cubicBezTo>
                    <a:pt x="11008" y="7431"/>
                    <a:pt x="11740" y="7431"/>
                    <a:pt x="11740" y="7038"/>
                  </a:cubicBezTo>
                  <a:cubicBezTo>
                    <a:pt x="12106" y="5467"/>
                    <a:pt x="12106" y="5467"/>
                    <a:pt x="11374" y="5075"/>
                  </a:cubicBezTo>
                  <a:cubicBezTo>
                    <a:pt x="10276" y="5075"/>
                    <a:pt x="10276" y="5075"/>
                    <a:pt x="10276" y="6253"/>
                  </a:cubicBezTo>
                  <a:cubicBezTo>
                    <a:pt x="10276" y="6646"/>
                    <a:pt x="9910" y="6646"/>
                    <a:pt x="9544" y="6646"/>
                  </a:cubicBezTo>
                  <a:cubicBezTo>
                    <a:pt x="1856" y="5075"/>
                    <a:pt x="1856" y="5075"/>
                    <a:pt x="1856" y="5075"/>
                  </a:cubicBezTo>
                  <a:cubicBezTo>
                    <a:pt x="1856"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767"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95E5A"/>
            </a:solidFill>
            <a:ln w="12700" cap="flat">
              <a:noFill/>
              <a:miter lim="400000"/>
            </a:ln>
            <a:effectLst/>
          </p:spPr>
          <p:txBody>
            <a:bodyPr wrap="square" lIns="91439" tIns="91439" rIns="91439" bIns="91439" numCol="1" anchor="t">
              <a:noAutofit/>
            </a:bodyPr>
            <a:lstStyle/>
            <a:p/>
          </p:txBody>
        </p:sp>
        <p:sp>
          <p:nvSpPr>
            <p:cNvPr id="1448" name="Shape 1448"/>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910" y="7431"/>
                  </a:cubicBezTo>
                  <a:cubicBezTo>
                    <a:pt x="11008" y="7431"/>
                    <a:pt x="11740" y="7431"/>
                    <a:pt x="11740" y="7038"/>
                  </a:cubicBezTo>
                  <a:cubicBezTo>
                    <a:pt x="12106" y="5467"/>
                    <a:pt x="12106" y="5467"/>
                    <a:pt x="11374" y="5075"/>
                  </a:cubicBezTo>
                  <a:cubicBezTo>
                    <a:pt x="10642" y="5075"/>
                    <a:pt x="10276" y="5075"/>
                    <a:pt x="10276" y="6253"/>
                  </a:cubicBezTo>
                  <a:cubicBezTo>
                    <a:pt x="10276" y="6646"/>
                    <a:pt x="9910" y="6646"/>
                    <a:pt x="9544" y="6646"/>
                  </a:cubicBezTo>
                  <a:cubicBezTo>
                    <a:pt x="1856" y="5075"/>
                    <a:pt x="1856" y="5075"/>
                    <a:pt x="1856" y="5075"/>
                  </a:cubicBezTo>
                  <a:cubicBezTo>
                    <a:pt x="1856"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767"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180"/>
                  </a:cubicBezTo>
                  <a:lnTo>
                    <a:pt x="7347" y="7431"/>
                  </a:lnTo>
                  <a:close/>
                </a:path>
              </a:pathLst>
            </a:custGeom>
            <a:solidFill>
              <a:srgbClr val="6A5F5C"/>
            </a:solidFill>
            <a:ln w="12700" cap="flat">
              <a:noFill/>
              <a:miter lim="400000"/>
            </a:ln>
            <a:effectLst/>
          </p:spPr>
          <p:txBody>
            <a:bodyPr wrap="square" lIns="91439" tIns="91439" rIns="91439" bIns="91439" numCol="1" anchor="t">
              <a:noAutofit/>
            </a:bodyPr>
            <a:lstStyle/>
            <a:p/>
          </p:txBody>
        </p:sp>
        <p:sp>
          <p:nvSpPr>
            <p:cNvPr id="1449" name="Shape 1449"/>
            <p:cNvSpPr/>
            <p:nvPr/>
          </p:nvSpPr>
          <p:spPr>
            <a:xfrm>
              <a:off x="2328560" y="1202194"/>
              <a:ext cx="269752" cy="238625"/>
            </a:xfrm>
            <a:custGeom>
              <a:avLst/>
              <a:gdLst/>
              <a:ahLst/>
              <a:cxnLst>
                <a:cxn ang="0">
                  <a:pos x="wd2" y="hd2"/>
                </a:cxn>
                <a:cxn ang="5400000">
                  <a:pos x="wd2" y="hd2"/>
                </a:cxn>
                <a:cxn ang="10800000">
                  <a:pos x="wd2" y="hd2"/>
                </a:cxn>
                <a:cxn ang="16200000">
                  <a:pos x="wd2" y="hd2"/>
                </a:cxn>
              </a:cxnLst>
              <a:rect l="0" t="0" r="r" b="b"/>
              <a:pathLst>
                <a:path w="20620" h="19559" extrusionOk="0">
                  <a:moveTo>
                    <a:pt x="7347" y="7431"/>
                  </a:moveTo>
                  <a:cubicBezTo>
                    <a:pt x="7347" y="7038"/>
                    <a:pt x="7713" y="7038"/>
                    <a:pt x="9910" y="7431"/>
                  </a:cubicBezTo>
                  <a:cubicBezTo>
                    <a:pt x="11008" y="7431"/>
                    <a:pt x="11740" y="7431"/>
                    <a:pt x="11740" y="7038"/>
                  </a:cubicBezTo>
                  <a:cubicBezTo>
                    <a:pt x="12106" y="5467"/>
                    <a:pt x="12106" y="5467"/>
                    <a:pt x="11374" y="5075"/>
                  </a:cubicBezTo>
                  <a:cubicBezTo>
                    <a:pt x="10642" y="5075"/>
                    <a:pt x="10276" y="5075"/>
                    <a:pt x="10276" y="6253"/>
                  </a:cubicBezTo>
                  <a:cubicBezTo>
                    <a:pt x="10276" y="6646"/>
                    <a:pt x="9910" y="6646"/>
                    <a:pt x="9910" y="6646"/>
                  </a:cubicBezTo>
                  <a:cubicBezTo>
                    <a:pt x="1856" y="5075"/>
                    <a:pt x="1856" y="5075"/>
                    <a:pt x="1856" y="5075"/>
                  </a:cubicBezTo>
                  <a:cubicBezTo>
                    <a:pt x="1856" y="5075"/>
                    <a:pt x="1490" y="5075"/>
                    <a:pt x="1490" y="4682"/>
                  </a:cubicBezTo>
                  <a:cubicBezTo>
                    <a:pt x="1856" y="2718"/>
                    <a:pt x="2588" y="-1209"/>
                    <a:pt x="11740" y="362"/>
                  </a:cubicBezTo>
                  <a:cubicBezTo>
                    <a:pt x="17598" y="1147"/>
                    <a:pt x="21259" y="3896"/>
                    <a:pt x="20527" y="7038"/>
                  </a:cubicBezTo>
                  <a:cubicBezTo>
                    <a:pt x="20527" y="9002"/>
                    <a:pt x="17964" y="9787"/>
                    <a:pt x="16134" y="10180"/>
                  </a:cubicBezTo>
                  <a:cubicBezTo>
                    <a:pt x="15767" y="10180"/>
                    <a:pt x="15767" y="10180"/>
                    <a:pt x="15767" y="10180"/>
                  </a:cubicBezTo>
                  <a:cubicBezTo>
                    <a:pt x="15767" y="10573"/>
                    <a:pt x="15767" y="10573"/>
                    <a:pt x="16134" y="10573"/>
                  </a:cubicBezTo>
                  <a:cubicBezTo>
                    <a:pt x="17964" y="11358"/>
                    <a:pt x="20161" y="12929"/>
                    <a:pt x="19795" y="15286"/>
                  </a:cubicBezTo>
                  <a:cubicBezTo>
                    <a:pt x="19428" y="18427"/>
                    <a:pt x="15035" y="20391"/>
                    <a:pt x="9178" y="19213"/>
                  </a:cubicBezTo>
                  <a:cubicBezTo>
                    <a:pt x="3320" y="18427"/>
                    <a:pt x="-341" y="15286"/>
                    <a:pt x="25" y="12144"/>
                  </a:cubicBezTo>
                  <a:cubicBezTo>
                    <a:pt x="391" y="10966"/>
                    <a:pt x="391" y="10573"/>
                    <a:pt x="757" y="10573"/>
                  </a:cubicBezTo>
                  <a:cubicBezTo>
                    <a:pt x="9178" y="12144"/>
                    <a:pt x="9178" y="12144"/>
                    <a:pt x="9178" y="12144"/>
                  </a:cubicBezTo>
                  <a:cubicBezTo>
                    <a:pt x="9178" y="12144"/>
                    <a:pt x="9544" y="12144"/>
                    <a:pt x="9544" y="12144"/>
                  </a:cubicBezTo>
                  <a:cubicBezTo>
                    <a:pt x="9178" y="13715"/>
                    <a:pt x="9178" y="13715"/>
                    <a:pt x="9910" y="14107"/>
                  </a:cubicBezTo>
                  <a:cubicBezTo>
                    <a:pt x="10276" y="14107"/>
                    <a:pt x="10642" y="14107"/>
                    <a:pt x="10642" y="13715"/>
                  </a:cubicBezTo>
                  <a:cubicBezTo>
                    <a:pt x="11008" y="11751"/>
                    <a:pt x="11008" y="11358"/>
                    <a:pt x="9178" y="10966"/>
                  </a:cubicBezTo>
                  <a:cubicBezTo>
                    <a:pt x="6981" y="10573"/>
                    <a:pt x="6981" y="10573"/>
                    <a:pt x="6981" y="10573"/>
                  </a:cubicBezTo>
                  <a:lnTo>
                    <a:pt x="7347" y="7431"/>
                  </a:lnTo>
                  <a:close/>
                </a:path>
              </a:pathLst>
            </a:custGeom>
            <a:solidFill>
              <a:srgbClr val="6C615E"/>
            </a:solidFill>
            <a:ln w="12700" cap="flat">
              <a:noFill/>
              <a:miter lim="400000"/>
            </a:ln>
            <a:effectLst/>
          </p:spPr>
          <p:txBody>
            <a:bodyPr wrap="square" lIns="91439" tIns="91439" rIns="91439" bIns="91439" numCol="1" anchor="t">
              <a:noAutofit/>
            </a:bodyPr>
            <a:lstStyle/>
            <a:p/>
          </p:txBody>
        </p:sp>
        <p:sp>
          <p:nvSpPr>
            <p:cNvPr id="1450" name="Shape 1450"/>
            <p:cNvSpPr/>
            <p:nvPr/>
          </p:nvSpPr>
          <p:spPr>
            <a:xfrm>
              <a:off x="2332464" y="1202194"/>
              <a:ext cx="265848"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9978" y="5075"/>
                    <a:pt x="9978" y="6253"/>
                  </a:cubicBezTo>
                  <a:cubicBezTo>
                    <a:pt x="9978" y="6646"/>
                    <a:pt x="9612" y="6646"/>
                    <a:pt x="9612" y="6646"/>
                  </a:cubicBezTo>
                  <a:cubicBezTo>
                    <a:pt x="1558" y="5075"/>
                    <a:pt x="1558" y="5075"/>
                    <a:pt x="1558" y="5075"/>
                  </a:cubicBezTo>
                  <a:cubicBezTo>
                    <a:pt x="1558" y="5075"/>
                    <a:pt x="1192" y="5075"/>
                    <a:pt x="1192" y="4682"/>
                  </a:cubicBezTo>
                  <a:cubicBezTo>
                    <a:pt x="1558" y="2718"/>
                    <a:pt x="2290" y="-1209"/>
                    <a:pt x="11442"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8880"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6683" y="10573"/>
                    <a:pt x="6683" y="10573"/>
                    <a:pt x="6683" y="10573"/>
                  </a:cubicBezTo>
                  <a:lnTo>
                    <a:pt x="7049" y="7431"/>
                  </a:lnTo>
                  <a:close/>
                </a:path>
              </a:pathLst>
            </a:custGeom>
            <a:solidFill>
              <a:srgbClr val="6E635F"/>
            </a:solidFill>
            <a:ln w="12700" cap="flat">
              <a:noFill/>
              <a:miter lim="400000"/>
            </a:ln>
            <a:effectLst/>
          </p:spPr>
          <p:txBody>
            <a:bodyPr wrap="square" lIns="91439" tIns="91439" rIns="91439" bIns="91439" numCol="1" anchor="t">
              <a:noAutofit/>
            </a:bodyPr>
            <a:lstStyle/>
            <a:p/>
          </p:txBody>
        </p:sp>
        <p:sp>
          <p:nvSpPr>
            <p:cNvPr id="1451" name="Shape 1451"/>
            <p:cNvSpPr/>
            <p:nvPr/>
          </p:nvSpPr>
          <p:spPr>
            <a:xfrm>
              <a:off x="2332464" y="1202194"/>
              <a:ext cx="265848"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9978" y="5075"/>
                    <a:pt x="9978" y="6253"/>
                  </a:cubicBezTo>
                  <a:cubicBezTo>
                    <a:pt x="9978" y="6646"/>
                    <a:pt x="9612" y="6646"/>
                    <a:pt x="9612" y="6646"/>
                  </a:cubicBezTo>
                  <a:cubicBezTo>
                    <a:pt x="1558" y="5075"/>
                    <a:pt x="1558" y="5075"/>
                    <a:pt x="1558" y="5075"/>
                  </a:cubicBezTo>
                  <a:cubicBezTo>
                    <a:pt x="1558" y="5075"/>
                    <a:pt x="1192" y="5075"/>
                    <a:pt x="1192" y="4682"/>
                  </a:cubicBezTo>
                  <a:cubicBezTo>
                    <a:pt x="1558" y="2718"/>
                    <a:pt x="2290" y="-1209"/>
                    <a:pt x="11442"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6683" y="10573"/>
                    <a:pt x="6683" y="10573"/>
                    <a:pt x="6683" y="10573"/>
                  </a:cubicBezTo>
                  <a:lnTo>
                    <a:pt x="7049" y="7431"/>
                  </a:lnTo>
                  <a:close/>
                </a:path>
              </a:pathLst>
            </a:custGeom>
            <a:solidFill>
              <a:srgbClr val="706561"/>
            </a:solidFill>
            <a:ln w="12700" cap="flat">
              <a:noFill/>
              <a:miter lim="400000"/>
            </a:ln>
            <a:effectLst/>
          </p:spPr>
          <p:txBody>
            <a:bodyPr wrap="square" lIns="91439" tIns="91439" rIns="91439" bIns="91439" numCol="1" anchor="t">
              <a:noAutofit/>
            </a:bodyPr>
            <a:lstStyle/>
            <a:p/>
          </p:txBody>
        </p:sp>
        <p:sp>
          <p:nvSpPr>
            <p:cNvPr id="1452" name="Shape 1452"/>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9978" y="5075"/>
                    <a:pt x="9978" y="6253"/>
                  </a:cubicBezTo>
                  <a:cubicBezTo>
                    <a:pt x="9978" y="6646"/>
                    <a:pt x="9612" y="6646"/>
                    <a:pt x="9612" y="6646"/>
                  </a:cubicBezTo>
                  <a:cubicBezTo>
                    <a:pt x="1558" y="5075"/>
                    <a:pt x="1558" y="5075"/>
                    <a:pt x="1558" y="5075"/>
                  </a:cubicBezTo>
                  <a:cubicBezTo>
                    <a:pt x="1558" y="5075"/>
                    <a:pt x="1192" y="5075"/>
                    <a:pt x="1192"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6683" y="10573"/>
                    <a:pt x="6683" y="10573"/>
                    <a:pt x="6683" y="10573"/>
                  </a:cubicBezTo>
                  <a:lnTo>
                    <a:pt x="7049" y="7431"/>
                  </a:lnTo>
                  <a:close/>
                </a:path>
              </a:pathLst>
            </a:custGeom>
            <a:solidFill>
              <a:srgbClr val="716663"/>
            </a:solidFill>
            <a:ln w="12700" cap="flat">
              <a:noFill/>
              <a:miter lim="400000"/>
            </a:ln>
            <a:effectLst/>
          </p:spPr>
          <p:txBody>
            <a:bodyPr wrap="square" lIns="91439" tIns="91439" rIns="91439" bIns="91439" numCol="1" anchor="t">
              <a:noAutofit/>
            </a:bodyPr>
            <a:lstStyle/>
            <a:p/>
          </p:txBody>
        </p:sp>
        <p:sp>
          <p:nvSpPr>
            <p:cNvPr id="1453" name="Shape 1453"/>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9978" y="5075"/>
                    <a:pt x="9978" y="6253"/>
                  </a:cubicBezTo>
                  <a:cubicBezTo>
                    <a:pt x="9978" y="6646"/>
                    <a:pt x="9612" y="6646"/>
                    <a:pt x="9612" y="6646"/>
                  </a:cubicBezTo>
                  <a:cubicBezTo>
                    <a:pt x="1558" y="5075"/>
                    <a:pt x="1558" y="5075"/>
                    <a:pt x="1558" y="5075"/>
                  </a:cubicBezTo>
                  <a:cubicBezTo>
                    <a:pt x="1558" y="5075"/>
                    <a:pt x="1192" y="5075"/>
                    <a:pt x="1192"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36864"/>
            </a:solidFill>
            <a:ln w="12700" cap="flat">
              <a:noFill/>
              <a:miter lim="400000"/>
            </a:ln>
            <a:effectLst/>
          </p:spPr>
          <p:txBody>
            <a:bodyPr wrap="square" lIns="91439" tIns="91439" rIns="91439" bIns="91439" numCol="1" anchor="t">
              <a:noAutofit/>
            </a:bodyPr>
            <a:lstStyle/>
            <a:p/>
          </p:txBody>
        </p:sp>
        <p:sp>
          <p:nvSpPr>
            <p:cNvPr id="1454" name="Shape 1454"/>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9978" y="5075"/>
                    <a:pt x="9978" y="6253"/>
                  </a:cubicBezTo>
                  <a:cubicBezTo>
                    <a:pt x="9978" y="6646"/>
                    <a:pt x="9612" y="6646"/>
                    <a:pt x="9612" y="6646"/>
                  </a:cubicBezTo>
                  <a:cubicBezTo>
                    <a:pt x="1558" y="5075"/>
                    <a:pt x="1558" y="5075"/>
                    <a:pt x="1558" y="5075"/>
                  </a:cubicBezTo>
                  <a:cubicBezTo>
                    <a:pt x="1558" y="5075"/>
                    <a:pt x="1192" y="5075"/>
                    <a:pt x="1192"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56A66"/>
            </a:solidFill>
            <a:ln w="12700" cap="flat">
              <a:noFill/>
              <a:miter lim="400000"/>
            </a:ln>
            <a:effectLst/>
          </p:spPr>
          <p:txBody>
            <a:bodyPr wrap="square" lIns="91439" tIns="91439" rIns="91439" bIns="91439" numCol="1" anchor="t">
              <a:noAutofit/>
            </a:bodyPr>
            <a:lstStyle/>
            <a:p/>
          </p:txBody>
        </p:sp>
        <p:sp>
          <p:nvSpPr>
            <p:cNvPr id="1455" name="Shape 1455"/>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612" y="6646"/>
                    <a:pt x="9612" y="6646"/>
                  </a:cubicBezTo>
                  <a:cubicBezTo>
                    <a:pt x="1558" y="5075"/>
                    <a:pt x="1558" y="5075"/>
                    <a:pt x="1558" y="5075"/>
                  </a:cubicBezTo>
                  <a:cubicBezTo>
                    <a:pt x="1558" y="5075"/>
                    <a:pt x="1192"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76C68"/>
            </a:solidFill>
            <a:ln w="12700" cap="flat">
              <a:noFill/>
              <a:miter lim="400000"/>
            </a:ln>
            <a:effectLst/>
          </p:spPr>
          <p:txBody>
            <a:bodyPr wrap="square" lIns="91439" tIns="91439" rIns="91439" bIns="91439" numCol="1" anchor="t">
              <a:noAutofit/>
            </a:bodyPr>
            <a:lstStyle/>
            <a:p/>
          </p:txBody>
        </p:sp>
        <p:sp>
          <p:nvSpPr>
            <p:cNvPr id="1456" name="Shape 1456"/>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612" y="6646"/>
                    <a:pt x="9612" y="6646"/>
                  </a:cubicBezTo>
                  <a:cubicBezTo>
                    <a:pt x="1558" y="5075"/>
                    <a:pt x="1558" y="5075"/>
                    <a:pt x="1558" y="5075"/>
                  </a:cubicBezTo>
                  <a:cubicBezTo>
                    <a:pt x="1558" y="5075"/>
                    <a:pt x="1192"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96E6A"/>
            </a:solidFill>
            <a:ln w="12700" cap="flat">
              <a:noFill/>
              <a:miter lim="400000"/>
            </a:ln>
            <a:effectLst/>
          </p:spPr>
          <p:txBody>
            <a:bodyPr wrap="square" lIns="91439" tIns="91439" rIns="91439" bIns="91439" numCol="1" anchor="t">
              <a:noAutofit/>
            </a:bodyPr>
            <a:lstStyle/>
            <a:p/>
          </p:txBody>
        </p:sp>
        <p:sp>
          <p:nvSpPr>
            <p:cNvPr id="1457" name="Shape 1457"/>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612" y="6646"/>
                    <a:pt x="9612" y="6646"/>
                  </a:cubicBezTo>
                  <a:cubicBezTo>
                    <a:pt x="1558" y="5075"/>
                    <a:pt x="1558" y="5075"/>
                    <a:pt x="1558" y="5075"/>
                  </a:cubicBezTo>
                  <a:cubicBezTo>
                    <a:pt x="1558" y="5075"/>
                    <a:pt x="1192"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A6F6B"/>
            </a:solidFill>
            <a:ln w="12700" cap="flat">
              <a:noFill/>
              <a:miter lim="400000"/>
            </a:ln>
            <a:effectLst/>
          </p:spPr>
          <p:txBody>
            <a:bodyPr wrap="square" lIns="91439" tIns="91439" rIns="91439" bIns="91439" numCol="1" anchor="t">
              <a:noAutofit/>
            </a:bodyPr>
            <a:lstStyle/>
            <a:p/>
          </p:txBody>
        </p:sp>
        <p:sp>
          <p:nvSpPr>
            <p:cNvPr id="1458" name="Shape 1458"/>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612" y="6646"/>
                    <a:pt x="9612" y="6646"/>
                  </a:cubicBezTo>
                  <a:cubicBezTo>
                    <a:pt x="1558" y="5075"/>
                    <a:pt x="1558" y="5075"/>
                    <a:pt x="1558"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C716D"/>
            </a:solidFill>
            <a:ln w="12700" cap="flat">
              <a:noFill/>
              <a:miter lim="400000"/>
            </a:ln>
            <a:effectLst/>
          </p:spPr>
          <p:txBody>
            <a:bodyPr wrap="square" lIns="91439" tIns="91439" rIns="91439" bIns="91439" numCol="1" anchor="t">
              <a:noAutofit/>
            </a:bodyPr>
            <a:lstStyle/>
            <a:p/>
          </p:txBody>
        </p:sp>
        <p:sp>
          <p:nvSpPr>
            <p:cNvPr id="1459" name="Shape 1459"/>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612"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7E736F"/>
            </a:solidFill>
            <a:ln w="12700" cap="flat">
              <a:noFill/>
              <a:miter lim="400000"/>
            </a:ln>
            <a:effectLst/>
          </p:spPr>
          <p:txBody>
            <a:bodyPr wrap="square" lIns="91439" tIns="91439" rIns="91439" bIns="91439" numCol="1" anchor="t">
              <a:noAutofit/>
            </a:bodyPr>
            <a:lstStyle/>
            <a:p/>
          </p:txBody>
        </p:sp>
        <p:sp>
          <p:nvSpPr>
            <p:cNvPr id="1460" name="Shape 1460"/>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07571"/>
            </a:solidFill>
            <a:ln w="12700" cap="flat">
              <a:noFill/>
              <a:miter lim="400000"/>
            </a:ln>
            <a:effectLst/>
          </p:spPr>
          <p:txBody>
            <a:bodyPr wrap="square" lIns="91439" tIns="91439" rIns="91439" bIns="91439" numCol="1" anchor="t">
              <a:noAutofit/>
            </a:bodyPr>
            <a:lstStyle/>
            <a:p/>
          </p:txBody>
        </p:sp>
        <p:sp>
          <p:nvSpPr>
            <p:cNvPr id="1461" name="Shape 1461"/>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27773"/>
            </a:solidFill>
            <a:ln w="12700" cap="flat">
              <a:noFill/>
              <a:miter lim="400000"/>
            </a:ln>
            <a:effectLst/>
          </p:spPr>
          <p:txBody>
            <a:bodyPr wrap="square" lIns="91439" tIns="91439" rIns="91439" bIns="91439" numCol="1" anchor="t">
              <a:noAutofit/>
            </a:bodyPr>
            <a:lstStyle/>
            <a:p/>
          </p:txBody>
        </p:sp>
        <p:sp>
          <p:nvSpPr>
            <p:cNvPr id="1462" name="Shape 1462"/>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47975"/>
            </a:solidFill>
            <a:ln w="12700" cap="flat">
              <a:noFill/>
              <a:miter lim="400000"/>
            </a:ln>
            <a:effectLst/>
          </p:spPr>
          <p:txBody>
            <a:bodyPr wrap="square" lIns="91439" tIns="91439" rIns="91439" bIns="91439" numCol="1" anchor="t">
              <a:noAutofit/>
            </a:bodyPr>
            <a:lstStyle/>
            <a:p/>
          </p:txBody>
        </p:sp>
        <p:sp>
          <p:nvSpPr>
            <p:cNvPr id="1463" name="Shape 1463"/>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573"/>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67B77"/>
            </a:solidFill>
            <a:ln w="12700" cap="flat">
              <a:noFill/>
              <a:miter lim="400000"/>
            </a:ln>
            <a:effectLst/>
          </p:spPr>
          <p:txBody>
            <a:bodyPr wrap="square" lIns="91439" tIns="91439" rIns="91439" bIns="91439" numCol="1" anchor="t">
              <a:noAutofit/>
            </a:bodyPr>
            <a:lstStyle/>
            <a:p/>
          </p:txBody>
        </p:sp>
        <p:sp>
          <p:nvSpPr>
            <p:cNvPr id="1464" name="Shape 1464"/>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966"/>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77D79"/>
            </a:solidFill>
            <a:ln w="12700" cap="flat">
              <a:noFill/>
              <a:miter lim="400000"/>
            </a:ln>
            <a:effectLst/>
          </p:spPr>
          <p:txBody>
            <a:bodyPr wrap="square" lIns="91439" tIns="91439" rIns="91439" bIns="91439" numCol="1" anchor="t">
              <a:noAutofit/>
            </a:bodyPr>
            <a:lstStyle/>
            <a:p/>
          </p:txBody>
        </p:sp>
        <p:sp>
          <p:nvSpPr>
            <p:cNvPr id="1465" name="Shape 1465"/>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966"/>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97F7B"/>
            </a:solidFill>
            <a:ln w="12700" cap="flat">
              <a:noFill/>
              <a:miter lim="400000"/>
            </a:ln>
            <a:effectLst/>
          </p:spPr>
          <p:txBody>
            <a:bodyPr wrap="square" lIns="91439" tIns="91439" rIns="91439" bIns="91439" numCol="1" anchor="t">
              <a:noAutofit/>
            </a:bodyPr>
            <a:lstStyle/>
            <a:p/>
          </p:txBody>
        </p:sp>
        <p:sp>
          <p:nvSpPr>
            <p:cNvPr id="1466" name="Shape 1466"/>
            <p:cNvSpPr/>
            <p:nvPr/>
          </p:nvSpPr>
          <p:spPr>
            <a:xfrm>
              <a:off x="2332464" y="1202194"/>
              <a:ext cx="265851" cy="238625"/>
            </a:xfrm>
            <a:custGeom>
              <a:avLst/>
              <a:gdLst/>
              <a:ahLst/>
              <a:cxnLst>
                <a:cxn ang="0">
                  <a:pos x="wd2" y="hd2"/>
                </a:cxn>
                <a:cxn ang="5400000">
                  <a:pos x="wd2" y="hd2"/>
                </a:cxn>
                <a:cxn ang="10800000">
                  <a:pos x="wd2" y="hd2"/>
                </a:cxn>
                <a:cxn ang="16200000">
                  <a:pos x="wd2" y="hd2"/>
                </a:cxn>
              </a:cxnLst>
              <a:rect l="0" t="0" r="r" b="b"/>
              <a:pathLst>
                <a:path w="20321" h="19559" extrusionOk="0">
                  <a:moveTo>
                    <a:pt x="7049" y="7431"/>
                  </a:moveTo>
                  <a:cubicBezTo>
                    <a:pt x="7049" y="7038"/>
                    <a:pt x="7415" y="7038"/>
                    <a:pt x="9612" y="7431"/>
                  </a:cubicBezTo>
                  <a:cubicBezTo>
                    <a:pt x="10710" y="7431"/>
                    <a:pt x="11442" y="7431"/>
                    <a:pt x="11442" y="7038"/>
                  </a:cubicBezTo>
                  <a:cubicBezTo>
                    <a:pt x="11808" y="5467"/>
                    <a:pt x="11808" y="5467"/>
                    <a:pt x="11076" y="5075"/>
                  </a:cubicBezTo>
                  <a:cubicBezTo>
                    <a:pt x="10344" y="5075"/>
                    <a:pt x="10344" y="5075"/>
                    <a:pt x="9978" y="6253"/>
                  </a:cubicBezTo>
                  <a:cubicBezTo>
                    <a:pt x="9978" y="6646"/>
                    <a:pt x="9978" y="6646"/>
                    <a:pt x="9612" y="6646"/>
                  </a:cubicBezTo>
                  <a:cubicBezTo>
                    <a:pt x="1924" y="5075"/>
                    <a:pt x="1924" y="5075"/>
                    <a:pt x="1924" y="5075"/>
                  </a:cubicBezTo>
                  <a:cubicBezTo>
                    <a:pt x="1558" y="5075"/>
                    <a:pt x="1558" y="5075"/>
                    <a:pt x="1558" y="4682"/>
                  </a:cubicBezTo>
                  <a:cubicBezTo>
                    <a:pt x="1558" y="2718"/>
                    <a:pt x="2290" y="-1209"/>
                    <a:pt x="11808" y="362"/>
                  </a:cubicBezTo>
                  <a:cubicBezTo>
                    <a:pt x="17300" y="1147"/>
                    <a:pt x="20961" y="3896"/>
                    <a:pt x="20229" y="7038"/>
                  </a:cubicBezTo>
                  <a:cubicBezTo>
                    <a:pt x="20229" y="9002"/>
                    <a:pt x="17666" y="9787"/>
                    <a:pt x="15836" y="10180"/>
                  </a:cubicBezTo>
                  <a:cubicBezTo>
                    <a:pt x="15469" y="10180"/>
                    <a:pt x="15469" y="10180"/>
                    <a:pt x="15469" y="10180"/>
                  </a:cubicBezTo>
                  <a:cubicBezTo>
                    <a:pt x="15469" y="10573"/>
                    <a:pt x="15469" y="10573"/>
                    <a:pt x="15836" y="10573"/>
                  </a:cubicBezTo>
                  <a:cubicBezTo>
                    <a:pt x="17666" y="11358"/>
                    <a:pt x="19863" y="12929"/>
                    <a:pt x="19497" y="15286"/>
                  </a:cubicBezTo>
                  <a:cubicBezTo>
                    <a:pt x="19130" y="18427"/>
                    <a:pt x="14737" y="20391"/>
                    <a:pt x="8880" y="19213"/>
                  </a:cubicBezTo>
                  <a:cubicBezTo>
                    <a:pt x="3022" y="18427"/>
                    <a:pt x="-639" y="15286"/>
                    <a:pt x="93" y="12144"/>
                  </a:cubicBezTo>
                  <a:cubicBezTo>
                    <a:pt x="93" y="10966"/>
                    <a:pt x="93" y="10573"/>
                    <a:pt x="459" y="10966"/>
                  </a:cubicBezTo>
                  <a:cubicBezTo>
                    <a:pt x="8880" y="12144"/>
                    <a:pt x="8880" y="12144"/>
                    <a:pt x="8880" y="12144"/>
                  </a:cubicBezTo>
                  <a:cubicBezTo>
                    <a:pt x="9246" y="12144"/>
                    <a:pt x="9246" y="12144"/>
                    <a:pt x="9246" y="12144"/>
                  </a:cubicBezTo>
                  <a:cubicBezTo>
                    <a:pt x="8880" y="13715"/>
                    <a:pt x="8880" y="13715"/>
                    <a:pt x="9612" y="14107"/>
                  </a:cubicBezTo>
                  <a:cubicBezTo>
                    <a:pt x="9978" y="14107"/>
                    <a:pt x="10344" y="14107"/>
                    <a:pt x="10344" y="13715"/>
                  </a:cubicBezTo>
                  <a:cubicBezTo>
                    <a:pt x="10710" y="11751"/>
                    <a:pt x="10710" y="11358"/>
                    <a:pt x="8880" y="10966"/>
                  </a:cubicBezTo>
                  <a:cubicBezTo>
                    <a:pt x="7049" y="10573"/>
                    <a:pt x="6683" y="10573"/>
                    <a:pt x="6683" y="10573"/>
                  </a:cubicBezTo>
                  <a:lnTo>
                    <a:pt x="7049" y="7431"/>
                  </a:lnTo>
                  <a:close/>
                </a:path>
              </a:pathLst>
            </a:custGeom>
            <a:solidFill>
              <a:srgbClr val="8B817D"/>
            </a:solidFill>
            <a:ln w="12700" cap="flat">
              <a:noFill/>
              <a:miter lim="400000"/>
            </a:ln>
            <a:effectLst/>
          </p:spPr>
          <p:txBody>
            <a:bodyPr wrap="square" lIns="91439" tIns="91439" rIns="91439" bIns="91439" numCol="1" anchor="t">
              <a:noAutofit/>
            </a:bodyPr>
            <a:lstStyle/>
            <a:p/>
          </p:txBody>
        </p:sp>
        <p:sp>
          <p:nvSpPr>
            <p:cNvPr id="1467" name="Shape 1467"/>
            <p:cNvSpPr/>
            <p:nvPr/>
          </p:nvSpPr>
          <p:spPr>
            <a:xfrm>
              <a:off x="2331730" y="1202194"/>
              <a:ext cx="266537" cy="238625"/>
            </a:xfrm>
            <a:custGeom>
              <a:avLst/>
              <a:gdLst/>
              <a:ahLst/>
              <a:cxnLst>
                <a:cxn ang="0">
                  <a:pos x="wd2" y="hd2"/>
                </a:cxn>
                <a:cxn ang="5400000">
                  <a:pos x="wd2" y="hd2"/>
                </a:cxn>
                <a:cxn ang="10800000">
                  <a:pos x="wd2" y="hd2"/>
                </a:cxn>
                <a:cxn ang="16200000">
                  <a:pos x="wd2" y="hd2"/>
                </a:cxn>
              </a:cxnLst>
              <a:rect l="0" t="0" r="r" b="b"/>
              <a:pathLst>
                <a:path w="20606" h="19559" extrusionOk="0">
                  <a:moveTo>
                    <a:pt x="7104" y="7431"/>
                  </a:moveTo>
                  <a:cubicBezTo>
                    <a:pt x="7104" y="7038"/>
                    <a:pt x="7477" y="7038"/>
                    <a:pt x="9711" y="7431"/>
                  </a:cubicBezTo>
                  <a:cubicBezTo>
                    <a:pt x="10828" y="7431"/>
                    <a:pt x="11573" y="7431"/>
                    <a:pt x="11573" y="7038"/>
                  </a:cubicBezTo>
                  <a:cubicBezTo>
                    <a:pt x="11946" y="5467"/>
                    <a:pt x="11946" y="5467"/>
                    <a:pt x="11201" y="5075"/>
                  </a:cubicBezTo>
                  <a:cubicBezTo>
                    <a:pt x="10456" y="5075"/>
                    <a:pt x="10456" y="5075"/>
                    <a:pt x="10084" y="6253"/>
                  </a:cubicBezTo>
                  <a:cubicBezTo>
                    <a:pt x="10084" y="6646"/>
                    <a:pt x="10084" y="6646"/>
                    <a:pt x="9711" y="6646"/>
                  </a:cubicBezTo>
                  <a:cubicBezTo>
                    <a:pt x="1890" y="5075"/>
                    <a:pt x="1890" y="5075"/>
                    <a:pt x="1890" y="5075"/>
                  </a:cubicBezTo>
                  <a:cubicBezTo>
                    <a:pt x="1518" y="5075"/>
                    <a:pt x="1518" y="5075"/>
                    <a:pt x="1518" y="4682"/>
                  </a:cubicBezTo>
                  <a:cubicBezTo>
                    <a:pt x="1518" y="2718"/>
                    <a:pt x="2263" y="-1209"/>
                    <a:pt x="11946" y="362"/>
                  </a:cubicBezTo>
                  <a:cubicBezTo>
                    <a:pt x="17532" y="1147"/>
                    <a:pt x="21256" y="3896"/>
                    <a:pt x="20511" y="7038"/>
                  </a:cubicBezTo>
                  <a:cubicBezTo>
                    <a:pt x="20511" y="9002"/>
                    <a:pt x="17904" y="9787"/>
                    <a:pt x="16042" y="10180"/>
                  </a:cubicBezTo>
                  <a:cubicBezTo>
                    <a:pt x="15670" y="10180"/>
                    <a:pt x="15670" y="10180"/>
                    <a:pt x="15670" y="10180"/>
                  </a:cubicBezTo>
                  <a:cubicBezTo>
                    <a:pt x="15670" y="10573"/>
                    <a:pt x="15670" y="10573"/>
                    <a:pt x="16042" y="10573"/>
                  </a:cubicBezTo>
                  <a:cubicBezTo>
                    <a:pt x="17904" y="11358"/>
                    <a:pt x="20139" y="12929"/>
                    <a:pt x="19766" y="15286"/>
                  </a:cubicBezTo>
                  <a:cubicBezTo>
                    <a:pt x="19394" y="18427"/>
                    <a:pt x="14925" y="20391"/>
                    <a:pt x="8966" y="19213"/>
                  </a:cubicBezTo>
                  <a:cubicBezTo>
                    <a:pt x="3008" y="18427"/>
                    <a:pt x="-344" y="15286"/>
                    <a:pt x="28" y="12144"/>
                  </a:cubicBezTo>
                  <a:cubicBezTo>
                    <a:pt x="28" y="10966"/>
                    <a:pt x="28" y="10573"/>
                    <a:pt x="401" y="10966"/>
                  </a:cubicBezTo>
                  <a:cubicBezTo>
                    <a:pt x="8966" y="12144"/>
                    <a:pt x="8966" y="12144"/>
                    <a:pt x="8966" y="12144"/>
                  </a:cubicBezTo>
                  <a:cubicBezTo>
                    <a:pt x="9339" y="12144"/>
                    <a:pt x="9339" y="12144"/>
                    <a:pt x="9339" y="12144"/>
                  </a:cubicBezTo>
                  <a:cubicBezTo>
                    <a:pt x="8966" y="13715"/>
                    <a:pt x="8966" y="13715"/>
                    <a:pt x="9711" y="14107"/>
                  </a:cubicBezTo>
                  <a:cubicBezTo>
                    <a:pt x="10084" y="14107"/>
                    <a:pt x="10456" y="14107"/>
                    <a:pt x="10456" y="13715"/>
                  </a:cubicBezTo>
                  <a:cubicBezTo>
                    <a:pt x="10828" y="11751"/>
                    <a:pt x="10828" y="11358"/>
                    <a:pt x="8966" y="10966"/>
                  </a:cubicBezTo>
                  <a:cubicBezTo>
                    <a:pt x="7104" y="10573"/>
                    <a:pt x="6732" y="10573"/>
                    <a:pt x="6732" y="10573"/>
                  </a:cubicBezTo>
                  <a:lnTo>
                    <a:pt x="7104" y="7431"/>
                  </a:lnTo>
                  <a:close/>
                </a:path>
              </a:pathLst>
            </a:custGeom>
            <a:solidFill>
              <a:srgbClr val="8D837F"/>
            </a:solidFill>
            <a:ln w="12700" cap="flat">
              <a:noFill/>
              <a:miter lim="400000"/>
            </a:ln>
            <a:effectLst/>
          </p:spPr>
          <p:txBody>
            <a:bodyPr wrap="square" lIns="91439" tIns="91439" rIns="91439" bIns="91439" numCol="1" anchor="t">
              <a:noAutofit/>
            </a:bodyPr>
            <a:lstStyle/>
            <a:p/>
          </p:txBody>
        </p:sp>
        <p:sp>
          <p:nvSpPr>
            <p:cNvPr id="1468" name="Shape 1468"/>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515"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453" y="13715"/>
                  </a:cubicBezTo>
                  <a:cubicBezTo>
                    <a:pt x="10825" y="11751"/>
                    <a:pt x="10825" y="11358"/>
                    <a:pt x="8963" y="10966"/>
                  </a:cubicBezTo>
                  <a:cubicBezTo>
                    <a:pt x="7101" y="10573"/>
                    <a:pt x="6729" y="10573"/>
                    <a:pt x="6729" y="10573"/>
                  </a:cubicBezTo>
                  <a:lnTo>
                    <a:pt x="7101" y="7431"/>
                  </a:lnTo>
                  <a:close/>
                </a:path>
              </a:pathLst>
            </a:custGeom>
            <a:solidFill>
              <a:srgbClr val="8F8581"/>
            </a:solidFill>
            <a:ln w="12700" cap="flat">
              <a:noFill/>
              <a:miter lim="400000"/>
            </a:ln>
            <a:effectLst/>
          </p:spPr>
          <p:txBody>
            <a:bodyPr wrap="square" lIns="91439" tIns="91439" rIns="91439" bIns="91439" numCol="1" anchor="t">
              <a:noAutofit/>
            </a:bodyPr>
            <a:lstStyle/>
            <a:p/>
          </p:txBody>
        </p:sp>
        <p:sp>
          <p:nvSpPr>
            <p:cNvPr id="1469" name="Shape 1469"/>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453" y="13715"/>
                  </a:cubicBezTo>
                  <a:cubicBezTo>
                    <a:pt x="10825" y="11751"/>
                    <a:pt x="10825" y="11358"/>
                    <a:pt x="8963" y="10966"/>
                  </a:cubicBezTo>
                  <a:cubicBezTo>
                    <a:pt x="7101" y="10573"/>
                    <a:pt x="6729" y="10573"/>
                    <a:pt x="6729" y="10573"/>
                  </a:cubicBezTo>
                  <a:lnTo>
                    <a:pt x="7101" y="7431"/>
                  </a:lnTo>
                  <a:close/>
                </a:path>
              </a:pathLst>
            </a:custGeom>
            <a:solidFill>
              <a:srgbClr val="918783"/>
            </a:solidFill>
            <a:ln w="12700" cap="flat">
              <a:noFill/>
              <a:miter lim="400000"/>
            </a:ln>
            <a:effectLst/>
          </p:spPr>
          <p:txBody>
            <a:bodyPr wrap="square" lIns="91439" tIns="91439" rIns="91439" bIns="91439" numCol="1" anchor="t">
              <a:noAutofit/>
            </a:bodyPr>
            <a:lstStyle/>
            <a:p/>
          </p:txBody>
        </p:sp>
        <p:sp>
          <p:nvSpPr>
            <p:cNvPr id="1470" name="Shape 1470"/>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453" y="13715"/>
                  </a:cubicBezTo>
                  <a:cubicBezTo>
                    <a:pt x="10825" y="11751"/>
                    <a:pt x="10825" y="11358"/>
                    <a:pt x="8963" y="10966"/>
                  </a:cubicBezTo>
                  <a:cubicBezTo>
                    <a:pt x="7101" y="10573"/>
                    <a:pt x="6729" y="10573"/>
                    <a:pt x="6729" y="10573"/>
                  </a:cubicBezTo>
                  <a:lnTo>
                    <a:pt x="7101" y="7431"/>
                  </a:lnTo>
                  <a:close/>
                </a:path>
              </a:pathLst>
            </a:custGeom>
            <a:solidFill>
              <a:srgbClr val="938985"/>
            </a:solidFill>
            <a:ln w="12700" cap="flat">
              <a:noFill/>
              <a:miter lim="400000"/>
            </a:ln>
            <a:effectLst/>
          </p:spPr>
          <p:txBody>
            <a:bodyPr wrap="square" lIns="91439" tIns="91439" rIns="91439" bIns="91439" numCol="1" anchor="t">
              <a:noAutofit/>
            </a:bodyPr>
            <a:lstStyle/>
            <a:p/>
          </p:txBody>
        </p:sp>
        <p:sp>
          <p:nvSpPr>
            <p:cNvPr id="1471" name="Shape 1471"/>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453" y="13715"/>
                  </a:cubicBezTo>
                  <a:cubicBezTo>
                    <a:pt x="10825" y="11751"/>
                    <a:pt x="10825" y="11358"/>
                    <a:pt x="8963" y="10966"/>
                  </a:cubicBezTo>
                  <a:cubicBezTo>
                    <a:pt x="7101" y="10573"/>
                    <a:pt x="6729" y="10573"/>
                    <a:pt x="6729" y="10573"/>
                  </a:cubicBezTo>
                  <a:lnTo>
                    <a:pt x="7101" y="7431"/>
                  </a:lnTo>
                  <a:close/>
                </a:path>
              </a:pathLst>
            </a:custGeom>
            <a:solidFill>
              <a:srgbClr val="958B87"/>
            </a:solidFill>
            <a:ln w="12700" cap="flat">
              <a:noFill/>
              <a:miter lim="400000"/>
            </a:ln>
            <a:effectLst/>
          </p:spPr>
          <p:txBody>
            <a:bodyPr wrap="square" lIns="91439" tIns="91439" rIns="91439" bIns="91439" numCol="1" anchor="t">
              <a:noAutofit/>
            </a:bodyPr>
            <a:lstStyle/>
            <a:p/>
          </p:txBody>
        </p:sp>
        <p:sp>
          <p:nvSpPr>
            <p:cNvPr id="1472" name="Shape 1472"/>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453" y="13715"/>
                  </a:cubicBezTo>
                  <a:cubicBezTo>
                    <a:pt x="10825" y="11751"/>
                    <a:pt x="10825" y="11358"/>
                    <a:pt x="8963" y="10966"/>
                  </a:cubicBezTo>
                  <a:cubicBezTo>
                    <a:pt x="7101" y="10573"/>
                    <a:pt x="6729" y="10573"/>
                    <a:pt x="6729" y="10573"/>
                  </a:cubicBezTo>
                  <a:lnTo>
                    <a:pt x="7101" y="7431"/>
                  </a:lnTo>
                  <a:close/>
                </a:path>
              </a:pathLst>
            </a:custGeom>
            <a:solidFill>
              <a:srgbClr val="978D89"/>
            </a:solidFill>
            <a:ln w="12700" cap="flat">
              <a:noFill/>
              <a:miter lim="400000"/>
            </a:ln>
            <a:effectLst/>
          </p:spPr>
          <p:txBody>
            <a:bodyPr wrap="square" lIns="91439" tIns="91439" rIns="91439" bIns="91439" numCol="1" anchor="t">
              <a:noAutofit/>
            </a:bodyPr>
            <a:lstStyle/>
            <a:p/>
          </p:txBody>
        </p:sp>
        <p:sp>
          <p:nvSpPr>
            <p:cNvPr id="1473" name="Shape 1473"/>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453" y="13715"/>
                  </a:cubicBezTo>
                  <a:cubicBezTo>
                    <a:pt x="10825" y="11751"/>
                    <a:pt x="10825" y="11358"/>
                    <a:pt x="8963" y="10966"/>
                  </a:cubicBezTo>
                  <a:cubicBezTo>
                    <a:pt x="7101" y="10573"/>
                    <a:pt x="6729" y="10573"/>
                    <a:pt x="6729" y="10573"/>
                  </a:cubicBezTo>
                  <a:lnTo>
                    <a:pt x="7101" y="7431"/>
                  </a:lnTo>
                  <a:close/>
                </a:path>
              </a:pathLst>
            </a:custGeom>
            <a:solidFill>
              <a:srgbClr val="998F8B"/>
            </a:solidFill>
            <a:ln w="12700" cap="flat">
              <a:noFill/>
              <a:miter lim="400000"/>
            </a:ln>
            <a:effectLst/>
          </p:spPr>
          <p:txBody>
            <a:bodyPr wrap="square" lIns="91439" tIns="91439" rIns="91439" bIns="91439" numCol="1" anchor="t">
              <a:noAutofit/>
            </a:bodyPr>
            <a:lstStyle/>
            <a:p/>
          </p:txBody>
        </p:sp>
        <p:sp>
          <p:nvSpPr>
            <p:cNvPr id="1474" name="Shape 1474"/>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825" y="13715"/>
                  </a:cubicBezTo>
                  <a:cubicBezTo>
                    <a:pt x="10825" y="11751"/>
                    <a:pt x="10825" y="11358"/>
                    <a:pt x="8963" y="10966"/>
                  </a:cubicBezTo>
                  <a:cubicBezTo>
                    <a:pt x="7101" y="10573"/>
                    <a:pt x="6729" y="10573"/>
                    <a:pt x="6729" y="10573"/>
                  </a:cubicBezTo>
                  <a:lnTo>
                    <a:pt x="7101" y="7431"/>
                  </a:lnTo>
                  <a:close/>
                </a:path>
              </a:pathLst>
            </a:custGeom>
            <a:solidFill>
              <a:srgbClr val="9A918D"/>
            </a:solidFill>
            <a:ln w="12700" cap="flat">
              <a:noFill/>
              <a:miter lim="400000"/>
            </a:ln>
            <a:effectLst/>
          </p:spPr>
          <p:txBody>
            <a:bodyPr wrap="square" lIns="91439" tIns="91439" rIns="91439" bIns="91439" numCol="1" anchor="t">
              <a:noAutofit/>
            </a:bodyPr>
            <a:lstStyle/>
            <a:p/>
          </p:txBody>
        </p:sp>
        <p:sp>
          <p:nvSpPr>
            <p:cNvPr id="1475" name="Shape 1475"/>
            <p:cNvSpPr/>
            <p:nvPr/>
          </p:nvSpPr>
          <p:spPr>
            <a:xfrm>
              <a:off x="2331762" y="1202194"/>
              <a:ext cx="266505" cy="238625"/>
            </a:xfrm>
            <a:custGeom>
              <a:avLst/>
              <a:gdLst/>
              <a:ahLst/>
              <a:cxnLst>
                <a:cxn ang="0">
                  <a:pos x="wd2" y="hd2"/>
                </a:cxn>
                <a:cxn ang="5400000">
                  <a:pos x="wd2" y="hd2"/>
                </a:cxn>
                <a:cxn ang="10800000">
                  <a:pos x="wd2" y="hd2"/>
                </a:cxn>
                <a:cxn ang="16200000">
                  <a:pos x="wd2" y="hd2"/>
                </a:cxn>
              </a:cxnLst>
              <a:rect l="0" t="0" r="r" b="b"/>
              <a:pathLst>
                <a:path w="20603" h="19559" extrusionOk="0">
                  <a:moveTo>
                    <a:pt x="7101" y="7431"/>
                  </a:moveTo>
                  <a:cubicBezTo>
                    <a:pt x="7474" y="7038"/>
                    <a:pt x="7474" y="7038"/>
                    <a:pt x="9708" y="7431"/>
                  </a:cubicBezTo>
                  <a:cubicBezTo>
                    <a:pt x="10825" y="7431"/>
                    <a:pt x="11570" y="7431"/>
                    <a:pt x="11570" y="7038"/>
                  </a:cubicBezTo>
                  <a:cubicBezTo>
                    <a:pt x="11943" y="5467"/>
                    <a:pt x="11943" y="5467"/>
                    <a:pt x="11198" y="5075"/>
                  </a:cubicBezTo>
                  <a:cubicBezTo>
                    <a:pt x="10453" y="5075"/>
                    <a:pt x="10453" y="5075"/>
                    <a:pt x="10081" y="6253"/>
                  </a:cubicBezTo>
                  <a:cubicBezTo>
                    <a:pt x="10081" y="6646"/>
                    <a:pt x="10081" y="6646"/>
                    <a:pt x="9708" y="6646"/>
                  </a:cubicBezTo>
                  <a:cubicBezTo>
                    <a:pt x="1887" y="5075"/>
                    <a:pt x="1887" y="5075"/>
                    <a:pt x="1887" y="5075"/>
                  </a:cubicBezTo>
                  <a:cubicBezTo>
                    <a:pt x="1515" y="5075"/>
                    <a:pt x="1515" y="5075"/>
                    <a:pt x="1515" y="4682"/>
                  </a:cubicBezTo>
                  <a:cubicBezTo>
                    <a:pt x="1887" y="2718"/>
                    <a:pt x="2260" y="-1209"/>
                    <a:pt x="11943" y="362"/>
                  </a:cubicBezTo>
                  <a:cubicBezTo>
                    <a:pt x="17529" y="1147"/>
                    <a:pt x="21253" y="3896"/>
                    <a:pt x="20508" y="7038"/>
                  </a:cubicBezTo>
                  <a:cubicBezTo>
                    <a:pt x="20508" y="9002"/>
                    <a:pt x="17901" y="9787"/>
                    <a:pt x="16039" y="10180"/>
                  </a:cubicBezTo>
                  <a:cubicBezTo>
                    <a:pt x="15667" y="10180"/>
                    <a:pt x="15667" y="10180"/>
                    <a:pt x="15667" y="10180"/>
                  </a:cubicBezTo>
                  <a:cubicBezTo>
                    <a:pt x="15667" y="10573"/>
                    <a:pt x="15667" y="10573"/>
                    <a:pt x="16039" y="10573"/>
                  </a:cubicBezTo>
                  <a:cubicBezTo>
                    <a:pt x="17901" y="11358"/>
                    <a:pt x="20136" y="12929"/>
                    <a:pt x="19763" y="15286"/>
                  </a:cubicBezTo>
                  <a:cubicBezTo>
                    <a:pt x="19391" y="18427"/>
                    <a:pt x="14922" y="20391"/>
                    <a:pt x="8963" y="19213"/>
                  </a:cubicBezTo>
                  <a:cubicBezTo>
                    <a:pt x="3377" y="18427"/>
                    <a:pt x="-347" y="15286"/>
                    <a:pt x="25" y="12144"/>
                  </a:cubicBezTo>
                  <a:cubicBezTo>
                    <a:pt x="25" y="10966"/>
                    <a:pt x="25" y="10573"/>
                    <a:pt x="398" y="10966"/>
                  </a:cubicBezTo>
                  <a:cubicBezTo>
                    <a:pt x="8963" y="12144"/>
                    <a:pt x="8963" y="12144"/>
                    <a:pt x="8963" y="12144"/>
                  </a:cubicBezTo>
                  <a:cubicBezTo>
                    <a:pt x="9336" y="12144"/>
                    <a:pt x="9336" y="12144"/>
                    <a:pt x="9336" y="12144"/>
                  </a:cubicBezTo>
                  <a:cubicBezTo>
                    <a:pt x="8963" y="13715"/>
                    <a:pt x="8963" y="13715"/>
                    <a:pt x="9708" y="14107"/>
                  </a:cubicBezTo>
                  <a:cubicBezTo>
                    <a:pt x="10081" y="14107"/>
                    <a:pt x="10453" y="14107"/>
                    <a:pt x="10825" y="13715"/>
                  </a:cubicBezTo>
                  <a:cubicBezTo>
                    <a:pt x="10825" y="11751"/>
                    <a:pt x="10825" y="11358"/>
                    <a:pt x="8963" y="10966"/>
                  </a:cubicBezTo>
                  <a:cubicBezTo>
                    <a:pt x="7101" y="10573"/>
                    <a:pt x="6729" y="10573"/>
                    <a:pt x="6729" y="10573"/>
                  </a:cubicBezTo>
                  <a:lnTo>
                    <a:pt x="7101" y="7431"/>
                  </a:lnTo>
                  <a:close/>
                </a:path>
              </a:pathLst>
            </a:custGeom>
            <a:solidFill>
              <a:srgbClr val="9C938F"/>
            </a:solidFill>
            <a:ln w="12700" cap="flat">
              <a:noFill/>
              <a:miter lim="400000"/>
            </a:ln>
            <a:effectLst/>
          </p:spPr>
          <p:txBody>
            <a:bodyPr wrap="square" lIns="91439" tIns="91439" rIns="91439" bIns="91439" numCol="1" anchor="t">
              <a:noAutofit/>
            </a:bodyPr>
            <a:lstStyle/>
            <a:p/>
          </p:txBody>
        </p:sp>
        <p:sp>
          <p:nvSpPr>
            <p:cNvPr id="1476" name="Shape 1476"/>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101"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25"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101" y="7408"/>
                  </a:lnTo>
                  <a:close/>
                </a:path>
              </a:pathLst>
            </a:custGeom>
            <a:solidFill>
              <a:srgbClr val="9E9592"/>
            </a:solidFill>
            <a:ln w="12700" cap="flat">
              <a:noFill/>
              <a:miter lim="400000"/>
            </a:ln>
            <a:effectLst/>
          </p:spPr>
          <p:txBody>
            <a:bodyPr wrap="square" lIns="91439" tIns="91439" rIns="91439" bIns="91439" numCol="1" anchor="t">
              <a:noAutofit/>
            </a:bodyPr>
            <a:lstStyle/>
            <a:p/>
          </p:txBody>
        </p:sp>
        <p:sp>
          <p:nvSpPr>
            <p:cNvPr id="1477" name="Shape 1477"/>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101"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25"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101" y="7408"/>
                  </a:lnTo>
                  <a:close/>
                </a:path>
              </a:pathLst>
            </a:custGeom>
            <a:solidFill>
              <a:srgbClr val="A09794"/>
            </a:solidFill>
            <a:ln w="12700" cap="flat">
              <a:noFill/>
              <a:miter lim="400000"/>
            </a:ln>
            <a:effectLst/>
          </p:spPr>
          <p:txBody>
            <a:bodyPr wrap="square" lIns="91439" tIns="91439" rIns="91439" bIns="91439" numCol="1" anchor="t">
              <a:noAutofit/>
            </a:bodyPr>
            <a:lstStyle/>
            <a:p/>
          </p:txBody>
        </p:sp>
        <p:sp>
          <p:nvSpPr>
            <p:cNvPr id="1478" name="Shape 1478"/>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101"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25"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101" y="7408"/>
                  </a:lnTo>
                  <a:close/>
                </a:path>
              </a:pathLst>
            </a:custGeom>
            <a:solidFill>
              <a:srgbClr val="A29996"/>
            </a:solidFill>
            <a:ln w="12700" cap="flat">
              <a:noFill/>
              <a:miter lim="400000"/>
            </a:ln>
            <a:effectLst/>
          </p:spPr>
          <p:txBody>
            <a:bodyPr wrap="square" lIns="91439" tIns="91439" rIns="91439" bIns="91439" numCol="1" anchor="t">
              <a:noAutofit/>
            </a:bodyPr>
            <a:lstStyle/>
            <a:p/>
          </p:txBody>
        </p:sp>
        <p:sp>
          <p:nvSpPr>
            <p:cNvPr id="1479" name="Shape 1479"/>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101"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101" y="7408"/>
                  </a:lnTo>
                  <a:close/>
                </a:path>
              </a:pathLst>
            </a:custGeom>
            <a:solidFill>
              <a:srgbClr val="A49C98"/>
            </a:solidFill>
            <a:ln w="12700" cap="flat">
              <a:noFill/>
              <a:miter lim="400000"/>
            </a:ln>
            <a:effectLst/>
          </p:spPr>
          <p:txBody>
            <a:bodyPr wrap="square" lIns="91439" tIns="91439" rIns="91439" bIns="91439" numCol="1" anchor="t">
              <a:noAutofit/>
            </a:bodyPr>
            <a:lstStyle/>
            <a:p/>
          </p:txBody>
        </p:sp>
        <p:sp>
          <p:nvSpPr>
            <p:cNvPr id="1480" name="Shape 1480"/>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101"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101" y="7408"/>
                  </a:lnTo>
                  <a:close/>
                </a:path>
              </a:pathLst>
            </a:custGeom>
            <a:solidFill>
              <a:srgbClr val="A69E9A"/>
            </a:solidFill>
            <a:ln w="12700" cap="flat">
              <a:noFill/>
              <a:miter lim="400000"/>
            </a:ln>
            <a:effectLst/>
          </p:spPr>
          <p:txBody>
            <a:bodyPr wrap="square" lIns="91439" tIns="91439" rIns="91439" bIns="91439" numCol="1" anchor="t">
              <a:noAutofit/>
            </a:bodyPr>
            <a:lstStyle/>
            <a:p/>
          </p:txBody>
        </p:sp>
        <p:sp>
          <p:nvSpPr>
            <p:cNvPr id="1481" name="Shape 1481"/>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474" y="7408"/>
                  </a:lnTo>
                  <a:close/>
                </a:path>
              </a:pathLst>
            </a:custGeom>
            <a:solidFill>
              <a:srgbClr val="A8A09C"/>
            </a:solidFill>
            <a:ln w="12700" cap="flat">
              <a:noFill/>
              <a:miter lim="400000"/>
            </a:ln>
            <a:effectLst/>
          </p:spPr>
          <p:txBody>
            <a:bodyPr wrap="square" lIns="91439" tIns="91439" rIns="91439" bIns="91439" numCol="1" anchor="t">
              <a:noAutofit/>
            </a:bodyPr>
            <a:lstStyle/>
            <a:p/>
          </p:txBody>
        </p:sp>
        <p:sp>
          <p:nvSpPr>
            <p:cNvPr id="1482" name="Shape 1482"/>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25"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474" y="7408"/>
                  </a:lnTo>
                  <a:close/>
                </a:path>
              </a:pathLst>
            </a:custGeom>
            <a:solidFill>
              <a:srgbClr val="AAA29F"/>
            </a:solidFill>
            <a:ln w="12700" cap="flat">
              <a:noFill/>
              <a:miter lim="400000"/>
            </a:ln>
            <a:effectLst/>
          </p:spPr>
          <p:txBody>
            <a:bodyPr wrap="square" lIns="91439" tIns="91439" rIns="91439" bIns="91439" numCol="1" anchor="t">
              <a:noAutofit/>
            </a:bodyPr>
            <a:lstStyle/>
            <a:p/>
          </p:txBody>
        </p:sp>
        <p:sp>
          <p:nvSpPr>
            <p:cNvPr id="1483" name="Shape 1483"/>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474" y="7408"/>
                  </a:lnTo>
                  <a:close/>
                </a:path>
              </a:pathLst>
            </a:custGeom>
            <a:solidFill>
              <a:srgbClr val="ADA4A1"/>
            </a:solidFill>
            <a:ln w="12700" cap="flat">
              <a:noFill/>
              <a:miter lim="400000"/>
            </a:ln>
            <a:effectLst/>
          </p:spPr>
          <p:txBody>
            <a:bodyPr wrap="square" lIns="91439" tIns="91439" rIns="91439" bIns="91439" numCol="1" anchor="t">
              <a:noAutofit/>
            </a:bodyPr>
            <a:lstStyle/>
            <a:p/>
          </p:txBody>
        </p:sp>
        <p:sp>
          <p:nvSpPr>
            <p:cNvPr id="1484" name="Shape 1484"/>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474" y="7408"/>
                  </a:lnTo>
                  <a:close/>
                </a:path>
              </a:pathLst>
            </a:custGeom>
            <a:solidFill>
              <a:srgbClr val="AFA7A3"/>
            </a:solidFill>
            <a:ln w="12700" cap="flat">
              <a:noFill/>
              <a:miter lim="400000"/>
            </a:ln>
            <a:effectLst/>
          </p:spPr>
          <p:txBody>
            <a:bodyPr wrap="square" lIns="91439" tIns="91439" rIns="91439" bIns="91439" numCol="1" anchor="t">
              <a:noAutofit/>
            </a:bodyPr>
            <a:lstStyle/>
            <a:p/>
          </p:txBody>
        </p:sp>
        <p:sp>
          <p:nvSpPr>
            <p:cNvPr id="1485" name="Shape 1485"/>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474" y="7408"/>
                  </a:lnTo>
                  <a:close/>
                </a:path>
              </a:pathLst>
            </a:custGeom>
            <a:solidFill>
              <a:srgbClr val="B1A9A6"/>
            </a:solidFill>
            <a:ln w="12700" cap="flat">
              <a:noFill/>
              <a:miter lim="400000"/>
            </a:ln>
            <a:effectLst/>
          </p:spPr>
          <p:txBody>
            <a:bodyPr wrap="square" lIns="91439" tIns="91439" rIns="91439" bIns="91439" numCol="1" anchor="t">
              <a:noAutofit/>
            </a:bodyPr>
            <a:lstStyle/>
            <a:p/>
          </p:txBody>
        </p:sp>
        <p:sp>
          <p:nvSpPr>
            <p:cNvPr id="1486" name="Shape 1486"/>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0825" y="11335"/>
                    <a:pt x="8963" y="10943"/>
                  </a:cubicBezTo>
                  <a:cubicBezTo>
                    <a:pt x="7101" y="10550"/>
                    <a:pt x="6729" y="10550"/>
                    <a:pt x="6729" y="10550"/>
                  </a:cubicBezTo>
                  <a:lnTo>
                    <a:pt x="7474" y="7408"/>
                  </a:lnTo>
                  <a:close/>
                </a:path>
              </a:pathLst>
            </a:custGeom>
            <a:solidFill>
              <a:srgbClr val="B3ABA8"/>
            </a:solidFill>
            <a:ln w="12700" cap="flat">
              <a:noFill/>
              <a:miter lim="400000"/>
            </a:ln>
            <a:effectLst/>
          </p:spPr>
          <p:txBody>
            <a:bodyPr wrap="square" lIns="91439" tIns="91439" rIns="91439" bIns="91439" numCol="1" anchor="t">
              <a:noAutofit/>
            </a:bodyPr>
            <a:lstStyle/>
            <a:p/>
          </p:txBody>
        </p:sp>
        <p:sp>
          <p:nvSpPr>
            <p:cNvPr id="1487" name="Shape 1487"/>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1198" y="11335"/>
                    <a:pt x="8963" y="10943"/>
                  </a:cubicBezTo>
                  <a:cubicBezTo>
                    <a:pt x="7101" y="10550"/>
                    <a:pt x="6729" y="10550"/>
                    <a:pt x="6729" y="10550"/>
                  </a:cubicBezTo>
                  <a:lnTo>
                    <a:pt x="7474" y="7408"/>
                  </a:lnTo>
                  <a:close/>
                </a:path>
              </a:pathLst>
            </a:custGeom>
            <a:solidFill>
              <a:srgbClr val="B5ADAA"/>
            </a:solidFill>
            <a:ln w="12700" cap="flat">
              <a:noFill/>
              <a:miter lim="400000"/>
            </a:ln>
            <a:effectLst/>
          </p:spPr>
          <p:txBody>
            <a:bodyPr wrap="square" lIns="91439" tIns="91439" rIns="91439" bIns="91439" numCol="1" anchor="t">
              <a:noAutofit/>
            </a:bodyPr>
            <a:lstStyle/>
            <a:p/>
          </p:txBody>
        </p:sp>
        <p:sp>
          <p:nvSpPr>
            <p:cNvPr id="1488" name="Shape 1488"/>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9764"/>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1198" y="11335"/>
                    <a:pt x="8963" y="10943"/>
                  </a:cubicBezTo>
                  <a:cubicBezTo>
                    <a:pt x="7101" y="10550"/>
                    <a:pt x="6729" y="10550"/>
                    <a:pt x="6729" y="10550"/>
                  </a:cubicBezTo>
                  <a:lnTo>
                    <a:pt x="7474" y="7408"/>
                  </a:lnTo>
                  <a:close/>
                </a:path>
              </a:pathLst>
            </a:custGeom>
            <a:solidFill>
              <a:srgbClr val="B7B0AC"/>
            </a:solidFill>
            <a:ln w="12700" cap="flat">
              <a:noFill/>
              <a:miter lim="400000"/>
            </a:ln>
            <a:effectLst/>
          </p:spPr>
          <p:txBody>
            <a:bodyPr wrap="square" lIns="91439" tIns="91439" rIns="91439" bIns="91439" numCol="1" anchor="t">
              <a:noAutofit/>
            </a:bodyPr>
            <a:lstStyle/>
            <a:p/>
          </p:txBody>
        </p:sp>
        <p:sp>
          <p:nvSpPr>
            <p:cNvPr id="1489" name="Shape 1489"/>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1198" y="11335"/>
                    <a:pt x="8963" y="10943"/>
                  </a:cubicBezTo>
                  <a:cubicBezTo>
                    <a:pt x="7101" y="10550"/>
                    <a:pt x="6729" y="10550"/>
                    <a:pt x="6729" y="10550"/>
                  </a:cubicBezTo>
                  <a:lnTo>
                    <a:pt x="7474" y="7408"/>
                  </a:lnTo>
                  <a:close/>
                </a:path>
              </a:pathLst>
            </a:custGeom>
            <a:solidFill>
              <a:srgbClr val="B9B2AF"/>
            </a:solidFill>
            <a:ln w="12700" cap="flat">
              <a:noFill/>
              <a:miter lim="400000"/>
            </a:ln>
            <a:effectLst/>
          </p:spPr>
          <p:txBody>
            <a:bodyPr wrap="square" lIns="91439" tIns="91439" rIns="91439" bIns="91439" numCol="1" anchor="t">
              <a:noAutofit/>
            </a:bodyPr>
            <a:lstStyle/>
            <a:p/>
          </p:txBody>
        </p:sp>
        <p:sp>
          <p:nvSpPr>
            <p:cNvPr id="1490" name="Shape 1490"/>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453" y="14084"/>
                    <a:pt x="10825" y="13692"/>
                  </a:cubicBezTo>
                  <a:cubicBezTo>
                    <a:pt x="10825" y="11728"/>
                    <a:pt x="11198" y="11335"/>
                    <a:pt x="8963" y="10943"/>
                  </a:cubicBezTo>
                  <a:cubicBezTo>
                    <a:pt x="7101" y="10550"/>
                    <a:pt x="6729" y="10550"/>
                    <a:pt x="6729" y="10550"/>
                  </a:cubicBezTo>
                  <a:lnTo>
                    <a:pt x="7474" y="7408"/>
                  </a:lnTo>
                  <a:close/>
                </a:path>
              </a:pathLst>
            </a:custGeom>
            <a:solidFill>
              <a:srgbClr val="BBB4B1"/>
            </a:solidFill>
            <a:ln w="12700" cap="flat">
              <a:noFill/>
              <a:miter lim="400000"/>
            </a:ln>
            <a:effectLst/>
          </p:spPr>
          <p:txBody>
            <a:bodyPr wrap="square" lIns="91439" tIns="91439" rIns="91439" bIns="91439" numCol="1" anchor="t">
              <a:noAutofit/>
            </a:bodyPr>
            <a:lstStyle/>
            <a:p/>
          </p:txBody>
        </p:sp>
        <p:sp>
          <p:nvSpPr>
            <p:cNvPr id="1491" name="Shape 1491"/>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8963" y="10943"/>
                  </a:cubicBezTo>
                  <a:cubicBezTo>
                    <a:pt x="7101" y="10550"/>
                    <a:pt x="6729" y="10550"/>
                    <a:pt x="6729" y="10550"/>
                  </a:cubicBezTo>
                  <a:lnTo>
                    <a:pt x="7474" y="7408"/>
                  </a:lnTo>
                  <a:close/>
                </a:path>
              </a:pathLst>
            </a:custGeom>
            <a:solidFill>
              <a:srgbClr val="BDB6B3"/>
            </a:solidFill>
            <a:ln w="12700" cap="flat">
              <a:noFill/>
              <a:miter lim="400000"/>
            </a:ln>
            <a:effectLst/>
          </p:spPr>
          <p:txBody>
            <a:bodyPr wrap="square" lIns="91439" tIns="91439" rIns="91439" bIns="91439" numCol="1" anchor="t">
              <a:noAutofit/>
            </a:bodyPr>
            <a:lstStyle/>
            <a:p/>
          </p:txBody>
        </p:sp>
        <p:sp>
          <p:nvSpPr>
            <p:cNvPr id="1492" name="Shape 1492"/>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260"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6729" y="10550"/>
                  </a:cubicBezTo>
                  <a:lnTo>
                    <a:pt x="7474" y="7408"/>
                  </a:lnTo>
                  <a:close/>
                </a:path>
              </a:pathLst>
            </a:custGeom>
            <a:solidFill>
              <a:srgbClr val="BFB9B6"/>
            </a:solidFill>
            <a:ln w="12700" cap="flat">
              <a:noFill/>
              <a:miter lim="400000"/>
            </a:ln>
            <a:effectLst/>
          </p:spPr>
          <p:txBody>
            <a:bodyPr wrap="square" lIns="91439" tIns="91439" rIns="91439" bIns="91439" numCol="1" anchor="t">
              <a:noAutofit/>
            </a:bodyPr>
            <a:lstStyle/>
            <a:p/>
          </p:txBody>
        </p:sp>
        <p:sp>
          <p:nvSpPr>
            <p:cNvPr id="1493" name="Shape 1493"/>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398"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6729" y="10550"/>
                  </a:cubicBezTo>
                  <a:lnTo>
                    <a:pt x="7474" y="7408"/>
                  </a:lnTo>
                  <a:close/>
                </a:path>
              </a:pathLst>
            </a:custGeom>
            <a:solidFill>
              <a:srgbClr val="C1BBB8"/>
            </a:solidFill>
            <a:ln w="12700" cap="flat">
              <a:noFill/>
              <a:miter lim="400000"/>
            </a:ln>
            <a:effectLst/>
          </p:spPr>
          <p:txBody>
            <a:bodyPr wrap="square" lIns="91439" tIns="91439" rIns="91439" bIns="91439" numCol="1" anchor="t">
              <a:noAutofit/>
            </a:bodyPr>
            <a:lstStyle/>
            <a:p/>
          </p:txBody>
        </p:sp>
        <p:sp>
          <p:nvSpPr>
            <p:cNvPr id="1494" name="Shape 1494"/>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6729" y="10550"/>
                  </a:cubicBezTo>
                  <a:lnTo>
                    <a:pt x="7474" y="7408"/>
                  </a:lnTo>
                  <a:close/>
                </a:path>
              </a:pathLst>
            </a:custGeom>
            <a:solidFill>
              <a:srgbClr val="C3BDBB"/>
            </a:solidFill>
            <a:ln w="12700" cap="flat">
              <a:noFill/>
              <a:miter lim="400000"/>
            </a:ln>
            <a:effectLst/>
          </p:spPr>
          <p:txBody>
            <a:bodyPr wrap="square" lIns="91439" tIns="91439" rIns="91439" bIns="91439" numCol="1" anchor="t">
              <a:noAutofit/>
            </a:bodyPr>
            <a:lstStyle/>
            <a:p/>
          </p:txBody>
        </p:sp>
        <p:sp>
          <p:nvSpPr>
            <p:cNvPr id="1495" name="Shape 1495"/>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6729" y="10550"/>
                  </a:cubicBezTo>
                  <a:lnTo>
                    <a:pt x="7474" y="7408"/>
                  </a:lnTo>
                  <a:close/>
                </a:path>
              </a:pathLst>
            </a:custGeom>
            <a:solidFill>
              <a:srgbClr val="C6C0BD"/>
            </a:solidFill>
            <a:ln w="12700" cap="flat">
              <a:noFill/>
              <a:miter lim="400000"/>
            </a:ln>
            <a:effectLst/>
          </p:spPr>
          <p:txBody>
            <a:bodyPr wrap="square" lIns="91439" tIns="91439" rIns="91439" bIns="91439" numCol="1" anchor="t">
              <a:noAutofit/>
            </a:bodyPr>
            <a:lstStyle/>
            <a:p/>
          </p:txBody>
        </p:sp>
        <p:sp>
          <p:nvSpPr>
            <p:cNvPr id="1496" name="Shape 1496"/>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6729" y="10550"/>
                  </a:cubicBezTo>
                  <a:lnTo>
                    <a:pt x="7474" y="7408"/>
                  </a:lnTo>
                  <a:close/>
                </a:path>
              </a:pathLst>
            </a:custGeom>
            <a:solidFill>
              <a:srgbClr val="C8C2C0"/>
            </a:solidFill>
            <a:ln w="12700" cap="flat">
              <a:noFill/>
              <a:miter lim="400000"/>
            </a:ln>
            <a:effectLst/>
          </p:spPr>
          <p:txBody>
            <a:bodyPr wrap="square" lIns="91439" tIns="91439" rIns="91439" bIns="91439" numCol="1" anchor="t">
              <a:noAutofit/>
            </a:bodyPr>
            <a:lstStyle/>
            <a:p/>
          </p:txBody>
        </p:sp>
        <p:sp>
          <p:nvSpPr>
            <p:cNvPr id="1497" name="Shape 1497"/>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6729" y="10550"/>
                  </a:cubicBezTo>
                  <a:lnTo>
                    <a:pt x="7474" y="7408"/>
                  </a:lnTo>
                  <a:close/>
                </a:path>
              </a:pathLst>
            </a:custGeom>
            <a:solidFill>
              <a:srgbClr val="CAC5C2"/>
            </a:solidFill>
            <a:ln w="12700" cap="flat">
              <a:noFill/>
              <a:miter lim="400000"/>
            </a:ln>
            <a:effectLst/>
          </p:spPr>
          <p:txBody>
            <a:bodyPr wrap="square" lIns="91439" tIns="91439" rIns="91439" bIns="91439" numCol="1" anchor="t">
              <a:noAutofit/>
            </a:bodyPr>
            <a:lstStyle/>
            <a:p/>
          </p:txBody>
        </p:sp>
        <p:sp>
          <p:nvSpPr>
            <p:cNvPr id="1498" name="Shape 1498"/>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8963" y="13692"/>
                    <a:pt x="8963" y="13692"/>
                    <a:pt x="9708" y="14084"/>
                  </a:cubicBezTo>
                  <a:cubicBezTo>
                    <a:pt x="10081"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CCC7C5"/>
            </a:solidFill>
            <a:ln w="12700" cap="flat">
              <a:noFill/>
              <a:miter lim="400000"/>
            </a:ln>
            <a:effectLst/>
          </p:spPr>
          <p:txBody>
            <a:bodyPr wrap="square" lIns="91439" tIns="91439" rIns="91439" bIns="91439" numCol="1" anchor="t">
              <a:noAutofit/>
            </a:bodyPr>
            <a:lstStyle/>
            <a:p/>
          </p:txBody>
        </p:sp>
        <p:sp>
          <p:nvSpPr>
            <p:cNvPr id="1499" name="Shape 1499"/>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8963" y="13692"/>
                    <a:pt x="9708" y="14084"/>
                  </a:cubicBezTo>
                  <a:cubicBezTo>
                    <a:pt x="10081"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CEC9C7"/>
            </a:solidFill>
            <a:ln w="12700" cap="flat">
              <a:noFill/>
              <a:miter lim="400000"/>
            </a:ln>
            <a:effectLst/>
          </p:spPr>
          <p:txBody>
            <a:bodyPr wrap="square" lIns="91439" tIns="91439" rIns="91439" bIns="91439" numCol="1" anchor="t">
              <a:noAutofit/>
            </a:bodyPr>
            <a:lstStyle/>
            <a:p/>
          </p:txBody>
        </p:sp>
        <p:sp>
          <p:nvSpPr>
            <p:cNvPr id="1500" name="Shape 1500"/>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474"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8963" y="13692"/>
                    <a:pt x="9708"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1CCCA"/>
            </a:solidFill>
            <a:ln w="12700" cap="flat">
              <a:noFill/>
              <a:miter lim="400000"/>
            </a:ln>
            <a:effectLst/>
          </p:spPr>
          <p:txBody>
            <a:bodyPr wrap="square" lIns="91439" tIns="91439" rIns="91439" bIns="91439" numCol="1" anchor="t">
              <a:noAutofit/>
            </a:bodyPr>
            <a:lstStyle/>
            <a:p/>
          </p:txBody>
        </p:sp>
        <p:sp>
          <p:nvSpPr>
            <p:cNvPr id="1501" name="Shape 1501"/>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8963"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3CECC"/>
            </a:solidFill>
            <a:ln w="12700" cap="flat">
              <a:noFill/>
              <a:miter lim="400000"/>
            </a:ln>
            <a:effectLst/>
          </p:spPr>
          <p:txBody>
            <a:bodyPr wrap="square" lIns="91439" tIns="91439" rIns="91439" bIns="91439" numCol="1" anchor="t">
              <a:noAutofit/>
            </a:bodyPr>
            <a:lstStyle/>
            <a:p/>
          </p:txBody>
        </p:sp>
        <p:sp>
          <p:nvSpPr>
            <p:cNvPr id="1502" name="Shape 1502"/>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081"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8963"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5D1CF"/>
            </a:solidFill>
            <a:ln w="12700" cap="flat">
              <a:noFill/>
              <a:miter lim="400000"/>
            </a:ln>
            <a:effectLst/>
          </p:spPr>
          <p:txBody>
            <a:bodyPr wrap="square" lIns="91439" tIns="91439" rIns="91439" bIns="91439" numCol="1" anchor="t">
              <a:noAutofit/>
            </a:bodyPr>
            <a:lstStyle/>
            <a:p/>
          </p:txBody>
        </p:sp>
        <p:sp>
          <p:nvSpPr>
            <p:cNvPr id="1503" name="Shape 1503"/>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453"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9336"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7D3D1"/>
            </a:solidFill>
            <a:ln w="12700" cap="flat">
              <a:noFill/>
              <a:miter lim="400000"/>
            </a:ln>
            <a:effectLst/>
          </p:spPr>
          <p:txBody>
            <a:bodyPr wrap="square" lIns="91439" tIns="91439" rIns="91439" bIns="91439" numCol="1" anchor="t">
              <a:noAutofit/>
            </a:bodyPr>
            <a:lstStyle/>
            <a:p/>
          </p:txBody>
        </p:sp>
        <p:sp>
          <p:nvSpPr>
            <p:cNvPr id="1504" name="Shape 1504"/>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453" y="6230"/>
                  </a:cubicBezTo>
                  <a:cubicBezTo>
                    <a:pt x="10081" y="6623"/>
                    <a:pt x="10081" y="6623"/>
                    <a:pt x="9708" y="6623"/>
                  </a:cubicBezTo>
                  <a:cubicBezTo>
                    <a:pt x="1887" y="5052"/>
                    <a:pt x="1887" y="5052"/>
                    <a:pt x="1887" y="5052"/>
                  </a:cubicBezTo>
                  <a:cubicBezTo>
                    <a:pt x="1515" y="5052"/>
                    <a:pt x="1515" y="5052"/>
                    <a:pt x="1515" y="4659"/>
                  </a:cubicBezTo>
                  <a:cubicBezTo>
                    <a:pt x="1887" y="3088"/>
                    <a:pt x="2632" y="-1232"/>
                    <a:pt x="11943" y="339"/>
                  </a:cubicBezTo>
                  <a:cubicBezTo>
                    <a:pt x="17529" y="1124"/>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9336"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9D5D4"/>
            </a:solidFill>
            <a:ln w="12700" cap="flat">
              <a:noFill/>
              <a:miter lim="400000"/>
            </a:ln>
            <a:effectLst/>
          </p:spPr>
          <p:txBody>
            <a:bodyPr wrap="square" lIns="91439" tIns="91439" rIns="91439" bIns="91439" numCol="1" anchor="t">
              <a:noAutofit/>
            </a:bodyPr>
            <a:lstStyle/>
            <a:p/>
          </p:txBody>
        </p:sp>
        <p:sp>
          <p:nvSpPr>
            <p:cNvPr id="1505" name="Shape 1505"/>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453" y="6230"/>
                  </a:cubicBezTo>
                  <a:cubicBezTo>
                    <a:pt x="10081" y="6623"/>
                    <a:pt x="10081" y="6623"/>
                    <a:pt x="9708" y="6623"/>
                  </a:cubicBezTo>
                  <a:cubicBezTo>
                    <a:pt x="1887" y="5052"/>
                    <a:pt x="1887" y="5052"/>
                    <a:pt x="1887" y="5052"/>
                  </a:cubicBezTo>
                  <a:cubicBezTo>
                    <a:pt x="1887" y="5052"/>
                    <a:pt x="1515" y="5052"/>
                    <a:pt x="1515" y="4659"/>
                  </a:cubicBezTo>
                  <a:cubicBezTo>
                    <a:pt x="1887" y="3088"/>
                    <a:pt x="2632" y="-1232"/>
                    <a:pt x="11943" y="339"/>
                  </a:cubicBezTo>
                  <a:cubicBezTo>
                    <a:pt x="17529" y="1517"/>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9336"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CD8D6"/>
            </a:solidFill>
            <a:ln w="12700" cap="flat">
              <a:noFill/>
              <a:miter lim="400000"/>
            </a:ln>
            <a:effectLst/>
          </p:spPr>
          <p:txBody>
            <a:bodyPr wrap="square" lIns="91439" tIns="91439" rIns="91439" bIns="91439" numCol="1" anchor="t">
              <a:noAutofit/>
            </a:bodyPr>
            <a:lstStyle/>
            <a:p/>
          </p:txBody>
        </p:sp>
        <p:sp>
          <p:nvSpPr>
            <p:cNvPr id="1506" name="Shape 1506"/>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453" y="6230"/>
                  </a:cubicBezTo>
                  <a:cubicBezTo>
                    <a:pt x="10081" y="6623"/>
                    <a:pt x="10081" y="6623"/>
                    <a:pt x="9708" y="6623"/>
                  </a:cubicBezTo>
                  <a:cubicBezTo>
                    <a:pt x="1887" y="5052"/>
                    <a:pt x="1887" y="5052"/>
                    <a:pt x="1887" y="5052"/>
                  </a:cubicBezTo>
                  <a:cubicBezTo>
                    <a:pt x="1887" y="5052"/>
                    <a:pt x="1515" y="5052"/>
                    <a:pt x="1515" y="4659"/>
                  </a:cubicBezTo>
                  <a:cubicBezTo>
                    <a:pt x="1887" y="3088"/>
                    <a:pt x="2632" y="-1232"/>
                    <a:pt x="11943" y="339"/>
                  </a:cubicBezTo>
                  <a:cubicBezTo>
                    <a:pt x="17529" y="1517"/>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9336"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DEDAD9"/>
            </a:solidFill>
            <a:ln w="12700" cap="flat">
              <a:noFill/>
              <a:miter lim="400000"/>
            </a:ln>
            <a:effectLst/>
          </p:spPr>
          <p:txBody>
            <a:bodyPr wrap="square" lIns="91439" tIns="91439" rIns="91439" bIns="91439" numCol="1" anchor="t">
              <a:noAutofit/>
            </a:bodyPr>
            <a:lstStyle/>
            <a:p/>
          </p:txBody>
        </p:sp>
        <p:sp>
          <p:nvSpPr>
            <p:cNvPr id="1507" name="Shape 1507"/>
            <p:cNvSpPr/>
            <p:nvPr/>
          </p:nvSpPr>
          <p:spPr>
            <a:xfrm>
              <a:off x="2331762" y="1202486"/>
              <a:ext cx="266505" cy="238333"/>
            </a:xfrm>
            <a:custGeom>
              <a:avLst/>
              <a:gdLst/>
              <a:ahLst/>
              <a:cxnLst>
                <a:cxn ang="0">
                  <a:pos x="wd2" y="hd2"/>
                </a:cxn>
                <a:cxn ang="5400000">
                  <a:pos x="wd2" y="hd2"/>
                </a:cxn>
                <a:cxn ang="10800000">
                  <a:pos x="wd2" y="hd2"/>
                </a:cxn>
                <a:cxn ang="16200000">
                  <a:pos x="wd2" y="hd2"/>
                </a:cxn>
              </a:cxnLst>
              <a:rect l="0" t="0" r="r" b="b"/>
              <a:pathLst>
                <a:path w="20603" h="19535" extrusionOk="0">
                  <a:moveTo>
                    <a:pt x="7474" y="7408"/>
                  </a:moveTo>
                  <a:cubicBezTo>
                    <a:pt x="7474" y="7015"/>
                    <a:pt x="7846" y="7015"/>
                    <a:pt x="9708" y="7408"/>
                  </a:cubicBezTo>
                  <a:cubicBezTo>
                    <a:pt x="10825" y="7408"/>
                    <a:pt x="11570" y="7408"/>
                    <a:pt x="11570" y="7015"/>
                  </a:cubicBezTo>
                  <a:cubicBezTo>
                    <a:pt x="11943" y="5444"/>
                    <a:pt x="11943" y="5444"/>
                    <a:pt x="11198" y="5052"/>
                  </a:cubicBezTo>
                  <a:cubicBezTo>
                    <a:pt x="10453" y="5052"/>
                    <a:pt x="10453" y="5052"/>
                    <a:pt x="10453" y="6230"/>
                  </a:cubicBezTo>
                  <a:cubicBezTo>
                    <a:pt x="10081" y="6623"/>
                    <a:pt x="10081" y="6623"/>
                    <a:pt x="9708" y="6623"/>
                  </a:cubicBezTo>
                  <a:cubicBezTo>
                    <a:pt x="1887" y="5052"/>
                    <a:pt x="1887" y="5052"/>
                    <a:pt x="1887" y="5052"/>
                  </a:cubicBezTo>
                  <a:cubicBezTo>
                    <a:pt x="1887" y="5052"/>
                    <a:pt x="1515" y="5052"/>
                    <a:pt x="1515" y="4659"/>
                  </a:cubicBezTo>
                  <a:cubicBezTo>
                    <a:pt x="1887" y="3088"/>
                    <a:pt x="2632" y="-1232"/>
                    <a:pt x="11943" y="339"/>
                  </a:cubicBezTo>
                  <a:cubicBezTo>
                    <a:pt x="17529" y="1517"/>
                    <a:pt x="21253" y="3873"/>
                    <a:pt x="20508" y="7015"/>
                  </a:cubicBezTo>
                  <a:cubicBezTo>
                    <a:pt x="20508" y="8979"/>
                    <a:pt x="17901" y="10157"/>
                    <a:pt x="16039" y="10157"/>
                  </a:cubicBezTo>
                  <a:cubicBezTo>
                    <a:pt x="15667" y="10157"/>
                    <a:pt x="15667" y="10157"/>
                    <a:pt x="15667" y="10157"/>
                  </a:cubicBezTo>
                  <a:cubicBezTo>
                    <a:pt x="15667" y="10550"/>
                    <a:pt x="15667" y="10550"/>
                    <a:pt x="16039" y="10550"/>
                  </a:cubicBezTo>
                  <a:cubicBezTo>
                    <a:pt x="17901" y="11335"/>
                    <a:pt x="20136" y="12906"/>
                    <a:pt x="19763" y="15263"/>
                  </a:cubicBezTo>
                  <a:cubicBezTo>
                    <a:pt x="19391" y="18404"/>
                    <a:pt x="14922" y="20368"/>
                    <a:pt x="8963" y="19190"/>
                  </a:cubicBezTo>
                  <a:cubicBezTo>
                    <a:pt x="3377" y="18404"/>
                    <a:pt x="-347" y="15263"/>
                    <a:pt x="25" y="12121"/>
                  </a:cubicBezTo>
                  <a:cubicBezTo>
                    <a:pt x="398" y="10943"/>
                    <a:pt x="398" y="10550"/>
                    <a:pt x="770" y="10943"/>
                  </a:cubicBezTo>
                  <a:cubicBezTo>
                    <a:pt x="8963" y="12121"/>
                    <a:pt x="8963" y="12121"/>
                    <a:pt x="8963" y="12121"/>
                  </a:cubicBezTo>
                  <a:cubicBezTo>
                    <a:pt x="9336" y="12121"/>
                    <a:pt x="9336" y="12121"/>
                    <a:pt x="9336" y="12121"/>
                  </a:cubicBezTo>
                  <a:cubicBezTo>
                    <a:pt x="9336" y="13692"/>
                    <a:pt x="9336" y="13692"/>
                    <a:pt x="10081" y="14084"/>
                  </a:cubicBezTo>
                  <a:cubicBezTo>
                    <a:pt x="10453" y="14084"/>
                    <a:pt x="10825" y="14084"/>
                    <a:pt x="10825" y="13692"/>
                  </a:cubicBezTo>
                  <a:cubicBezTo>
                    <a:pt x="10825" y="11728"/>
                    <a:pt x="11198" y="11335"/>
                    <a:pt x="9336" y="10943"/>
                  </a:cubicBezTo>
                  <a:cubicBezTo>
                    <a:pt x="7101" y="10550"/>
                    <a:pt x="6729" y="10550"/>
                    <a:pt x="7101" y="10550"/>
                  </a:cubicBezTo>
                  <a:lnTo>
                    <a:pt x="7474" y="7408"/>
                  </a:lnTo>
                  <a:close/>
                </a:path>
              </a:pathLst>
            </a:custGeom>
            <a:solidFill>
              <a:srgbClr val="E0DDDB"/>
            </a:solidFill>
            <a:ln w="12700" cap="flat">
              <a:noFill/>
              <a:miter lim="400000"/>
            </a:ln>
            <a:effectLst/>
          </p:spPr>
          <p:txBody>
            <a:bodyPr wrap="square" lIns="91439" tIns="91439" rIns="91439" bIns="91439" numCol="1" anchor="t">
              <a:noAutofit/>
            </a:bodyPr>
            <a:lstStyle/>
            <a:p/>
          </p:txBody>
        </p:sp>
        <p:sp>
          <p:nvSpPr>
            <p:cNvPr id="1508" name="Shape 1508"/>
            <p:cNvSpPr/>
            <p:nvPr/>
          </p:nvSpPr>
          <p:spPr>
            <a:xfrm>
              <a:off x="2335685" y="1202486"/>
              <a:ext cx="262582" cy="238333"/>
            </a:xfrm>
            <a:custGeom>
              <a:avLst/>
              <a:gdLst/>
              <a:ahLst/>
              <a:cxnLst>
                <a:cxn ang="0">
                  <a:pos x="wd2" y="hd2"/>
                </a:cxn>
                <a:cxn ang="5400000">
                  <a:pos x="wd2" y="hd2"/>
                </a:cxn>
                <a:cxn ang="10800000">
                  <a:pos x="wd2" y="hd2"/>
                </a:cxn>
                <a:cxn ang="16200000">
                  <a:pos x="wd2" y="hd2"/>
                </a:cxn>
              </a:cxnLst>
              <a:rect l="0" t="0" r="r" b="b"/>
              <a:pathLst>
                <a:path w="20300"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8660" y="19190"/>
                  </a:cubicBezTo>
                  <a:cubicBezTo>
                    <a:pt x="3074" y="18404"/>
                    <a:pt x="-650" y="15263"/>
                    <a:pt x="95" y="12121"/>
                  </a:cubicBezTo>
                  <a:cubicBezTo>
                    <a:pt x="95" y="10943"/>
                    <a:pt x="95" y="10550"/>
                    <a:pt x="467" y="10943"/>
                  </a:cubicBezTo>
                  <a:cubicBezTo>
                    <a:pt x="8660" y="12121"/>
                    <a:pt x="8660" y="12121"/>
                    <a:pt x="8660" y="12121"/>
                  </a:cubicBezTo>
                  <a:cubicBezTo>
                    <a:pt x="9033" y="12121"/>
                    <a:pt x="9033" y="12121"/>
                    <a:pt x="9033" y="12121"/>
                  </a:cubicBezTo>
                  <a:cubicBezTo>
                    <a:pt x="9033" y="13692"/>
                    <a:pt x="9033" y="13692"/>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E3DFDE"/>
            </a:solidFill>
            <a:ln w="12700" cap="flat">
              <a:noFill/>
              <a:miter lim="400000"/>
            </a:ln>
            <a:effectLst/>
          </p:spPr>
          <p:txBody>
            <a:bodyPr wrap="square" lIns="91439" tIns="91439" rIns="91439" bIns="91439" numCol="1" anchor="t">
              <a:noAutofit/>
            </a:bodyPr>
            <a:lstStyle/>
            <a:p/>
          </p:txBody>
        </p:sp>
        <p:sp>
          <p:nvSpPr>
            <p:cNvPr id="1509" name="Shape 1509"/>
            <p:cNvSpPr/>
            <p:nvPr/>
          </p:nvSpPr>
          <p:spPr>
            <a:xfrm>
              <a:off x="2335685" y="1202486"/>
              <a:ext cx="262582" cy="238333"/>
            </a:xfrm>
            <a:custGeom>
              <a:avLst/>
              <a:gdLst/>
              <a:ahLst/>
              <a:cxnLst>
                <a:cxn ang="0">
                  <a:pos x="wd2" y="hd2"/>
                </a:cxn>
                <a:cxn ang="5400000">
                  <a:pos x="wd2" y="hd2"/>
                </a:cxn>
                <a:cxn ang="10800000">
                  <a:pos x="wd2" y="hd2"/>
                </a:cxn>
                <a:cxn ang="16200000">
                  <a:pos x="wd2" y="hd2"/>
                </a:cxn>
              </a:cxnLst>
              <a:rect l="0" t="0" r="r" b="b"/>
              <a:pathLst>
                <a:path w="20300"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8660" y="19190"/>
                  </a:cubicBezTo>
                  <a:cubicBezTo>
                    <a:pt x="3074" y="18404"/>
                    <a:pt x="-650" y="15263"/>
                    <a:pt x="95" y="12121"/>
                  </a:cubicBezTo>
                  <a:cubicBezTo>
                    <a:pt x="95" y="10943"/>
                    <a:pt x="95" y="10550"/>
                    <a:pt x="467" y="10943"/>
                  </a:cubicBezTo>
                  <a:cubicBezTo>
                    <a:pt x="8660" y="12121"/>
                    <a:pt x="8660" y="12121"/>
                    <a:pt x="8660" y="12121"/>
                  </a:cubicBezTo>
                  <a:cubicBezTo>
                    <a:pt x="9033" y="12121"/>
                    <a:pt x="9033" y="12121"/>
                    <a:pt x="9033" y="12121"/>
                  </a:cubicBezTo>
                  <a:cubicBezTo>
                    <a:pt x="9033" y="13692"/>
                    <a:pt x="9033" y="13692"/>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E5E2E1"/>
            </a:solidFill>
            <a:ln w="12700" cap="flat">
              <a:noFill/>
              <a:miter lim="400000"/>
            </a:ln>
            <a:effectLst/>
          </p:spPr>
          <p:txBody>
            <a:bodyPr wrap="square" lIns="91439" tIns="91439" rIns="91439" bIns="91439" numCol="1" anchor="t">
              <a:noAutofit/>
            </a:bodyPr>
            <a:lstStyle/>
            <a:p/>
          </p:txBody>
        </p:sp>
        <p:sp>
          <p:nvSpPr>
            <p:cNvPr id="1510" name="Shape 1510"/>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E7E4E3"/>
            </a:solidFill>
            <a:ln w="12700" cap="flat">
              <a:noFill/>
              <a:miter lim="400000"/>
            </a:ln>
            <a:effectLst/>
          </p:spPr>
          <p:txBody>
            <a:bodyPr wrap="square" lIns="91439" tIns="91439" rIns="91439" bIns="91439" numCol="1" anchor="t">
              <a:noAutofit/>
            </a:bodyPr>
            <a:lstStyle/>
            <a:p/>
          </p:txBody>
        </p:sp>
        <p:sp>
          <p:nvSpPr>
            <p:cNvPr id="1511" name="Shape 1511"/>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E9E7E6"/>
            </a:solidFill>
            <a:ln w="12700" cap="flat">
              <a:noFill/>
              <a:miter lim="400000"/>
            </a:ln>
            <a:effectLst/>
          </p:spPr>
          <p:txBody>
            <a:bodyPr wrap="square" lIns="91439" tIns="91439" rIns="91439" bIns="91439" numCol="1" anchor="t">
              <a:noAutofit/>
            </a:bodyPr>
            <a:lstStyle/>
            <a:p/>
          </p:txBody>
        </p:sp>
        <p:sp>
          <p:nvSpPr>
            <p:cNvPr id="1512" name="Shape 1512"/>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ECEAE9"/>
            </a:solidFill>
            <a:ln w="12700" cap="flat">
              <a:noFill/>
              <a:miter lim="400000"/>
            </a:ln>
            <a:effectLst/>
          </p:spPr>
          <p:txBody>
            <a:bodyPr wrap="square" lIns="91439" tIns="91439" rIns="91439" bIns="91439" numCol="1" anchor="t">
              <a:noAutofit/>
            </a:bodyPr>
            <a:lstStyle/>
            <a:p/>
          </p:txBody>
        </p:sp>
        <p:sp>
          <p:nvSpPr>
            <p:cNvPr id="1513" name="Shape 1513"/>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EEECEB"/>
            </a:solidFill>
            <a:ln w="12700" cap="flat">
              <a:noFill/>
              <a:miter lim="400000"/>
            </a:ln>
            <a:effectLst/>
          </p:spPr>
          <p:txBody>
            <a:bodyPr wrap="square" lIns="91439" tIns="91439" rIns="91439" bIns="91439" numCol="1" anchor="t">
              <a:noAutofit/>
            </a:bodyPr>
            <a:lstStyle/>
            <a:p/>
          </p:txBody>
        </p:sp>
        <p:sp>
          <p:nvSpPr>
            <p:cNvPr id="1514" name="Shape 1514"/>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212"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0EFEE"/>
            </a:solidFill>
            <a:ln w="12700" cap="flat">
              <a:noFill/>
              <a:miter lim="400000"/>
            </a:ln>
            <a:effectLst/>
          </p:spPr>
          <p:txBody>
            <a:bodyPr wrap="square" lIns="91439" tIns="91439" rIns="91439" bIns="91439" numCol="1" anchor="t">
              <a:noAutofit/>
            </a:bodyPr>
            <a:lstStyle/>
            <a:p/>
          </p:txBody>
        </p:sp>
        <p:sp>
          <p:nvSpPr>
            <p:cNvPr id="1515" name="Shape 1515"/>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584"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3F1F1"/>
            </a:solidFill>
            <a:ln w="12700" cap="flat">
              <a:noFill/>
              <a:miter lim="400000"/>
            </a:ln>
            <a:effectLst/>
          </p:spPr>
          <p:txBody>
            <a:bodyPr wrap="square" lIns="91439" tIns="91439" rIns="91439" bIns="91439" numCol="1" anchor="t">
              <a:noAutofit/>
            </a:bodyPr>
            <a:lstStyle/>
            <a:p/>
          </p:txBody>
        </p:sp>
        <p:sp>
          <p:nvSpPr>
            <p:cNvPr id="1516" name="Shape 1516"/>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584"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5F4F4"/>
            </a:solidFill>
            <a:ln w="12700" cap="flat">
              <a:noFill/>
              <a:miter lim="400000"/>
            </a:ln>
            <a:effectLst/>
          </p:spPr>
          <p:txBody>
            <a:bodyPr wrap="square" lIns="91439" tIns="91439" rIns="91439" bIns="91439" numCol="1" anchor="t">
              <a:noAutofit/>
            </a:bodyPr>
            <a:lstStyle/>
            <a:p/>
          </p:txBody>
        </p:sp>
        <p:sp>
          <p:nvSpPr>
            <p:cNvPr id="1517" name="Shape 1517"/>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267"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212" y="5052"/>
                    <a:pt x="1584"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7F7F6"/>
            </a:solidFill>
            <a:ln w="12700" cap="flat">
              <a:noFill/>
              <a:miter lim="400000"/>
            </a:ln>
            <a:effectLst/>
          </p:spPr>
          <p:txBody>
            <a:bodyPr wrap="square" lIns="91439" tIns="91439" rIns="91439" bIns="91439" numCol="1" anchor="t">
              <a:noAutofit/>
            </a:bodyPr>
            <a:lstStyle/>
            <a:p/>
          </p:txBody>
        </p:sp>
        <p:sp>
          <p:nvSpPr>
            <p:cNvPr id="1518" name="Shape 1518"/>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640"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584" y="5052"/>
                    <a:pt x="1584"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8660" y="12121"/>
                    <a:pt x="8660" y="12121"/>
                    <a:pt x="8660"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AF9F9"/>
            </a:solidFill>
            <a:ln w="12700" cap="flat">
              <a:noFill/>
              <a:miter lim="400000"/>
            </a:ln>
            <a:effectLst/>
          </p:spPr>
          <p:txBody>
            <a:bodyPr wrap="square" lIns="91439" tIns="91439" rIns="91439" bIns="91439" numCol="1" anchor="t">
              <a:noAutofit/>
            </a:bodyPr>
            <a:lstStyle/>
            <a:p/>
          </p:txBody>
        </p:sp>
        <p:sp>
          <p:nvSpPr>
            <p:cNvPr id="1519" name="Shape 1519"/>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640" y="7015"/>
                  </a:cubicBezTo>
                  <a:cubicBezTo>
                    <a:pt x="11640" y="5444"/>
                    <a:pt x="11640" y="5444"/>
                    <a:pt x="10895" y="5052"/>
                  </a:cubicBezTo>
                  <a:cubicBezTo>
                    <a:pt x="10150" y="5052"/>
                    <a:pt x="10150" y="5052"/>
                    <a:pt x="10150" y="6230"/>
                  </a:cubicBezTo>
                  <a:cubicBezTo>
                    <a:pt x="10150" y="6623"/>
                    <a:pt x="9778" y="6623"/>
                    <a:pt x="9405" y="6623"/>
                  </a:cubicBezTo>
                  <a:cubicBezTo>
                    <a:pt x="1584" y="5052"/>
                    <a:pt x="1584" y="5052"/>
                    <a:pt x="1584" y="5052"/>
                  </a:cubicBezTo>
                  <a:cubicBezTo>
                    <a:pt x="1584" y="5052"/>
                    <a:pt x="1584" y="5052"/>
                    <a:pt x="1584"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9033" y="12121"/>
                    <a:pt x="9033" y="12121"/>
                    <a:pt x="9033"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CFCFC"/>
            </a:solidFill>
            <a:ln w="12700" cap="flat">
              <a:noFill/>
              <a:miter lim="400000"/>
            </a:ln>
            <a:effectLst/>
          </p:spPr>
          <p:txBody>
            <a:bodyPr wrap="square" lIns="91439" tIns="91439" rIns="91439" bIns="91439" numCol="1" anchor="t">
              <a:noAutofit/>
            </a:bodyPr>
            <a:lstStyle/>
            <a:p/>
          </p:txBody>
        </p:sp>
        <p:sp>
          <p:nvSpPr>
            <p:cNvPr id="1520" name="Shape 1520"/>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640" y="7015"/>
                  </a:cubicBezTo>
                  <a:cubicBezTo>
                    <a:pt x="11640" y="5444"/>
                    <a:pt x="11640" y="5444"/>
                    <a:pt x="10895" y="5052"/>
                  </a:cubicBezTo>
                  <a:cubicBezTo>
                    <a:pt x="10150" y="5052"/>
                    <a:pt x="10150" y="5052"/>
                    <a:pt x="10150" y="6230"/>
                  </a:cubicBezTo>
                  <a:cubicBezTo>
                    <a:pt x="10150" y="6623"/>
                    <a:pt x="9778" y="6623"/>
                    <a:pt x="9405" y="6623"/>
                  </a:cubicBezTo>
                  <a:cubicBezTo>
                    <a:pt x="1957" y="5052"/>
                    <a:pt x="1957" y="5052"/>
                    <a:pt x="1957" y="5052"/>
                  </a:cubicBezTo>
                  <a:cubicBezTo>
                    <a:pt x="1584" y="5052"/>
                    <a:pt x="1584" y="5052"/>
                    <a:pt x="1584" y="4659"/>
                  </a:cubicBezTo>
                  <a:cubicBezTo>
                    <a:pt x="1584" y="3088"/>
                    <a:pt x="2329" y="-1232"/>
                    <a:pt x="11640" y="339"/>
                  </a:cubicBezTo>
                  <a:cubicBezTo>
                    <a:pt x="17226" y="1517"/>
                    <a:pt x="20950" y="3873"/>
                    <a:pt x="20205" y="7015"/>
                  </a:cubicBezTo>
                  <a:cubicBezTo>
                    <a:pt x="20205" y="8979"/>
                    <a:pt x="17598" y="10157"/>
                    <a:pt x="15736" y="10157"/>
                  </a:cubicBezTo>
                  <a:cubicBezTo>
                    <a:pt x="15364"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9033" y="12121"/>
                    <a:pt x="9033" y="12121"/>
                    <a:pt x="9033"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EFEFE"/>
            </a:solidFill>
            <a:ln w="12700" cap="flat">
              <a:noFill/>
              <a:miter lim="400000"/>
            </a:ln>
            <a:effectLst/>
          </p:spPr>
          <p:txBody>
            <a:bodyPr wrap="square" lIns="91439" tIns="91439" rIns="91439" bIns="91439" numCol="1" anchor="t">
              <a:noAutofit/>
            </a:bodyPr>
            <a:lstStyle/>
            <a:p/>
          </p:txBody>
        </p:sp>
        <p:sp>
          <p:nvSpPr>
            <p:cNvPr id="1521" name="Shape 1521"/>
            <p:cNvSpPr/>
            <p:nvPr/>
          </p:nvSpPr>
          <p:spPr>
            <a:xfrm>
              <a:off x="2335689" y="1202486"/>
              <a:ext cx="262578" cy="238333"/>
            </a:xfrm>
            <a:custGeom>
              <a:avLst/>
              <a:gdLst/>
              <a:ahLst/>
              <a:cxnLst>
                <a:cxn ang="0">
                  <a:pos x="wd2" y="hd2"/>
                </a:cxn>
                <a:cxn ang="5400000">
                  <a:pos x="wd2" y="hd2"/>
                </a:cxn>
                <a:cxn ang="10800000">
                  <a:pos x="wd2" y="hd2"/>
                </a:cxn>
                <a:cxn ang="16200000">
                  <a:pos x="wd2" y="hd2"/>
                </a:cxn>
              </a:cxnLst>
              <a:rect l="0" t="0" r="r" b="b"/>
              <a:pathLst>
                <a:path w="20299" h="19535" extrusionOk="0">
                  <a:moveTo>
                    <a:pt x="7171" y="7408"/>
                  </a:moveTo>
                  <a:cubicBezTo>
                    <a:pt x="7171" y="7015"/>
                    <a:pt x="7543" y="7015"/>
                    <a:pt x="9405" y="7408"/>
                  </a:cubicBezTo>
                  <a:cubicBezTo>
                    <a:pt x="10522" y="7408"/>
                    <a:pt x="11267" y="7408"/>
                    <a:pt x="11640" y="7015"/>
                  </a:cubicBezTo>
                  <a:cubicBezTo>
                    <a:pt x="11640" y="5444"/>
                    <a:pt x="11640" y="5444"/>
                    <a:pt x="10895" y="5052"/>
                  </a:cubicBezTo>
                  <a:cubicBezTo>
                    <a:pt x="10150" y="5052"/>
                    <a:pt x="10150" y="5052"/>
                    <a:pt x="10150" y="6230"/>
                  </a:cubicBezTo>
                  <a:cubicBezTo>
                    <a:pt x="10150" y="6623"/>
                    <a:pt x="9778" y="6623"/>
                    <a:pt x="9405" y="6623"/>
                  </a:cubicBezTo>
                  <a:cubicBezTo>
                    <a:pt x="1957" y="5052"/>
                    <a:pt x="1957" y="5052"/>
                    <a:pt x="1957" y="5052"/>
                  </a:cubicBezTo>
                  <a:cubicBezTo>
                    <a:pt x="1584" y="5052"/>
                    <a:pt x="1584" y="5052"/>
                    <a:pt x="1584" y="4659"/>
                  </a:cubicBezTo>
                  <a:cubicBezTo>
                    <a:pt x="1584" y="3088"/>
                    <a:pt x="2329" y="-1232"/>
                    <a:pt x="11640" y="339"/>
                  </a:cubicBezTo>
                  <a:cubicBezTo>
                    <a:pt x="17226" y="1517"/>
                    <a:pt x="20950" y="3873"/>
                    <a:pt x="20205" y="7015"/>
                  </a:cubicBezTo>
                  <a:cubicBezTo>
                    <a:pt x="20205" y="8979"/>
                    <a:pt x="17598" y="10157"/>
                    <a:pt x="15736" y="10157"/>
                  </a:cubicBezTo>
                  <a:cubicBezTo>
                    <a:pt x="15736" y="10157"/>
                    <a:pt x="15364" y="10157"/>
                    <a:pt x="15364" y="10157"/>
                  </a:cubicBezTo>
                  <a:cubicBezTo>
                    <a:pt x="15364" y="10550"/>
                    <a:pt x="15364" y="10550"/>
                    <a:pt x="15736" y="10550"/>
                  </a:cubicBezTo>
                  <a:cubicBezTo>
                    <a:pt x="17598" y="11335"/>
                    <a:pt x="19833" y="12906"/>
                    <a:pt x="19460" y="15263"/>
                  </a:cubicBezTo>
                  <a:cubicBezTo>
                    <a:pt x="19088" y="18404"/>
                    <a:pt x="14619" y="20368"/>
                    <a:pt x="9033" y="19190"/>
                  </a:cubicBezTo>
                  <a:cubicBezTo>
                    <a:pt x="3074" y="18404"/>
                    <a:pt x="-650" y="15263"/>
                    <a:pt x="95" y="12121"/>
                  </a:cubicBezTo>
                  <a:cubicBezTo>
                    <a:pt x="95" y="10943"/>
                    <a:pt x="95" y="10943"/>
                    <a:pt x="467" y="10943"/>
                  </a:cubicBezTo>
                  <a:cubicBezTo>
                    <a:pt x="9033" y="12121"/>
                    <a:pt x="9033" y="12121"/>
                    <a:pt x="9033" y="12121"/>
                  </a:cubicBezTo>
                  <a:cubicBezTo>
                    <a:pt x="9033" y="12121"/>
                    <a:pt x="9033" y="12121"/>
                    <a:pt x="9033" y="12121"/>
                  </a:cubicBezTo>
                  <a:cubicBezTo>
                    <a:pt x="9033" y="13692"/>
                    <a:pt x="9033" y="14084"/>
                    <a:pt x="9778" y="14084"/>
                  </a:cubicBezTo>
                  <a:cubicBezTo>
                    <a:pt x="10150" y="14084"/>
                    <a:pt x="10522" y="14084"/>
                    <a:pt x="10522" y="13692"/>
                  </a:cubicBezTo>
                  <a:cubicBezTo>
                    <a:pt x="10895" y="11728"/>
                    <a:pt x="10895" y="11335"/>
                    <a:pt x="9033" y="10943"/>
                  </a:cubicBezTo>
                  <a:cubicBezTo>
                    <a:pt x="6798" y="10550"/>
                    <a:pt x="6798" y="10550"/>
                    <a:pt x="6798" y="10550"/>
                  </a:cubicBezTo>
                  <a:lnTo>
                    <a:pt x="7171" y="7408"/>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522" name="Shape 1522"/>
            <p:cNvSpPr/>
            <p:nvPr/>
          </p:nvSpPr>
          <p:spPr>
            <a:xfrm>
              <a:off x="2276476" y="1454150"/>
              <a:ext cx="12701" cy="38100"/>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cubicBezTo>
                    <a:pt x="14400" y="0"/>
                    <a:pt x="7200" y="0"/>
                    <a:pt x="7200" y="0"/>
                  </a:cubicBezTo>
                  <a:cubicBezTo>
                    <a:pt x="0" y="18900"/>
                    <a:pt x="0" y="18900"/>
                    <a:pt x="0" y="18900"/>
                  </a:cubicBezTo>
                  <a:cubicBezTo>
                    <a:pt x="0" y="18900"/>
                    <a:pt x="0" y="21600"/>
                    <a:pt x="7200" y="21600"/>
                  </a:cubicBezTo>
                  <a:cubicBezTo>
                    <a:pt x="7200" y="21600"/>
                    <a:pt x="7200" y="21600"/>
                    <a:pt x="7200" y="21600"/>
                  </a:cubicBezTo>
                  <a:cubicBezTo>
                    <a:pt x="7200" y="21600"/>
                    <a:pt x="14400" y="21600"/>
                    <a:pt x="14400" y="18900"/>
                  </a:cubicBezTo>
                  <a:cubicBezTo>
                    <a:pt x="21600" y="2700"/>
                    <a:pt x="21600" y="2700"/>
                    <a:pt x="21600" y="2700"/>
                  </a:cubicBezTo>
                  <a:cubicBezTo>
                    <a:pt x="21600" y="0"/>
                    <a:pt x="21600" y="0"/>
                    <a:pt x="14400" y="0"/>
                  </a:cubicBezTo>
                  <a:cubicBezTo>
                    <a:pt x="14400" y="0"/>
                    <a:pt x="14400" y="0"/>
                    <a:pt x="14400" y="0"/>
                  </a:cubicBezTo>
                </a:path>
              </a:pathLst>
            </a:custGeom>
            <a:solidFill>
              <a:srgbClr val="649932"/>
            </a:solidFill>
            <a:ln w="12700" cap="flat">
              <a:noFill/>
              <a:miter lim="400000"/>
            </a:ln>
            <a:effectLst/>
          </p:spPr>
          <p:txBody>
            <a:bodyPr wrap="square" lIns="91439" tIns="91439" rIns="91439" bIns="91439" numCol="1" anchor="t">
              <a:noAutofit/>
            </a:bodyPr>
            <a:lstStyle/>
            <a:p/>
          </p:txBody>
        </p:sp>
        <p:sp>
          <p:nvSpPr>
            <p:cNvPr id="1523" name="Shape 1523"/>
            <p:cNvSpPr/>
            <p:nvPr/>
          </p:nvSpPr>
          <p:spPr>
            <a:xfrm>
              <a:off x="2286000" y="1387475"/>
              <a:ext cx="12700" cy="44451"/>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cubicBezTo>
                    <a:pt x="14400" y="0"/>
                    <a:pt x="14400" y="2400"/>
                    <a:pt x="7200" y="2400"/>
                  </a:cubicBezTo>
                  <a:cubicBezTo>
                    <a:pt x="0" y="19200"/>
                    <a:pt x="0" y="19200"/>
                    <a:pt x="0" y="19200"/>
                  </a:cubicBezTo>
                  <a:cubicBezTo>
                    <a:pt x="0" y="19200"/>
                    <a:pt x="7200" y="21600"/>
                    <a:pt x="7200" y="21600"/>
                  </a:cubicBezTo>
                  <a:cubicBezTo>
                    <a:pt x="7200" y="21600"/>
                    <a:pt x="7200" y="21600"/>
                    <a:pt x="7200" y="21600"/>
                  </a:cubicBezTo>
                  <a:cubicBezTo>
                    <a:pt x="14400" y="21600"/>
                    <a:pt x="14400" y="19200"/>
                    <a:pt x="14400" y="19200"/>
                  </a:cubicBezTo>
                  <a:cubicBezTo>
                    <a:pt x="21600" y="2400"/>
                    <a:pt x="21600" y="2400"/>
                    <a:pt x="21600" y="2400"/>
                  </a:cubicBezTo>
                  <a:cubicBezTo>
                    <a:pt x="21600" y="2400"/>
                    <a:pt x="21600" y="2400"/>
                    <a:pt x="14400" y="0"/>
                  </a:cubicBezTo>
                  <a:cubicBezTo>
                    <a:pt x="14400" y="0"/>
                    <a:pt x="14400" y="0"/>
                    <a:pt x="14400" y="0"/>
                  </a:cubicBezTo>
                </a:path>
              </a:pathLst>
            </a:custGeom>
            <a:solidFill>
              <a:srgbClr val="649932"/>
            </a:solidFill>
            <a:ln w="12700" cap="flat">
              <a:noFill/>
              <a:miter lim="400000"/>
            </a:ln>
            <a:effectLst/>
          </p:spPr>
          <p:txBody>
            <a:bodyPr wrap="square" lIns="91439" tIns="91439" rIns="91439" bIns="91439" numCol="1" anchor="t">
              <a:noAutofit/>
            </a:bodyPr>
            <a:lstStyle/>
            <a:p/>
          </p:txBody>
        </p:sp>
        <p:pic>
          <p:nvPicPr>
            <p:cNvPr id="1524" name="image18.png"/>
            <p:cNvPicPr>
              <a:picLocks noChangeAspect="1"/>
            </p:cNvPicPr>
            <p:nvPr/>
          </p:nvPicPr>
          <p:blipFill>
            <a:blip r:embed="rId5"/>
            <a:stretch>
              <a:fillRect/>
            </a:stretch>
          </p:blipFill>
          <p:spPr>
            <a:xfrm>
              <a:off x="2254250" y="1435100"/>
              <a:ext cx="57150" cy="73026"/>
            </a:xfrm>
            <a:prstGeom prst="rect">
              <a:avLst/>
            </a:prstGeom>
            <a:ln w="12700" cap="flat">
              <a:noFill/>
              <a:miter lim="400000"/>
              <a:headEnd/>
              <a:tailEnd/>
            </a:ln>
            <a:effectLst/>
          </p:spPr>
        </p:pic>
        <p:pic>
          <p:nvPicPr>
            <p:cNvPr id="1525" name="image19.png"/>
            <p:cNvPicPr>
              <a:picLocks noChangeAspect="1"/>
            </p:cNvPicPr>
            <p:nvPr/>
          </p:nvPicPr>
          <p:blipFill>
            <a:blip r:embed="rId6"/>
            <a:stretch>
              <a:fillRect/>
            </a:stretch>
          </p:blipFill>
          <p:spPr>
            <a:xfrm>
              <a:off x="2263776" y="1374775"/>
              <a:ext cx="60327" cy="69851"/>
            </a:xfrm>
            <a:prstGeom prst="rect">
              <a:avLst/>
            </a:prstGeom>
            <a:ln w="12700" cap="flat">
              <a:noFill/>
              <a:miter lim="400000"/>
              <a:headEnd/>
              <a:tailEnd/>
            </a:ln>
            <a:effectLst/>
          </p:spPr>
        </p:pic>
        <p:sp>
          <p:nvSpPr>
            <p:cNvPr id="1526" name="Shape 1526"/>
            <p:cNvSpPr/>
            <p:nvPr/>
          </p:nvSpPr>
          <p:spPr>
            <a:xfrm>
              <a:off x="2324100" y="1184275"/>
              <a:ext cx="12700" cy="38101"/>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cubicBezTo>
                    <a:pt x="7200" y="0"/>
                    <a:pt x="7200" y="0"/>
                    <a:pt x="7200" y="0"/>
                  </a:cubicBezTo>
                  <a:cubicBezTo>
                    <a:pt x="0" y="18900"/>
                    <a:pt x="0" y="18900"/>
                    <a:pt x="0" y="18900"/>
                  </a:cubicBezTo>
                  <a:cubicBezTo>
                    <a:pt x="0" y="18900"/>
                    <a:pt x="0" y="21600"/>
                    <a:pt x="7200" y="21600"/>
                  </a:cubicBezTo>
                  <a:cubicBezTo>
                    <a:pt x="7200" y="21600"/>
                    <a:pt x="7200" y="21600"/>
                    <a:pt x="7200" y="21600"/>
                  </a:cubicBezTo>
                  <a:cubicBezTo>
                    <a:pt x="7200" y="21600"/>
                    <a:pt x="14400" y="21600"/>
                    <a:pt x="14400" y="18900"/>
                  </a:cubicBezTo>
                  <a:cubicBezTo>
                    <a:pt x="21600" y="2700"/>
                    <a:pt x="21600" y="2700"/>
                    <a:pt x="21600" y="2700"/>
                  </a:cubicBezTo>
                  <a:cubicBezTo>
                    <a:pt x="21600" y="0"/>
                    <a:pt x="14400" y="0"/>
                    <a:pt x="14400" y="0"/>
                  </a:cubicBezTo>
                  <a:cubicBezTo>
                    <a:pt x="14400" y="0"/>
                    <a:pt x="14400" y="0"/>
                    <a:pt x="14400" y="0"/>
                  </a:cubicBezTo>
                </a:path>
              </a:pathLst>
            </a:custGeom>
            <a:solidFill>
              <a:srgbClr val="649932"/>
            </a:solidFill>
            <a:ln w="12700" cap="flat">
              <a:noFill/>
              <a:miter lim="400000"/>
            </a:ln>
            <a:effectLst/>
          </p:spPr>
          <p:txBody>
            <a:bodyPr wrap="square" lIns="91439" tIns="91439" rIns="91439" bIns="91439" numCol="1" anchor="t">
              <a:noAutofit/>
            </a:bodyPr>
            <a:lstStyle/>
            <a:p/>
          </p:txBody>
        </p:sp>
        <p:sp>
          <p:nvSpPr>
            <p:cNvPr id="1527" name="Shape 1527"/>
            <p:cNvSpPr/>
            <p:nvPr/>
          </p:nvSpPr>
          <p:spPr>
            <a:xfrm>
              <a:off x="2333626" y="1120775"/>
              <a:ext cx="12701" cy="38101"/>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cubicBezTo>
                    <a:pt x="14400" y="0"/>
                    <a:pt x="7200" y="0"/>
                    <a:pt x="7200" y="0"/>
                  </a:cubicBezTo>
                  <a:cubicBezTo>
                    <a:pt x="0" y="18900"/>
                    <a:pt x="0" y="18900"/>
                    <a:pt x="0" y="18900"/>
                  </a:cubicBezTo>
                  <a:cubicBezTo>
                    <a:pt x="0" y="18900"/>
                    <a:pt x="0" y="21600"/>
                    <a:pt x="7200" y="21600"/>
                  </a:cubicBezTo>
                  <a:cubicBezTo>
                    <a:pt x="7200" y="21600"/>
                    <a:pt x="7200" y="21600"/>
                    <a:pt x="7200" y="21600"/>
                  </a:cubicBezTo>
                  <a:cubicBezTo>
                    <a:pt x="7200" y="21600"/>
                    <a:pt x="14400" y="18900"/>
                    <a:pt x="14400" y="18900"/>
                  </a:cubicBezTo>
                  <a:cubicBezTo>
                    <a:pt x="21600" y="2700"/>
                    <a:pt x="21600" y="2700"/>
                    <a:pt x="21600" y="2700"/>
                  </a:cubicBezTo>
                  <a:cubicBezTo>
                    <a:pt x="21600" y="0"/>
                    <a:pt x="21600" y="0"/>
                    <a:pt x="14400" y="0"/>
                  </a:cubicBezTo>
                  <a:cubicBezTo>
                    <a:pt x="14400" y="0"/>
                    <a:pt x="14400" y="0"/>
                    <a:pt x="14400" y="0"/>
                  </a:cubicBezTo>
                </a:path>
              </a:pathLst>
            </a:custGeom>
            <a:solidFill>
              <a:srgbClr val="649932"/>
            </a:solidFill>
            <a:ln w="12700" cap="flat">
              <a:noFill/>
              <a:miter lim="400000"/>
            </a:ln>
            <a:effectLst/>
          </p:spPr>
          <p:txBody>
            <a:bodyPr wrap="square" lIns="91439" tIns="91439" rIns="91439" bIns="91439" numCol="1" anchor="t">
              <a:noAutofit/>
            </a:bodyPr>
            <a:lstStyle/>
            <a:p/>
          </p:txBody>
        </p:sp>
        <p:pic>
          <p:nvPicPr>
            <p:cNvPr id="1528" name="image20.png"/>
            <p:cNvPicPr>
              <a:picLocks noChangeAspect="1"/>
            </p:cNvPicPr>
            <p:nvPr/>
          </p:nvPicPr>
          <p:blipFill>
            <a:blip r:embed="rId7"/>
            <a:stretch>
              <a:fillRect/>
            </a:stretch>
          </p:blipFill>
          <p:spPr>
            <a:xfrm>
              <a:off x="2301876" y="1165225"/>
              <a:ext cx="57151" cy="69851"/>
            </a:xfrm>
            <a:prstGeom prst="rect">
              <a:avLst/>
            </a:prstGeom>
            <a:ln w="12700" cap="flat">
              <a:noFill/>
              <a:miter lim="400000"/>
              <a:headEnd/>
              <a:tailEnd/>
            </a:ln>
            <a:effectLst/>
          </p:spPr>
        </p:pic>
        <p:pic>
          <p:nvPicPr>
            <p:cNvPr id="1529" name="image21.png"/>
            <p:cNvPicPr>
              <a:picLocks noChangeAspect="1"/>
            </p:cNvPicPr>
            <p:nvPr/>
          </p:nvPicPr>
          <p:blipFill>
            <a:blip r:embed="rId8"/>
            <a:stretch>
              <a:fillRect/>
            </a:stretch>
          </p:blipFill>
          <p:spPr>
            <a:xfrm>
              <a:off x="2311400" y="1101725"/>
              <a:ext cx="57150" cy="73027"/>
            </a:xfrm>
            <a:prstGeom prst="rect">
              <a:avLst/>
            </a:prstGeom>
            <a:ln w="12700" cap="flat">
              <a:noFill/>
              <a:miter lim="400000"/>
              <a:headEnd/>
              <a:tailEnd/>
            </a:ln>
            <a:effectLst/>
          </p:spPr>
        </p:pic>
      </p:grpSp>
      <p:grpSp>
        <p:nvGrpSpPr>
          <p:cNvPr id="1799" name="Group 1799"/>
          <p:cNvGrpSpPr/>
          <p:nvPr/>
        </p:nvGrpSpPr>
        <p:grpSpPr>
          <a:xfrm>
            <a:off x="10608309" y="2947043"/>
            <a:ext cx="3317880" cy="3756029"/>
            <a:chOff x="-1" y="0"/>
            <a:chExt cx="3317878" cy="3756027"/>
          </a:xfrm>
        </p:grpSpPr>
        <p:sp>
          <p:nvSpPr>
            <p:cNvPr id="1532" name="Shape 1532"/>
            <p:cNvSpPr/>
            <p:nvPr/>
          </p:nvSpPr>
          <p:spPr>
            <a:xfrm>
              <a:off x="2813050" y="644525"/>
              <a:ext cx="41277" cy="73027"/>
            </a:xfrm>
            <a:custGeom>
              <a:avLst/>
              <a:gdLst/>
              <a:ahLst/>
              <a:cxnLst>
                <a:cxn ang="0">
                  <a:pos x="wd2" y="hd2"/>
                </a:cxn>
                <a:cxn ang="5400000">
                  <a:pos x="wd2" y="hd2"/>
                </a:cxn>
                <a:cxn ang="10800000">
                  <a:pos x="wd2" y="hd2"/>
                </a:cxn>
                <a:cxn ang="16200000">
                  <a:pos x="wd2" y="hd2"/>
                </a:cxn>
              </a:cxnLst>
              <a:rect l="0" t="0" r="r" b="b"/>
              <a:pathLst>
                <a:path w="21600" h="21600" extrusionOk="0">
                  <a:moveTo>
                    <a:pt x="19200" y="21600"/>
                  </a:moveTo>
                  <a:cubicBezTo>
                    <a:pt x="16800" y="20160"/>
                    <a:pt x="16800" y="20160"/>
                    <a:pt x="16800" y="20160"/>
                  </a:cubicBezTo>
                  <a:cubicBezTo>
                    <a:pt x="0" y="14400"/>
                    <a:pt x="0" y="14400"/>
                    <a:pt x="0" y="14400"/>
                  </a:cubicBezTo>
                  <a:cubicBezTo>
                    <a:pt x="0" y="14400"/>
                    <a:pt x="0" y="12960"/>
                    <a:pt x="0" y="12960"/>
                  </a:cubicBezTo>
                  <a:cubicBezTo>
                    <a:pt x="0" y="1440"/>
                    <a:pt x="0" y="1440"/>
                    <a:pt x="0" y="1440"/>
                  </a:cubicBezTo>
                  <a:cubicBezTo>
                    <a:pt x="0" y="0"/>
                    <a:pt x="0" y="0"/>
                    <a:pt x="2400" y="0"/>
                  </a:cubicBezTo>
                  <a:cubicBezTo>
                    <a:pt x="4800" y="0"/>
                    <a:pt x="4800" y="0"/>
                    <a:pt x="4800" y="1440"/>
                  </a:cubicBezTo>
                  <a:cubicBezTo>
                    <a:pt x="4800" y="11520"/>
                    <a:pt x="4800" y="11520"/>
                    <a:pt x="4800" y="11520"/>
                  </a:cubicBezTo>
                  <a:cubicBezTo>
                    <a:pt x="19200" y="17280"/>
                    <a:pt x="19200" y="17280"/>
                    <a:pt x="19200" y="17280"/>
                  </a:cubicBezTo>
                  <a:cubicBezTo>
                    <a:pt x="21600" y="18720"/>
                    <a:pt x="21600" y="18720"/>
                    <a:pt x="21600" y="20160"/>
                  </a:cubicBezTo>
                  <a:cubicBezTo>
                    <a:pt x="19200" y="20160"/>
                    <a:pt x="19200" y="21600"/>
                    <a:pt x="19200" y="21600"/>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533" name="Shape 1533"/>
            <p:cNvSpPr/>
            <p:nvPr/>
          </p:nvSpPr>
          <p:spPr>
            <a:xfrm>
              <a:off x="-1" y="1060450"/>
              <a:ext cx="3317878" cy="2695577"/>
            </a:xfrm>
            <a:custGeom>
              <a:avLst/>
              <a:gdLst/>
              <a:ahLst/>
              <a:cxnLst>
                <a:cxn ang="0">
                  <a:pos x="wd2" y="hd2"/>
                </a:cxn>
                <a:cxn ang="5400000">
                  <a:pos x="wd2" y="hd2"/>
                </a:cxn>
                <a:cxn ang="10800000">
                  <a:pos x="wd2" y="hd2"/>
                </a:cxn>
                <a:cxn ang="16200000">
                  <a:pos x="wd2" y="hd2"/>
                </a:cxn>
              </a:cxnLst>
              <a:rect l="0" t="0" r="r" b="b"/>
              <a:pathLst>
                <a:path w="21600" h="21600" extrusionOk="0">
                  <a:moveTo>
                    <a:pt x="0" y="2217"/>
                  </a:moveTo>
                  <a:cubicBezTo>
                    <a:pt x="0" y="19344"/>
                    <a:pt x="0" y="19344"/>
                    <a:pt x="0" y="19344"/>
                  </a:cubicBezTo>
                  <a:cubicBezTo>
                    <a:pt x="0" y="20568"/>
                    <a:pt x="808" y="21600"/>
                    <a:pt x="1834" y="21600"/>
                  </a:cubicBezTo>
                  <a:cubicBezTo>
                    <a:pt x="15726" y="21600"/>
                    <a:pt x="15726" y="21600"/>
                    <a:pt x="15726" y="21600"/>
                  </a:cubicBezTo>
                  <a:cubicBezTo>
                    <a:pt x="17560" y="18198"/>
                    <a:pt x="17560" y="18198"/>
                    <a:pt x="17560" y="18198"/>
                  </a:cubicBezTo>
                  <a:cubicBezTo>
                    <a:pt x="21600" y="10781"/>
                    <a:pt x="21600" y="10781"/>
                    <a:pt x="21600" y="10781"/>
                  </a:cubicBezTo>
                  <a:cubicBezTo>
                    <a:pt x="17560" y="3364"/>
                    <a:pt x="17560" y="3364"/>
                    <a:pt x="17560" y="3364"/>
                  </a:cubicBezTo>
                  <a:cubicBezTo>
                    <a:pt x="15726" y="0"/>
                    <a:pt x="15726" y="0"/>
                    <a:pt x="15726" y="0"/>
                  </a:cubicBezTo>
                  <a:cubicBezTo>
                    <a:pt x="1834" y="0"/>
                    <a:pt x="1834" y="0"/>
                    <a:pt x="1834" y="0"/>
                  </a:cubicBezTo>
                  <a:cubicBezTo>
                    <a:pt x="808" y="0"/>
                    <a:pt x="0" y="994"/>
                    <a:pt x="0" y="2217"/>
                  </a:cubicBezTo>
                </a:path>
              </a:pathLst>
            </a:custGeom>
            <a:solidFill>
              <a:srgbClr val="6DA32F"/>
            </a:solidFill>
            <a:ln w="12700" cap="flat">
              <a:noFill/>
              <a:miter lim="400000"/>
            </a:ln>
            <a:effectLst/>
          </p:spPr>
          <p:txBody>
            <a:bodyPr wrap="square" lIns="91439" tIns="91439" rIns="91439" bIns="91439" numCol="1" anchor="t">
              <a:noAutofit/>
            </a:bodyPr>
            <a:lstStyle/>
            <a:p/>
          </p:txBody>
        </p:sp>
        <p:sp>
          <p:nvSpPr>
            <p:cNvPr id="1534" name="Shape 1534"/>
            <p:cNvSpPr/>
            <p:nvPr/>
          </p:nvSpPr>
          <p:spPr>
            <a:xfrm>
              <a:off x="60326" y="1111250"/>
              <a:ext cx="2219327" cy="2587626"/>
            </a:xfrm>
            <a:custGeom>
              <a:avLst/>
              <a:gdLst/>
              <a:ahLst/>
              <a:cxnLst>
                <a:cxn ang="0">
                  <a:pos x="wd2" y="hd2"/>
                </a:cxn>
                <a:cxn ang="5400000">
                  <a:pos x="wd2" y="hd2"/>
                </a:cxn>
                <a:cxn ang="10800000">
                  <a:pos x="wd2" y="hd2"/>
                </a:cxn>
                <a:cxn ang="16200000">
                  <a:pos x="wd2" y="hd2"/>
                </a:cxn>
              </a:cxnLst>
              <a:rect l="0" t="0" r="r" b="b"/>
              <a:pathLst>
                <a:path w="21600" h="21600" extrusionOk="0">
                  <a:moveTo>
                    <a:pt x="21600" y="21560"/>
                  </a:moveTo>
                  <a:cubicBezTo>
                    <a:pt x="21600" y="21560"/>
                    <a:pt x="21600" y="21600"/>
                    <a:pt x="21554" y="21600"/>
                  </a:cubicBezTo>
                  <a:cubicBezTo>
                    <a:pt x="20810" y="21600"/>
                    <a:pt x="20810" y="21600"/>
                    <a:pt x="20810" y="21600"/>
                  </a:cubicBezTo>
                  <a:cubicBezTo>
                    <a:pt x="20764" y="21600"/>
                    <a:pt x="20764" y="21560"/>
                    <a:pt x="20764" y="21560"/>
                  </a:cubicBezTo>
                  <a:cubicBezTo>
                    <a:pt x="20764" y="21520"/>
                    <a:pt x="20764" y="21480"/>
                    <a:pt x="20810" y="21480"/>
                  </a:cubicBezTo>
                  <a:cubicBezTo>
                    <a:pt x="21554" y="21480"/>
                    <a:pt x="21554" y="21480"/>
                    <a:pt x="21554" y="21480"/>
                  </a:cubicBezTo>
                  <a:cubicBezTo>
                    <a:pt x="21600" y="21480"/>
                    <a:pt x="21600" y="21520"/>
                    <a:pt x="21600" y="21560"/>
                  </a:cubicBezTo>
                  <a:close/>
                  <a:moveTo>
                    <a:pt x="21600" y="80"/>
                  </a:moveTo>
                  <a:cubicBezTo>
                    <a:pt x="21600" y="80"/>
                    <a:pt x="21554" y="120"/>
                    <a:pt x="21554" y="120"/>
                  </a:cubicBezTo>
                  <a:cubicBezTo>
                    <a:pt x="20810" y="120"/>
                    <a:pt x="20810" y="120"/>
                    <a:pt x="20810" y="120"/>
                  </a:cubicBezTo>
                  <a:cubicBezTo>
                    <a:pt x="20764" y="120"/>
                    <a:pt x="20764" y="80"/>
                    <a:pt x="20764" y="80"/>
                  </a:cubicBezTo>
                  <a:cubicBezTo>
                    <a:pt x="20764" y="40"/>
                    <a:pt x="20764" y="0"/>
                    <a:pt x="20810" y="0"/>
                  </a:cubicBezTo>
                  <a:cubicBezTo>
                    <a:pt x="21554" y="0"/>
                    <a:pt x="21554" y="0"/>
                    <a:pt x="21554" y="0"/>
                  </a:cubicBezTo>
                  <a:cubicBezTo>
                    <a:pt x="21554" y="0"/>
                    <a:pt x="21600" y="40"/>
                    <a:pt x="21600" y="80"/>
                  </a:cubicBezTo>
                  <a:close/>
                  <a:moveTo>
                    <a:pt x="20160" y="21560"/>
                  </a:moveTo>
                  <a:cubicBezTo>
                    <a:pt x="20160" y="21560"/>
                    <a:pt x="20114" y="21600"/>
                    <a:pt x="20114" y="21600"/>
                  </a:cubicBezTo>
                  <a:cubicBezTo>
                    <a:pt x="19370" y="21600"/>
                    <a:pt x="19370" y="21600"/>
                    <a:pt x="19370" y="21600"/>
                  </a:cubicBezTo>
                  <a:cubicBezTo>
                    <a:pt x="19324" y="21600"/>
                    <a:pt x="19324" y="21560"/>
                    <a:pt x="19324" y="21560"/>
                  </a:cubicBezTo>
                  <a:cubicBezTo>
                    <a:pt x="19324" y="21520"/>
                    <a:pt x="19324" y="21480"/>
                    <a:pt x="19370" y="21480"/>
                  </a:cubicBezTo>
                  <a:cubicBezTo>
                    <a:pt x="20114" y="21480"/>
                    <a:pt x="20114" y="21480"/>
                    <a:pt x="20114" y="21480"/>
                  </a:cubicBezTo>
                  <a:cubicBezTo>
                    <a:pt x="20114" y="21480"/>
                    <a:pt x="20160" y="21520"/>
                    <a:pt x="20160" y="21560"/>
                  </a:cubicBezTo>
                  <a:close/>
                  <a:moveTo>
                    <a:pt x="20160" y="80"/>
                  </a:moveTo>
                  <a:cubicBezTo>
                    <a:pt x="20160" y="80"/>
                    <a:pt x="20114" y="120"/>
                    <a:pt x="20067" y="120"/>
                  </a:cubicBezTo>
                  <a:cubicBezTo>
                    <a:pt x="19370" y="120"/>
                    <a:pt x="19370" y="120"/>
                    <a:pt x="19370" y="120"/>
                  </a:cubicBezTo>
                  <a:cubicBezTo>
                    <a:pt x="19324" y="120"/>
                    <a:pt x="19277" y="80"/>
                    <a:pt x="19277" y="80"/>
                  </a:cubicBezTo>
                  <a:cubicBezTo>
                    <a:pt x="19277" y="40"/>
                    <a:pt x="19324" y="0"/>
                    <a:pt x="19370" y="0"/>
                  </a:cubicBezTo>
                  <a:cubicBezTo>
                    <a:pt x="20067" y="0"/>
                    <a:pt x="20067" y="0"/>
                    <a:pt x="20067" y="0"/>
                  </a:cubicBezTo>
                  <a:cubicBezTo>
                    <a:pt x="20114" y="0"/>
                    <a:pt x="20160" y="40"/>
                    <a:pt x="20160" y="80"/>
                  </a:cubicBezTo>
                  <a:close/>
                  <a:moveTo>
                    <a:pt x="18720" y="21560"/>
                  </a:moveTo>
                  <a:cubicBezTo>
                    <a:pt x="18720" y="21560"/>
                    <a:pt x="18674" y="21600"/>
                    <a:pt x="18627" y="21600"/>
                  </a:cubicBezTo>
                  <a:cubicBezTo>
                    <a:pt x="17930" y="21600"/>
                    <a:pt x="17930" y="21600"/>
                    <a:pt x="17930" y="21600"/>
                  </a:cubicBezTo>
                  <a:cubicBezTo>
                    <a:pt x="17884" y="21600"/>
                    <a:pt x="17837" y="21560"/>
                    <a:pt x="17837" y="21560"/>
                  </a:cubicBezTo>
                  <a:cubicBezTo>
                    <a:pt x="17837" y="21520"/>
                    <a:pt x="17884" y="21480"/>
                    <a:pt x="17930" y="21480"/>
                  </a:cubicBezTo>
                  <a:cubicBezTo>
                    <a:pt x="18627" y="21480"/>
                    <a:pt x="18627" y="21480"/>
                    <a:pt x="18627" y="21480"/>
                  </a:cubicBezTo>
                  <a:cubicBezTo>
                    <a:pt x="18674" y="21480"/>
                    <a:pt x="18720" y="21520"/>
                    <a:pt x="18720" y="21560"/>
                  </a:cubicBezTo>
                  <a:close/>
                  <a:moveTo>
                    <a:pt x="18674" y="80"/>
                  </a:moveTo>
                  <a:cubicBezTo>
                    <a:pt x="18674" y="80"/>
                    <a:pt x="18674" y="120"/>
                    <a:pt x="18627" y="120"/>
                  </a:cubicBezTo>
                  <a:cubicBezTo>
                    <a:pt x="17884" y="120"/>
                    <a:pt x="17884" y="120"/>
                    <a:pt x="17884" y="120"/>
                  </a:cubicBezTo>
                  <a:cubicBezTo>
                    <a:pt x="17884" y="120"/>
                    <a:pt x="17837" y="80"/>
                    <a:pt x="17837" y="80"/>
                  </a:cubicBezTo>
                  <a:cubicBezTo>
                    <a:pt x="17837" y="40"/>
                    <a:pt x="17884" y="0"/>
                    <a:pt x="17884" y="0"/>
                  </a:cubicBezTo>
                  <a:cubicBezTo>
                    <a:pt x="18627" y="0"/>
                    <a:pt x="18627" y="0"/>
                    <a:pt x="18627" y="0"/>
                  </a:cubicBezTo>
                  <a:cubicBezTo>
                    <a:pt x="18674" y="0"/>
                    <a:pt x="18674" y="40"/>
                    <a:pt x="18674" y="80"/>
                  </a:cubicBezTo>
                  <a:close/>
                  <a:moveTo>
                    <a:pt x="17234" y="21560"/>
                  </a:moveTo>
                  <a:cubicBezTo>
                    <a:pt x="17234" y="21560"/>
                    <a:pt x="17234" y="21600"/>
                    <a:pt x="17187" y="21600"/>
                  </a:cubicBezTo>
                  <a:cubicBezTo>
                    <a:pt x="16444" y="21600"/>
                    <a:pt x="16444" y="21600"/>
                    <a:pt x="16444" y="21600"/>
                  </a:cubicBezTo>
                  <a:cubicBezTo>
                    <a:pt x="16444" y="21600"/>
                    <a:pt x="16397" y="21560"/>
                    <a:pt x="16397" y="21560"/>
                  </a:cubicBezTo>
                  <a:cubicBezTo>
                    <a:pt x="16397" y="21520"/>
                    <a:pt x="16444" y="21480"/>
                    <a:pt x="16444" y="21480"/>
                  </a:cubicBezTo>
                  <a:cubicBezTo>
                    <a:pt x="17187" y="21480"/>
                    <a:pt x="17187" y="21480"/>
                    <a:pt x="17187" y="21480"/>
                  </a:cubicBezTo>
                  <a:cubicBezTo>
                    <a:pt x="17234" y="21480"/>
                    <a:pt x="17234" y="21520"/>
                    <a:pt x="17234" y="21560"/>
                  </a:cubicBezTo>
                  <a:close/>
                  <a:moveTo>
                    <a:pt x="17234" y="80"/>
                  </a:moveTo>
                  <a:cubicBezTo>
                    <a:pt x="17234" y="80"/>
                    <a:pt x="17234" y="120"/>
                    <a:pt x="17187" y="120"/>
                  </a:cubicBezTo>
                  <a:cubicBezTo>
                    <a:pt x="16444" y="120"/>
                    <a:pt x="16444" y="120"/>
                    <a:pt x="16444" y="120"/>
                  </a:cubicBezTo>
                  <a:cubicBezTo>
                    <a:pt x="16397" y="120"/>
                    <a:pt x="16397" y="80"/>
                    <a:pt x="16397" y="80"/>
                  </a:cubicBezTo>
                  <a:cubicBezTo>
                    <a:pt x="16397" y="40"/>
                    <a:pt x="16397" y="0"/>
                    <a:pt x="16444" y="0"/>
                  </a:cubicBezTo>
                  <a:cubicBezTo>
                    <a:pt x="17187" y="0"/>
                    <a:pt x="17187" y="0"/>
                    <a:pt x="17187" y="0"/>
                  </a:cubicBezTo>
                  <a:cubicBezTo>
                    <a:pt x="17234" y="0"/>
                    <a:pt x="17234" y="40"/>
                    <a:pt x="17234" y="80"/>
                  </a:cubicBezTo>
                  <a:close/>
                  <a:moveTo>
                    <a:pt x="15794" y="21560"/>
                  </a:moveTo>
                  <a:cubicBezTo>
                    <a:pt x="15794" y="21560"/>
                    <a:pt x="15747" y="21600"/>
                    <a:pt x="15747" y="21600"/>
                  </a:cubicBezTo>
                  <a:cubicBezTo>
                    <a:pt x="15004" y="21600"/>
                    <a:pt x="15004" y="21600"/>
                    <a:pt x="15004" y="21600"/>
                  </a:cubicBezTo>
                  <a:cubicBezTo>
                    <a:pt x="14957" y="21600"/>
                    <a:pt x="14957" y="21560"/>
                    <a:pt x="14957" y="21560"/>
                  </a:cubicBezTo>
                  <a:cubicBezTo>
                    <a:pt x="14957" y="21520"/>
                    <a:pt x="14957" y="21480"/>
                    <a:pt x="15004" y="21480"/>
                  </a:cubicBezTo>
                  <a:cubicBezTo>
                    <a:pt x="15747" y="21480"/>
                    <a:pt x="15747" y="21480"/>
                    <a:pt x="15747" y="21480"/>
                  </a:cubicBezTo>
                  <a:cubicBezTo>
                    <a:pt x="15747" y="21480"/>
                    <a:pt x="15794" y="21520"/>
                    <a:pt x="15794" y="21560"/>
                  </a:cubicBezTo>
                  <a:close/>
                  <a:moveTo>
                    <a:pt x="15794" y="80"/>
                  </a:moveTo>
                  <a:cubicBezTo>
                    <a:pt x="15794" y="80"/>
                    <a:pt x="15747" y="120"/>
                    <a:pt x="15701" y="120"/>
                  </a:cubicBezTo>
                  <a:cubicBezTo>
                    <a:pt x="15004" y="120"/>
                    <a:pt x="15004" y="120"/>
                    <a:pt x="15004" y="120"/>
                  </a:cubicBezTo>
                  <a:cubicBezTo>
                    <a:pt x="14957" y="120"/>
                    <a:pt x="14957" y="80"/>
                    <a:pt x="14957" y="80"/>
                  </a:cubicBezTo>
                  <a:cubicBezTo>
                    <a:pt x="14957" y="40"/>
                    <a:pt x="14957" y="0"/>
                    <a:pt x="15004" y="0"/>
                  </a:cubicBezTo>
                  <a:cubicBezTo>
                    <a:pt x="15701" y="0"/>
                    <a:pt x="15701" y="0"/>
                    <a:pt x="15701" y="0"/>
                  </a:cubicBezTo>
                  <a:cubicBezTo>
                    <a:pt x="15747" y="0"/>
                    <a:pt x="15794" y="40"/>
                    <a:pt x="15794" y="80"/>
                  </a:cubicBezTo>
                  <a:close/>
                  <a:moveTo>
                    <a:pt x="14354" y="21560"/>
                  </a:moveTo>
                  <a:cubicBezTo>
                    <a:pt x="14354" y="21560"/>
                    <a:pt x="14307" y="21600"/>
                    <a:pt x="14261" y="21600"/>
                  </a:cubicBezTo>
                  <a:cubicBezTo>
                    <a:pt x="13564" y="21600"/>
                    <a:pt x="13564" y="21600"/>
                    <a:pt x="13564" y="21600"/>
                  </a:cubicBezTo>
                  <a:cubicBezTo>
                    <a:pt x="13517" y="21600"/>
                    <a:pt x="13471" y="21560"/>
                    <a:pt x="13471" y="21560"/>
                  </a:cubicBezTo>
                  <a:cubicBezTo>
                    <a:pt x="13471" y="21520"/>
                    <a:pt x="13517" y="21480"/>
                    <a:pt x="13564" y="21480"/>
                  </a:cubicBezTo>
                  <a:cubicBezTo>
                    <a:pt x="14261" y="21480"/>
                    <a:pt x="14261" y="21480"/>
                    <a:pt x="14261" y="21480"/>
                  </a:cubicBezTo>
                  <a:cubicBezTo>
                    <a:pt x="14307" y="21480"/>
                    <a:pt x="14354" y="21520"/>
                    <a:pt x="14354" y="21560"/>
                  </a:cubicBezTo>
                  <a:close/>
                  <a:moveTo>
                    <a:pt x="14307" y="80"/>
                  </a:moveTo>
                  <a:cubicBezTo>
                    <a:pt x="14307" y="80"/>
                    <a:pt x="14307" y="120"/>
                    <a:pt x="14261" y="120"/>
                  </a:cubicBezTo>
                  <a:cubicBezTo>
                    <a:pt x="13517" y="120"/>
                    <a:pt x="13517" y="120"/>
                    <a:pt x="13517" y="120"/>
                  </a:cubicBezTo>
                  <a:cubicBezTo>
                    <a:pt x="13517" y="120"/>
                    <a:pt x="13471" y="80"/>
                    <a:pt x="13471" y="80"/>
                  </a:cubicBezTo>
                  <a:cubicBezTo>
                    <a:pt x="13471" y="40"/>
                    <a:pt x="13517" y="0"/>
                    <a:pt x="13517" y="0"/>
                  </a:cubicBezTo>
                  <a:cubicBezTo>
                    <a:pt x="14261" y="0"/>
                    <a:pt x="14261" y="0"/>
                    <a:pt x="14261" y="0"/>
                  </a:cubicBezTo>
                  <a:cubicBezTo>
                    <a:pt x="14307" y="0"/>
                    <a:pt x="14307" y="40"/>
                    <a:pt x="14307" y="80"/>
                  </a:cubicBezTo>
                  <a:close/>
                  <a:moveTo>
                    <a:pt x="12867" y="21560"/>
                  </a:moveTo>
                  <a:cubicBezTo>
                    <a:pt x="12867" y="21560"/>
                    <a:pt x="12867" y="21600"/>
                    <a:pt x="12821" y="21600"/>
                  </a:cubicBezTo>
                  <a:cubicBezTo>
                    <a:pt x="12077" y="21600"/>
                    <a:pt x="12077" y="21600"/>
                    <a:pt x="12077" y="21600"/>
                  </a:cubicBezTo>
                  <a:cubicBezTo>
                    <a:pt x="12077" y="21600"/>
                    <a:pt x="12031" y="21560"/>
                    <a:pt x="12031" y="21560"/>
                  </a:cubicBezTo>
                  <a:cubicBezTo>
                    <a:pt x="12031" y="21520"/>
                    <a:pt x="12077" y="21480"/>
                    <a:pt x="12077" y="21480"/>
                  </a:cubicBezTo>
                  <a:cubicBezTo>
                    <a:pt x="12821" y="21480"/>
                    <a:pt x="12821" y="21480"/>
                    <a:pt x="12821" y="21480"/>
                  </a:cubicBezTo>
                  <a:cubicBezTo>
                    <a:pt x="12867" y="21480"/>
                    <a:pt x="12867" y="21520"/>
                    <a:pt x="12867" y="21560"/>
                  </a:cubicBezTo>
                  <a:close/>
                  <a:moveTo>
                    <a:pt x="12867" y="80"/>
                  </a:moveTo>
                  <a:cubicBezTo>
                    <a:pt x="12867" y="80"/>
                    <a:pt x="12867" y="120"/>
                    <a:pt x="12821" y="120"/>
                  </a:cubicBezTo>
                  <a:cubicBezTo>
                    <a:pt x="12077" y="120"/>
                    <a:pt x="12077" y="120"/>
                    <a:pt x="12077" y="120"/>
                  </a:cubicBezTo>
                  <a:cubicBezTo>
                    <a:pt x="12031" y="120"/>
                    <a:pt x="12031" y="80"/>
                    <a:pt x="12031" y="80"/>
                  </a:cubicBezTo>
                  <a:cubicBezTo>
                    <a:pt x="12031" y="40"/>
                    <a:pt x="12031" y="0"/>
                    <a:pt x="12077" y="0"/>
                  </a:cubicBezTo>
                  <a:cubicBezTo>
                    <a:pt x="12821" y="0"/>
                    <a:pt x="12821" y="0"/>
                    <a:pt x="12821" y="0"/>
                  </a:cubicBezTo>
                  <a:cubicBezTo>
                    <a:pt x="12867" y="0"/>
                    <a:pt x="12867" y="40"/>
                    <a:pt x="12867" y="80"/>
                  </a:cubicBezTo>
                  <a:close/>
                  <a:moveTo>
                    <a:pt x="11427" y="21560"/>
                  </a:moveTo>
                  <a:cubicBezTo>
                    <a:pt x="11427" y="21560"/>
                    <a:pt x="11381" y="21600"/>
                    <a:pt x="11381" y="21600"/>
                  </a:cubicBezTo>
                  <a:cubicBezTo>
                    <a:pt x="10637" y="21600"/>
                    <a:pt x="10637" y="21600"/>
                    <a:pt x="10637" y="21600"/>
                  </a:cubicBezTo>
                  <a:cubicBezTo>
                    <a:pt x="10591" y="21600"/>
                    <a:pt x="10591" y="21560"/>
                    <a:pt x="10591" y="21560"/>
                  </a:cubicBezTo>
                  <a:cubicBezTo>
                    <a:pt x="10591" y="21520"/>
                    <a:pt x="10591" y="21480"/>
                    <a:pt x="10637" y="21480"/>
                  </a:cubicBezTo>
                  <a:cubicBezTo>
                    <a:pt x="11381" y="21480"/>
                    <a:pt x="11381" y="21480"/>
                    <a:pt x="11381" y="21480"/>
                  </a:cubicBezTo>
                  <a:cubicBezTo>
                    <a:pt x="11381" y="21480"/>
                    <a:pt x="11427" y="21520"/>
                    <a:pt x="11427" y="21560"/>
                  </a:cubicBezTo>
                  <a:close/>
                  <a:moveTo>
                    <a:pt x="11427" y="80"/>
                  </a:moveTo>
                  <a:cubicBezTo>
                    <a:pt x="11427" y="80"/>
                    <a:pt x="11381" y="120"/>
                    <a:pt x="11381" y="120"/>
                  </a:cubicBezTo>
                  <a:cubicBezTo>
                    <a:pt x="10637" y="120"/>
                    <a:pt x="10637" y="120"/>
                    <a:pt x="10637" y="120"/>
                  </a:cubicBezTo>
                  <a:cubicBezTo>
                    <a:pt x="10591" y="120"/>
                    <a:pt x="10591" y="80"/>
                    <a:pt x="10591" y="80"/>
                  </a:cubicBezTo>
                  <a:cubicBezTo>
                    <a:pt x="10591" y="40"/>
                    <a:pt x="10591" y="0"/>
                    <a:pt x="10637" y="0"/>
                  </a:cubicBezTo>
                  <a:cubicBezTo>
                    <a:pt x="11381" y="0"/>
                    <a:pt x="11381" y="0"/>
                    <a:pt x="11381" y="0"/>
                  </a:cubicBezTo>
                  <a:cubicBezTo>
                    <a:pt x="11381" y="0"/>
                    <a:pt x="11427" y="40"/>
                    <a:pt x="11427" y="80"/>
                  </a:cubicBezTo>
                  <a:close/>
                  <a:moveTo>
                    <a:pt x="9987" y="21560"/>
                  </a:moveTo>
                  <a:cubicBezTo>
                    <a:pt x="9987" y="21560"/>
                    <a:pt x="9941" y="21600"/>
                    <a:pt x="9894" y="21600"/>
                  </a:cubicBezTo>
                  <a:cubicBezTo>
                    <a:pt x="9197" y="21600"/>
                    <a:pt x="9197" y="21600"/>
                    <a:pt x="9197" y="21600"/>
                  </a:cubicBezTo>
                  <a:cubicBezTo>
                    <a:pt x="9151" y="21600"/>
                    <a:pt x="9105" y="21560"/>
                    <a:pt x="9105" y="21560"/>
                  </a:cubicBezTo>
                  <a:cubicBezTo>
                    <a:pt x="9105" y="21520"/>
                    <a:pt x="9151" y="21480"/>
                    <a:pt x="9197" y="21480"/>
                  </a:cubicBezTo>
                  <a:cubicBezTo>
                    <a:pt x="9894" y="21480"/>
                    <a:pt x="9894" y="21480"/>
                    <a:pt x="9894" y="21480"/>
                  </a:cubicBezTo>
                  <a:cubicBezTo>
                    <a:pt x="9941" y="21480"/>
                    <a:pt x="9987" y="21520"/>
                    <a:pt x="9987" y="21560"/>
                  </a:cubicBezTo>
                  <a:close/>
                  <a:moveTo>
                    <a:pt x="9987" y="80"/>
                  </a:moveTo>
                  <a:cubicBezTo>
                    <a:pt x="9987" y="80"/>
                    <a:pt x="9941" y="120"/>
                    <a:pt x="9894" y="120"/>
                  </a:cubicBezTo>
                  <a:cubicBezTo>
                    <a:pt x="9197" y="120"/>
                    <a:pt x="9197" y="120"/>
                    <a:pt x="9197" y="120"/>
                  </a:cubicBezTo>
                  <a:cubicBezTo>
                    <a:pt x="9151" y="120"/>
                    <a:pt x="9105" y="80"/>
                    <a:pt x="9105" y="80"/>
                  </a:cubicBezTo>
                  <a:cubicBezTo>
                    <a:pt x="9105" y="40"/>
                    <a:pt x="9151" y="0"/>
                    <a:pt x="9197" y="0"/>
                  </a:cubicBezTo>
                  <a:cubicBezTo>
                    <a:pt x="9894" y="0"/>
                    <a:pt x="9894" y="0"/>
                    <a:pt x="9894" y="0"/>
                  </a:cubicBezTo>
                  <a:cubicBezTo>
                    <a:pt x="9941" y="0"/>
                    <a:pt x="9987" y="40"/>
                    <a:pt x="9987" y="80"/>
                  </a:cubicBezTo>
                  <a:close/>
                  <a:moveTo>
                    <a:pt x="8501" y="21560"/>
                  </a:moveTo>
                  <a:cubicBezTo>
                    <a:pt x="8501" y="21560"/>
                    <a:pt x="8501" y="21600"/>
                    <a:pt x="8454" y="21600"/>
                  </a:cubicBezTo>
                  <a:cubicBezTo>
                    <a:pt x="7711" y="21600"/>
                    <a:pt x="7711" y="21600"/>
                    <a:pt x="7711" y="21600"/>
                  </a:cubicBezTo>
                  <a:cubicBezTo>
                    <a:pt x="7711" y="21600"/>
                    <a:pt x="7665" y="21560"/>
                    <a:pt x="7665" y="21560"/>
                  </a:cubicBezTo>
                  <a:cubicBezTo>
                    <a:pt x="7665" y="21520"/>
                    <a:pt x="7711" y="21480"/>
                    <a:pt x="7711" y="21480"/>
                  </a:cubicBezTo>
                  <a:cubicBezTo>
                    <a:pt x="8454" y="21480"/>
                    <a:pt x="8454" y="21480"/>
                    <a:pt x="8454" y="21480"/>
                  </a:cubicBezTo>
                  <a:cubicBezTo>
                    <a:pt x="8501" y="21480"/>
                    <a:pt x="8501" y="21520"/>
                    <a:pt x="8501" y="21560"/>
                  </a:cubicBezTo>
                  <a:close/>
                  <a:moveTo>
                    <a:pt x="8501" y="80"/>
                  </a:moveTo>
                  <a:cubicBezTo>
                    <a:pt x="8501" y="80"/>
                    <a:pt x="8501" y="120"/>
                    <a:pt x="8454" y="120"/>
                  </a:cubicBezTo>
                  <a:cubicBezTo>
                    <a:pt x="7711" y="120"/>
                    <a:pt x="7711" y="120"/>
                    <a:pt x="7711" y="120"/>
                  </a:cubicBezTo>
                  <a:cubicBezTo>
                    <a:pt x="7665" y="120"/>
                    <a:pt x="7665" y="80"/>
                    <a:pt x="7665" y="80"/>
                  </a:cubicBezTo>
                  <a:cubicBezTo>
                    <a:pt x="7665" y="40"/>
                    <a:pt x="7665" y="0"/>
                    <a:pt x="7711" y="0"/>
                  </a:cubicBezTo>
                  <a:cubicBezTo>
                    <a:pt x="8454" y="0"/>
                    <a:pt x="8454" y="0"/>
                    <a:pt x="8454" y="0"/>
                  </a:cubicBezTo>
                  <a:cubicBezTo>
                    <a:pt x="8501" y="0"/>
                    <a:pt x="8501" y="40"/>
                    <a:pt x="8501" y="80"/>
                  </a:cubicBezTo>
                  <a:close/>
                  <a:moveTo>
                    <a:pt x="7061" y="21560"/>
                  </a:moveTo>
                  <a:cubicBezTo>
                    <a:pt x="7061" y="21560"/>
                    <a:pt x="7014" y="21600"/>
                    <a:pt x="7014" y="21600"/>
                  </a:cubicBezTo>
                  <a:cubicBezTo>
                    <a:pt x="6271" y="21600"/>
                    <a:pt x="6271" y="21600"/>
                    <a:pt x="6271" y="21600"/>
                  </a:cubicBezTo>
                  <a:cubicBezTo>
                    <a:pt x="6225" y="21600"/>
                    <a:pt x="6225" y="21560"/>
                    <a:pt x="6225" y="21560"/>
                  </a:cubicBezTo>
                  <a:cubicBezTo>
                    <a:pt x="6225" y="21520"/>
                    <a:pt x="6225" y="21480"/>
                    <a:pt x="6271" y="21480"/>
                  </a:cubicBezTo>
                  <a:cubicBezTo>
                    <a:pt x="7014" y="21480"/>
                    <a:pt x="7014" y="21480"/>
                    <a:pt x="7014" y="21480"/>
                  </a:cubicBezTo>
                  <a:cubicBezTo>
                    <a:pt x="7014" y="21480"/>
                    <a:pt x="7061" y="21520"/>
                    <a:pt x="7061" y="21560"/>
                  </a:cubicBezTo>
                  <a:close/>
                  <a:moveTo>
                    <a:pt x="7061" y="80"/>
                  </a:moveTo>
                  <a:cubicBezTo>
                    <a:pt x="7061" y="80"/>
                    <a:pt x="7014" y="120"/>
                    <a:pt x="7014" y="120"/>
                  </a:cubicBezTo>
                  <a:cubicBezTo>
                    <a:pt x="6271" y="120"/>
                    <a:pt x="6271" y="120"/>
                    <a:pt x="6271" y="120"/>
                  </a:cubicBezTo>
                  <a:cubicBezTo>
                    <a:pt x="6225" y="120"/>
                    <a:pt x="6225" y="80"/>
                    <a:pt x="6225" y="80"/>
                  </a:cubicBezTo>
                  <a:cubicBezTo>
                    <a:pt x="6225" y="40"/>
                    <a:pt x="6225" y="0"/>
                    <a:pt x="6271" y="0"/>
                  </a:cubicBezTo>
                  <a:cubicBezTo>
                    <a:pt x="7014" y="0"/>
                    <a:pt x="7014" y="0"/>
                    <a:pt x="7014" y="0"/>
                  </a:cubicBezTo>
                  <a:cubicBezTo>
                    <a:pt x="7014" y="0"/>
                    <a:pt x="7061" y="40"/>
                    <a:pt x="7061" y="80"/>
                  </a:cubicBezTo>
                  <a:close/>
                  <a:moveTo>
                    <a:pt x="5621" y="21560"/>
                  </a:moveTo>
                  <a:cubicBezTo>
                    <a:pt x="5621" y="21560"/>
                    <a:pt x="5574" y="21600"/>
                    <a:pt x="5528" y="21600"/>
                  </a:cubicBezTo>
                  <a:cubicBezTo>
                    <a:pt x="4831" y="21600"/>
                    <a:pt x="4831" y="21600"/>
                    <a:pt x="4831" y="21600"/>
                  </a:cubicBezTo>
                  <a:cubicBezTo>
                    <a:pt x="4785" y="21600"/>
                    <a:pt x="4738" y="21560"/>
                    <a:pt x="4738" y="21560"/>
                  </a:cubicBezTo>
                  <a:cubicBezTo>
                    <a:pt x="4738" y="21520"/>
                    <a:pt x="4785" y="21480"/>
                    <a:pt x="4831" y="21480"/>
                  </a:cubicBezTo>
                  <a:cubicBezTo>
                    <a:pt x="5528" y="21480"/>
                    <a:pt x="5528" y="21480"/>
                    <a:pt x="5528" y="21480"/>
                  </a:cubicBezTo>
                  <a:cubicBezTo>
                    <a:pt x="5574" y="21480"/>
                    <a:pt x="5621" y="21520"/>
                    <a:pt x="5621" y="21560"/>
                  </a:cubicBezTo>
                  <a:close/>
                  <a:moveTo>
                    <a:pt x="5621" y="80"/>
                  </a:moveTo>
                  <a:cubicBezTo>
                    <a:pt x="5621" y="80"/>
                    <a:pt x="5574" y="120"/>
                    <a:pt x="5528" y="120"/>
                  </a:cubicBezTo>
                  <a:cubicBezTo>
                    <a:pt x="4831" y="120"/>
                    <a:pt x="4831" y="120"/>
                    <a:pt x="4831" y="120"/>
                  </a:cubicBezTo>
                  <a:cubicBezTo>
                    <a:pt x="4785" y="120"/>
                    <a:pt x="4738" y="80"/>
                    <a:pt x="4738" y="80"/>
                  </a:cubicBezTo>
                  <a:cubicBezTo>
                    <a:pt x="4738" y="40"/>
                    <a:pt x="4785" y="0"/>
                    <a:pt x="4831" y="0"/>
                  </a:cubicBezTo>
                  <a:cubicBezTo>
                    <a:pt x="5528" y="0"/>
                    <a:pt x="5528" y="0"/>
                    <a:pt x="5528" y="0"/>
                  </a:cubicBezTo>
                  <a:cubicBezTo>
                    <a:pt x="5574" y="0"/>
                    <a:pt x="5621" y="40"/>
                    <a:pt x="5621" y="80"/>
                  </a:cubicBezTo>
                  <a:close/>
                  <a:moveTo>
                    <a:pt x="4134" y="21560"/>
                  </a:moveTo>
                  <a:cubicBezTo>
                    <a:pt x="4134" y="21560"/>
                    <a:pt x="4134" y="21600"/>
                    <a:pt x="4088" y="21600"/>
                  </a:cubicBezTo>
                  <a:cubicBezTo>
                    <a:pt x="3345" y="21600"/>
                    <a:pt x="3345" y="21600"/>
                    <a:pt x="3345" y="21600"/>
                  </a:cubicBezTo>
                  <a:cubicBezTo>
                    <a:pt x="3345" y="21600"/>
                    <a:pt x="3298" y="21560"/>
                    <a:pt x="3298" y="21560"/>
                  </a:cubicBezTo>
                  <a:cubicBezTo>
                    <a:pt x="3298" y="21520"/>
                    <a:pt x="3345" y="21480"/>
                    <a:pt x="3345" y="21480"/>
                  </a:cubicBezTo>
                  <a:cubicBezTo>
                    <a:pt x="4088" y="21480"/>
                    <a:pt x="4088" y="21480"/>
                    <a:pt x="4088" y="21480"/>
                  </a:cubicBezTo>
                  <a:cubicBezTo>
                    <a:pt x="4134" y="21480"/>
                    <a:pt x="4134" y="21520"/>
                    <a:pt x="4134" y="21560"/>
                  </a:cubicBezTo>
                  <a:close/>
                  <a:moveTo>
                    <a:pt x="4134" y="80"/>
                  </a:moveTo>
                  <a:cubicBezTo>
                    <a:pt x="4134" y="80"/>
                    <a:pt x="4134" y="120"/>
                    <a:pt x="4088" y="120"/>
                  </a:cubicBezTo>
                  <a:cubicBezTo>
                    <a:pt x="3345" y="120"/>
                    <a:pt x="3345" y="120"/>
                    <a:pt x="3345" y="120"/>
                  </a:cubicBezTo>
                  <a:cubicBezTo>
                    <a:pt x="3345" y="120"/>
                    <a:pt x="3298" y="80"/>
                    <a:pt x="3298" y="80"/>
                  </a:cubicBezTo>
                  <a:cubicBezTo>
                    <a:pt x="3298" y="40"/>
                    <a:pt x="3345" y="0"/>
                    <a:pt x="3345" y="0"/>
                  </a:cubicBezTo>
                  <a:cubicBezTo>
                    <a:pt x="4088" y="0"/>
                    <a:pt x="4088" y="0"/>
                    <a:pt x="4088" y="0"/>
                  </a:cubicBezTo>
                  <a:cubicBezTo>
                    <a:pt x="4134" y="0"/>
                    <a:pt x="4134" y="40"/>
                    <a:pt x="4134" y="80"/>
                  </a:cubicBezTo>
                  <a:close/>
                  <a:moveTo>
                    <a:pt x="2694" y="21560"/>
                  </a:moveTo>
                  <a:cubicBezTo>
                    <a:pt x="2694" y="21560"/>
                    <a:pt x="2648" y="21600"/>
                    <a:pt x="2648" y="21600"/>
                  </a:cubicBezTo>
                  <a:cubicBezTo>
                    <a:pt x="2183" y="21600"/>
                    <a:pt x="2183" y="21600"/>
                    <a:pt x="2183" y="21600"/>
                  </a:cubicBezTo>
                  <a:cubicBezTo>
                    <a:pt x="2090" y="21600"/>
                    <a:pt x="1997" y="21600"/>
                    <a:pt x="1905" y="21600"/>
                  </a:cubicBezTo>
                  <a:cubicBezTo>
                    <a:pt x="1858" y="21560"/>
                    <a:pt x="1858" y="21560"/>
                    <a:pt x="1858" y="21520"/>
                  </a:cubicBezTo>
                  <a:cubicBezTo>
                    <a:pt x="1858" y="21480"/>
                    <a:pt x="1858" y="21480"/>
                    <a:pt x="1905" y="21480"/>
                  </a:cubicBezTo>
                  <a:cubicBezTo>
                    <a:pt x="1997" y="21480"/>
                    <a:pt x="2090" y="21480"/>
                    <a:pt x="2183" y="21480"/>
                  </a:cubicBezTo>
                  <a:cubicBezTo>
                    <a:pt x="2648" y="21480"/>
                    <a:pt x="2648" y="21480"/>
                    <a:pt x="2648" y="21480"/>
                  </a:cubicBezTo>
                  <a:cubicBezTo>
                    <a:pt x="2648" y="21480"/>
                    <a:pt x="2694" y="21520"/>
                    <a:pt x="2694" y="21560"/>
                  </a:cubicBezTo>
                  <a:close/>
                  <a:moveTo>
                    <a:pt x="2694" y="80"/>
                  </a:moveTo>
                  <a:cubicBezTo>
                    <a:pt x="2694" y="80"/>
                    <a:pt x="2648" y="120"/>
                    <a:pt x="2648" y="120"/>
                  </a:cubicBezTo>
                  <a:cubicBezTo>
                    <a:pt x="2183" y="120"/>
                    <a:pt x="2183" y="120"/>
                    <a:pt x="2183" y="120"/>
                  </a:cubicBezTo>
                  <a:cubicBezTo>
                    <a:pt x="2090" y="120"/>
                    <a:pt x="1997" y="120"/>
                    <a:pt x="1905" y="120"/>
                  </a:cubicBezTo>
                  <a:cubicBezTo>
                    <a:pt x="1858" y="120"/>
                    <a:pt x="1858" y="120"/>
                    <a:pt x="1858" y="80"/>
                  </a:cubicBezTo>
                  <a:cubicBezTo>
                    <a:pt x="1858" y="40"/>
                    <a:pt x="1858" y="40"/>
                    <a:pt x="1905" y="40"/>
                  </a:cubicBezTo>
                  <a:cubicBezTo>
                    <a:pt x="1997" y="0"/>
                    <a:pt x="2090" y="0"/>
                    <a:pt x="2183" y="0"/>
                  </a:cubicBezTo>
                  <a:cubicBezTo>
                    <a:pt x="2648" y="0"/>
                    <a:pt x="2648" y="0"/>
                    <a:pt x="2648" y="0"/>
                  </a:cubicBezTo>
                  <a:cubicBezTo>
                    <a:pt x="2648" y="0"/>
                    <a:pt x="2694" y="40"/>
                    <a:pt x="2694" y="80"/>
                  </a:cubicBezTo>
                  <a:close/>
                  <a:moveTo>
                    <a:pt x="1254" y="21361"/>
                  </a:moveTo>
                  <a:cubicBezTo>
                    <a:pt x="1254" y="21361"/>
                    <a:pt x="1254" y="21361"/>
                    <a:pt x="1254" y="21361"/>
                  </a:cubicBezTo>
                  <a:cubicBezTo>
                    <a:pt x="1254" y="21401"/>
                    <a:pt x="1208" y="21401"/>
                    <a:pt x="1208" y="21401"/>
                  </a:cubicBezTo>
                  <a:cubicBezTo>
                    <a:pt x="975" y="21281"/>
                    <a:pt x="743" y="21162"/>
                    <a:pt x="604" y="21002"/>
                  </a:cubicBezTo>
                  <a:cubicBezTo>
                    <a:pt x="557" y="21002"/>
                    <a:pt x="557" y="20962"/>
                    <a:pt x="604" y="20923"/>
                  </a:cubicBezTo>
                  <a:cubicBezTo>
                    <a:pt x="604" y="20923"/>
                    <a:pt x="650" y="20923"/>
                    <a:pt x="697" y="20923"/>
                  </a:cubicBezTo>
                  <a:cubicBezTo>
                    <a:pt x="836" y="21082"/>
                    <a:pt x="1022" y="21201"/>
                    <a:pt x="1254" y="21281"/>
                  </a:cubicBezTo>
                  <a:cubicBezTo>
                    <a:pt x="1254" y="21321"/>
                    <a:pt x="1254" y="21321"/>
                    <a:pt x="1254" y="21361"/>
                  </a:cubicBezTo>
                  <a:close/>
                  <a:moveTo>
                    <a:pt x="1254" y="279"/>
                  </a:moveTo>
                  <a:cubicBezTo>
                    <a:pt x="1254" y="279"/>
                    <a:pt x="1254" y="319"/>
                    <a:pt x="1254" y="319"/>
                  </a:cubicBezTo>
                  <a:cubicBezTo>
                    <a:pt x="1022" y="399"/>
                    <a:pt x="836" y="518"/>
                    <a:pt x="697" y="677"/>
                  </a:cubicBezTo>
                  <a:cubicBezTo>
                    <a:pt x="650" y="677"/>
                    <a:pt x="604" y="677"/>
                    <a:pt x="604" y="677"/>
                  </a:cubicBezTo>
                  <a:cubicBezTo>
                    <a:pt x="557" y="638"/>
                    <a:pt x="557" y="638"/>
                    <a:pt x="604" y="598"/>
                  </a:cubicBezTo>
                  <a:cubicBezTo>
                    <a:pt x="743" y="438"/>
                    <a:pt x="975" y="319"/>
                    <a:pt x="1161" y="199"/>
                  </a:cubicBezTo>
                  <a:cubicBezTo>
                    <a:pt x="1208" y="199"/>
                    <a:pt x="1254" y="199"/>
                    <a:pt x="1254" y="239"/>
                  </a:cubicBezTo>
                  <a:lnTo>
                    <a:pt x="1254" y="279"/>
                  </a:lnTo>
                  <a:close/>
                  <a:moveTo>
                    <a:pt x="279" y="20444"/>
                  </a:moveTo>
                  <a:cubicBezTo>
                    <a:pt x="279" y="20484"/>
                    <a:pt x="279" y="20484"/>
                    <a:pt x="279" y="20524"/>
                  </a:cubicBezTo>
                  <a:cubicBezTo>
                    <a:pt x="232" y="20524"/>
                    <a:pt x="186" y="20524"/>
                    <a:pt x="186" y="20484"/>
                  </a:cubicBezTo>
                  <a:cubicBezTo>
                    <a:pt x="93" y="20285"/>
                    <a:pt x="0" y="20086"/>
                    <a:pt x="0" y="19846"/>
                  </a:cubicBezTo>
                  <a:cubicBezTo>
                    <a:pt x="0" y="19846"/>
                    <a:pt x="0" y="19807"/>
                    <a:pt x="46" y="19807"/>
                  </a:cubicBezTo>
                  <a:cubicBezTo>
                    <a:pt x="93" y="19807"/>
                    <a:pt x="139" y="19807"/>
                    <a:pt x="139" y="19846"/>
                  </a:cubicBezTo>
                  <a:cubicBezTo>
                    <a:pt x="139" y="20046"/>
                    <a:pt x="186" y="20245"/>
                    <a:pt x="279" y="20444"/>
                  </a:cubicBezTo>
                  <a:close/>
                  <a:moveTo>
                    <a:pt x="279" y="1156"/>
                  </a:moveTo>
                  <a:cubicBezTo>
                    <a:pt x="279" y="1156"/>
                    <a:pt x="279" y="1156"/>
                    <a:pt x="279" y="1156"/>
                  </a:cubicBezTo>
                  <a:cubicBezTo>
                    <a:pt x="186" y="1355"/>
                    <a:pt x="139" y="1554"/>
                    <a:pt x="139" y="1754"/>
                  </a:cubicBezTo>
                  <a:cubicBezTo>
                    <a:pt x="139" y="1793"/>
                    <a:pt x="93" y="1793"/>
                    <a:pt x="46" y="1793"/>
                  </a:cubicBezTo>
                  <a:cubicBezTo>
                    <a:pt x="0" y="1793"/>
                    <a:pt x="0" y="1793"/>
                    <a:pt x="0" y="1754"/>
                  </a:cubicBezTo>
                  <a:cubicBezTo>
                    <a:pt x="0" y="1554"/>
                    <a:pt x="93" y="1315"/>
                    <a:pt x="186" y="1116"/>
                  </a:cubicBezTo>
                  <a:cubicBezTo>
                    <a:pt x="186" y="1116"/>
                    <a:pt x="232" y="1076"/>
                    <a:pt x="279" y="1116"/>
                  </a:cubicBezTo>
                  <a:cubicBezTo>
                    <a:pt x="279" y="1116"/>
                    <a:pt x="279" y="1116"/>
                    <a:pt x="279" y="1156"/>
                  </a:cubicBezTo>
                  <a:close/>
                  <a:moveTo>
                    <a:pt x="93" y="2391"/>
                  </a:moveTo>
                  <a:cubicBezTo>
                    <a:pt x="93" y="2989"/>
                    <a:pt x="93" y="2989"/>
                    <a:pt x="93" y="2989"/>
                  </a:cubicBezTo>
                  <a:cubicBezTo>
                    <a:pt x="93" y="3029"/>
                    <a:pt x="93" y="3069"/>
                    <a:pt x="46" y="3069"/>
                  </a:cubicBezTo>
                  <a:cubicBezTo>
                    <a:pt x="0" y="3069"/>
                    <a:pt x="0" y="3029"/>
                    <a:pt x="0" y="2989"/>
                  </a:cubicBezTo>
                  <a:cubicBezTo>
                    <a:pt x="0" y="2391"/>
                    <a:pt x="0" y="2391"/>
                    <a:pt x="0" y="2391"/>
                  </a:cubicBezTo>
                  <a:cubicBezTo>
                    <a:pt x="0" y="2351"/>
                    <a:pt x="0" y="2311"/>
                    <a:pt x="46" y="2311"/>
                  </a:cubicBezTo>
                  <a:cubicBezTo>
                    <a:pt x="93" y="2311"/>
                    <a:pt x="93" y="2351"/>
                    <a:pt x="93" y="2391"/>
                  </a:cubicBezTo>
                  <a:close/>
                  <a:moveTo>
                    <a:pt x="93" y="3627"/>
                  </a:moveTo>
                  <a:cubicBezTo>
                    <a:pt x="93" y="4264"/>
                    <a:pt x="93" y="4264"/>
                    <a:pt x="93" y="4264"/>
                  </a:cubicBezTo>
                  <a:cubicBezTo>
                    <a:pt x="93" y="4264"/>
                    <a:pt x="93" y="4304"/>
                    <a:pt x="46" y="4304"/>
                  </a:cubicBezTo>
                  <a:cubicBezTo>
                    <a:pt x="0" y="4304"/>
                    <a:pt x="0" y="4264"/>
                    <a:pt x="0" y="4264"/>
                  </a:cubicBezTo>
                  <a:cubicBezTo>
                    <a:pt x="0" y="3627"/>
                    <a:pt x="0" y="3627"/>
                    <a:pt x="0" y="3627"/>
                  </a:cubicBezTo>
                  <a:cubicBezTo>
                    <a:pt x="0" y="3587"/>
                    <a:pt x="0" y="3587"/>
                    <a:pt x="46" y="3587"/>
                  </a:cubicBezTo>
                  <a:cubicBezTo>
                    <a:pt x="93" y="3587"/>
                    <a:pt x="93" y="3587"/>
                    <a:pt x="93" y="3627"/>
                  </a:cubicBezTo>
                  <a:close/>
                  <a:moveTo>
                    <a:pt x="93" y="4862"/>
                  </a:moveTo>
                  <a:cubicBezTo>
                    <a:pt x="93" y="5500"/>
                    <a:pt x="93" y="5500"/>
                    <a:pt x="93" y="5500"/>
                  </a:cubicBezTo>
                  <a:cubicBezTo>
                    <a:pt x="93" y="5539"/>
                    <a:pt x="93" y="5539"/>
                    <a:pt x="46" y="5539"/>
                  </a:cubicBezTo>
                  <a:cubicBezTo>
                    <a:pt x="0" y="5539"/>
                    <a:pt x="0" y="5539"/>
                    <a:pt x="0" y="5500"/>
                  </a:cubicBezTo>
                  <a:cubicBezTo>
                    <a:pt x="0" y="4862"/>
                    <a:pt x="0" y="4862"/>
                    <a:pt x="0" y="4862"/>
                  </a:cubicBezTo>
                  <a:cubicBezTo>
                    <a:pt x="0" y="4862"/>
                    <a:pt x="0" y="4822"/>
                    <a:pt x="46" y="4822"/>
                  </a:cubicBezTo>
                  <a:cubicBezTo>
                    <a:pt x="93" y="4822"/>
                    <a:pt x="93" y="4862"/>
                    <a:pt x="93" y="4862"/>
                  </a:cubicBezTo>
                  <a:close/>
                  <a:moveTo>
                    <a:pt x="93" y="6137"/>
                  </a:moveTo>
                  <a:cubicBezTo>
                    <a:pt x="93" y="6735"/>
                    <a:pt x="93" y="6735"/>
                    <a:pt x="93" y="6735"/>
                  </a:cubicBezTo>
                  <a:cubicBezTo>
                    <a:pt x="93" y="6775"/>
                    <a:pt x="93" y="6815"/>
                    <a:pt x="46" y="6815"/>
                  </a:cubicBezTo>
                  <a:cubicBezTo>
                    <a:pt x="0" y="6815"/>
                    <a:pt x="0" y="6775"/>
                    <a:pt x="0" y="6735"/>
                  </a:cubicBezTo>
                  <a:cubicBezTo>
                    <a:pt x="0" y="6137"/>
                    <a:pt x="0" y="6137"/>
                    <a:pt x="0" y="6137"/>
                  </a:cubicBezTo>
                  <a:cubicBezTo>
                    <a:pt x="0" y="6097"/>
                    <a:pt x="0" y="6058"/>
                    <a:pt x="46" y="6058"/>
                  </a:cubicBezTo>
                  <a:cubicBezTo>
                    <a:pt x="93" y="6058"/>
                    <a:pt x="93" y="6097"/>
                    <a:pt x="93" y="6137"/>
                  </a:cubicBezTo>
                  <a:close/>
                  <a:moveTo>
                    <a:pt x="93" y="7373"/>
                  </a:moveTo>
                  <a:cubicBezTo>
                    <a:pt x="93" y="8010"/>
                    <a:pt x="93" y="8010"/>
                    <a:pt x="93" y="8010"/>
                  </a:cubicBezTo>
                  <a:cubicBezTo>
                    <a:pt x="93" y="8010"/>
                    <a:pt x="93" y="8050"/>
                    <a:pt x="46" y="8050"/>
                  </a:cubicBezTo>
                  <a:cubicBezTo>
                    <a:pt x="0" y="8050"/>
                    <a:pt x="0" y="8010"/>
                    <a:pt x="0" y="8010"/>
                  </a:cubicBezTo>
                  <a:cubicBezTo>
                    <a:pt x="0" y="7373"/>
                    <a:pt x="0" y="7373"/>
                    <a:pt x="0" y="7373"/>
                  </a:cubicBezTo>
                  <a:cubicBezTo>
                    <a:pt x="0" y="7333"/>
                    <a:pt x="0" y="7333"/>
                    <a:pt x="46" y="7333"/>
                  </a:cubicBezTo>
                  <a:cubicBezTo>
                    <a:pt x="93" y="7333"/>
                    <a:pt x="93" y="7333"/>
                    <a:pt x="93" y="7373"/>
                  </a:cubicBezTo>
                  <a:close/>
                  <a:moveTo>
                    <a:pt x="93" y="8608"/>
                  </a:moveTo>
                  <a:cubicBezTo>
                    <a:pt x="93" y="9246"/>
                    <a:pt x="93" y="9246"/>
                    <a:pt x="93" y="9246"/>
                  </a:cubicBezTo>
                  <a:cubicBezTo>
                    <a:pt x="93" y="9286"/>
                    <a:pt x="93" y="9286"/>
                    <a:pt x="46" y="9286"/>
                  </a:cubicBezTo>
                  <a:cubicBezTo>
                    <a:pt x="0" y="9286"/>
                    <a:pt x="0" y="9286"/>
                    <a:pt x="0" y="9246"/>
                  </a:cubicBezTo>
                  <a:cubicBezTo>
                    <a:pt x="0" y="8608"/>
                    <a:pt x="0" y="8608"/>
                    <a:pt x="0" y="8608"/>
                  </a:cubicBezTo>
                  <a:cubicBezTo>
                    <a:pt x="0" y="8608"/>
                    <a:pt x="0" y="8568"/>
                    <a:pt x="46" y="8568"/>
                  </a:cubicBezTo>
                  <a:cubicBezTo>
                    <a:pt x="93" y="8568"/>
                    <a:pt x="93" y="8608"/>
                    <a:pt x="93" y="8608"/>
                  </a:cubicBezTo>
                  <a:close/>
                  <a:moveTo>
                    <a:pt x="93" y="9883"/>
                  </a:moveTo>
                  <a:cubicBezTo>
                    <a:pt x="93" y="10481"/>
                    <a:pt x="93" y="10481"/>
                    <a:pt x="93" y="10481"/>
                  </a:cubicBezTo>
                  <a:cubicBezTo>
                    <a:pt x="93" y="10521"/>
                    <a:pt x="93" y="10561"/>
                    <a:pt x="46" y="10561"/>
                  </a:cubicBezTo>
                  <a:cubicBezTo>
                    <a:pt x="0" y="10561"/>
                    <a:pt x="0" y="10521"/>
                    <a:pt x="0" y="10481"/>
                  </a:cubicBezTo>
                  <a:cubicBezTo>
                    <a:pt x="0" y="9883"/>
                    <a:pt x="0" y="9883"/>
                    <a:pt x="0" y="9883"/>
                  </a:cubicBezTo>
                  <a:cubicBezTo>
                    <a:pt x="0" y="9844"/>
                    <a:pt x="0" y="9804"/>
                    <a:pt x="46" y="9804"/>
                  </a:cubicBezTo>
                  <a:cubicBezTo>
                    <a:pt x="93" y="9804"/>
                    <a:pt x="93" y="9844"/>
                    <a:pt x="93" y="9883"/>
                  </a:cubicBezTo>
                  <a:close/>
                  <a:moveTo>
                    <a:pt x="93" y="11119"/>
                  </a:moveTo>
                  <a:cubicBezTo>
                    <a:pt x="93" y="11756"/>
                    <a:pt x="93" y="11756"/>
                    <a:pt x="93" y="11756"/>
                  </a:cubicBezTo>
                  <a:cubicBezTo>
                    <a:pt x="93" y="11756"/>
                    <a:pt x="93" y="11796"/>
                    <a:pt x="46" y="11796"/>
                  </a:cubicBezTo>
                  <a:cubicBezTo>
                    <a:pt x="0" y="11796"/>
                    <a:pt x="0" y="11756"/>
                    <a:pt x="0" y="11756"/>
                  </a:cubicBezTo>
                  <a:cubicBezTo>
                    <a:pt x="0" y="11119"/>
                    <a:pt x="0" y="11119"/>
                    <a:pt x="0" y="11119"/>
                  </a:cubicBezTo>
                  <a:cubicBezTo>
                    <a:pt x="0" y="11079"/>
                    <a:pt x="0" y="11079"/>
                    <a:pt x="46" y="11079"/>
                  </a:cubicBezTo>
                  <a:cubicBezTo>
                    <a:pt x="93" y="11079"/>
                    <a:pt x="93" y="11079"/>
                    <a:pt x="93" y="11119"/>
                  </a:cubicBezTo>
                  <a:close/>
                  <a:moveTo>
                    <a:pt x="93" y="12354"/>
                  </a:moveTo>
                  <a:cubicBezTo>
                    <a:pt x="93" y="12992"/>
                    <a:pt x="93" y="12992"/>
                    <a:pt x="93" y="12992"/>
                  </a:cubicBezTo>
                  <a:cubicBezTo>
                    <a:pt x="93" y="13032"/>
                    <a:pt x="93" y="13032"/>
                    <a:pt x="46" y="13032"/>
                  </a:cubicBezTo>
                  <a:cubicBezTo>
                    <a:pt x="0" y="13032"/>
                    <a:pt x="0" y="13032"/>
                    <a:pt x="0" y="12992"/>
                  </a:cubicBezTo>
                  <a:cubicBezTo>
                    <a:pt x="0" y="12354"/>
                    <a:pt x="0" y="12354"/>
                    <a:pt x="0" y="12354"/>
                  </a:cubicBezTo>
                  <a:cubicBezTo>
                    <a:pt x="0" y="12354"/>
                    <a:pt x="0" y="12314"/>
                    <a:pt x="46" y="12314"/>
                  </a:cubicBezTo>
                  <a:cubicBezTo>
                    <a:pt x="93" y="12314"/>
                    <a:pt x="93" y="12354"/>
                    <a:pt x="93" y="12354"/>
                  </a:cubicBezTo>
                  <a:close/>
                  <a:moveTo>
                    <a:pt x="93" y="13630"/>
                  </a:moveTo>
                  <a:cubicBezTo>
                    <a:pt x="93" y="14227"/>
                    <a:pt x="93" y="14227"/>
                    <a:pt x="93" y="14227"/>
                  </a:cubicBezTo>
                  <a:cubicBezTo>
                    <a:pt x="93" y="14267"/>
                    <a:pt x="93" y="14307"/>
                    <a:pt x="46" y="14307"/>
                  </a:cubicBezTo>
                  <a:cubicBezTo>
                    <a:pt x="0" y="14307"/>
                    <a:pt x="0" y="14267"/>
                    <a:pt x="0" y="14227"/>
                  </a:cubicBezTo>
                  <a:cubicBezTo>
                    <a:pt x="0" y="13630"/>
                    <a:pt x="0" y="13630"/>
                    <a:pt x="0" y="13630"/>
                  </a:cubicBezTo>
                  <a:cubicBezTo>
                    <a:pt x="0" y="13590"/>
                    <a:pt x="0" y="13550"/>
                    <a:pt x="46" y="13550"/>
                  </a:cubicBezTo>
                  <a:cubicBezTo>
                    <a:pt x="93" y="13550"/>
                    <a:pt x="93" y="13590"/>
                    <a:pt x="93" y="13630"/>
                  </a:cubicBezTo>
                  <a:close/>
                  <a:moveTo>
                    <a:pt x="93" y="14865"/>
                  </a:moveTo>
                  <a:cubicBezTo>
                    <a:pt x="93" y="15503"/>
                    <a:pt x="93" y="15503"/>
                    <a:pt x="93" y="15503"/>
                  </a:cubicBezTo>
                  <a:cubicBezTo>
                    <a:pt x="93" y="15503"/>
                    <a:pt x="93" y="15542"/>
                    <a:pt x="46" y="15542"/>
                  </a:cubicBezTo>
                  <a:cubicBezTo>
                    <a:pt x="0" y="15542"/>
                    <a:pt x="0" y="15503"/>
                    <a:pt x="0" y="15503"/>
                  </a:cubicBezTo>
                  <a:cubicBezTo>
                    <a:pt x="0" y="14865"/>
                    <a:pt x="0" y="14865"/>
                    <a:pt x="0" y="14865"/>
                  </a:cubicBezTo>
                  <a:cubicBezTo>
                    <a:pt x="0" y="14825"/>
                    <a:pt x="0" y="14825"/>
                    <a:pt x="46" y="14825"/>
                  </a:cubicBezTo>
                  <a:cubicBezTo>
                    <a:pt x="93" y="14825"/>
                    <a:pt x="93" y="14825"/>
                    <a:pt x="93" y="14865"/>
                  </a:cubicBezTo>
                  <a:close/>
                  <a:moveTo>
                    <a:pt x="93" y="16100"/>
                  </a:moveTo>
                  <a:cubicBezTo>
                    <a:pt x="93" y="16738"/>
                    <a:pt x="93" y="16738"/>
                    <a:pt x="93" y="16738"/>
                  </a:cubicBezTo>
                  <a:cubicBezTo>
                    <a:pt x="93" y="16778"/>
                    <a:pt x="93" y="16778"/>
                    <a:pt x="46" y="16778"/>
                  </a:cubicBezTo>
                  <a:cubicBezTo>
                    <a:pt x="0" y="16778"/>
                    <a:pt x="0" y="16778"/>
                    <a:pt x="0" y="16738"/>
                  </a:cubicBezTo>
                  <a:cubicBezTo>
                    <a:pt x="0" y="16100"/>
                    <a:pt x="0" y="16100"/>
                    <a:pt x="0" y="16100"/>
                  </a:cubicBezTo>
                  <a:cubicBezTo>
                    <a:pt x="0" y="16100"/>
                    <a:pt x="0" y="16061"/>
                    <a:pt x="46" y="16061"/>
                  </a:cubicBezTo>
                  <a:cubicBezTo>
                    <a:pt x="93" y="16061"/>
                    <a:pt x="93" y="16100"/>
                    <a:pt x="93" y="16100"/>
                  </a:cubicBezTo>
                  <a:close/>
                  <a:moveTo>
                    <a:pt x="93" y="17376"/>
                  </a:moveTo>
                  <a:cubicBezTo>
                    <a:pt x="93" y="17973"/>
                    <a:pt x="93" y="17973"/>
                    <a:pt x="93" y="17973"/>
                  </a:cubicBezTo>
                  <a:cubicBezTo>
                    <a:pt x="93" y="18013"/>
                    <a:pt x="93" y="18053"/>
                    <a:pt x="46" y="18053"/>
                  </a:cubicBezTo>
                  <a:cubicBezTo>
                    <a:pt x="0" y="18053"/>
                    <a:pt x="0" y="18013"/>
                    <a:pt x="0" y="17973"/>
                  </a:cubicBezTo>
                  <a:cubicBezTo>
                    <a:pt x="0" y="17376"/>
                    <a:pt x="0" y="17376"/>
                    <a:pt x="0" y="17376"/>
                  </a:cubicBezTo>
                  <a:cubicBezTo>
                    <a:pt x="0" y="17336"/>
                    <a:pt x="0" y="17296"/>
                    <a:pt x="46" y="17296"/>
                  </a:cubicBezTo>
                  <a:cubicBezTo>
                    <a:pt x="93" y="17296"/>
                    <a:pt x="93" y="17336"/>
                    <a:pt x="93" y="17376"/>
                  </a:cubicBezTo>
                  <a:close/>
                  <a:moveTo>
                    <a:pt x="93" y="18611"/>
                  </a:moveTo>
                  <a:cubicBezTo>
                    <a:pt x="93" y="19249"/>
                    <a:pt x="93" y="19249"/>
                    <a:pt x="93" y="19249"/>
                  </a:cubicBezTo>
                  <a:cubicBezTo>
                    <a:pt x="93" y="19249"/>
                    <a:pt x="93" y="19289"/>
                    <a:pt x="46" y="19289"/>
                  </a:cubicBezTo>
                  <a:cubicBezTo>
                    <a:pt x="0" y="19289"/>
                    <a:pt x="0" y="19249"/>
                    <a:pt x="0" y="19249"/>
                  </a:cubicBezTo>
                  <a:cubicBezTo>
                    <a:pt x="0" y="18611"/>
                    <a:pt x="0" y="18611"/>
                    <a:pt x="0" y="18611"/>
                  </a:cubicBezTo>
                  <a:cubicBezTo>
                    <a:pt x="0" y="18571"/>
                    <a:pt x="0" y="18571"/>
                    <a:pt x="46" y="18571"/>
                  </a:cubicBezTo>
                  <a:cubicBezTo>
                    <a:pt x="93" y="18571"/>
                    <a:pt x="93" y="18571"/>
                    <a:pt x="93" y="18611"/>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535" name="Shape 1535"/>
            <p:cNvSpPr/>
            <p:nvPr/>
          </p:nvSpPr>
          <p:spPr>
            <a:xfrm>
              <a:off x="2339976" y="1111250"/>
              <a:ext cx="73027" cy="44981"/>
            </a:xfrm>
            <a:custGeom>
              <a:avLst/>
              <a:gdLst/>
              <a:ahLst/>
              <a:cxnLst>
                <a:cxn ang="0">
                  <a:pos x="wd2" y="hd2"/>
                </a:cxn>
                <a:cxn ang="5400000">
                  <a:pos x="wd2" y="hd2"/>
                </a:cxn>
                <a:cxn ang="10800000">
                  <a:pos x="wd2" y="hd2"/>
                </a:cxn>
                <a:cxn ang="16200000">
                  <a:pos x="wd2" y="hd2"/>
                </a:cxn>
              </a:cxnLst>
              <a:rect l="0" t="0" r="r" b="b"/>
              <a:pathLst>
                <a:path w="21600" h="20400" extrusionOk="0">
                  <a:moveTo>
                    <a:pt x="21600" y="17280"/>
                  </a:moveTo>
                  <a:cubicBezTo>
                    <a:pt x="21600" y="19440"/>
                    <a:pt x="21600" y="19440"/>
                    <a:pt x="20160" y="19440"/>
                  </a:cubicBezTo>
                  <a:cubicBezTo>
                    <a:pt x="20160" y="21600"/>
                    <a:pt x="18720" y="19440"/>
                    <a:pt x="18720" y="19440"/>
                  </a:cubicBezTo>
                  <a:cubicBezTo>
                    <a:pt x="12960" y="6480"/>
                    <a:pt x="12960" y="6480"/>
                    <a:pt x="12960" y="6480"/>
                  </a:cubicBezTo>
                  <a:cubicBezTo>
                    <a:pt x="2880" y="6480"/>
                    <a:pt x="2880" y="6480"/>
                    <a:pt x="2880" y="6480"/>
                  </a:cubicBezTo>
                  <a:cubicBezTo>
                    <a:pt x="1440" y="6480"/>
                    <a:pt x="0" y="4320"/>
                    <a:pt x="0" y="4320"/>
                  </a:cubicBezTo>
                  <a:cubicBezTo>
                    <a:pt x="0" y="2160"/>
                    <a:pt x="1440" y="0"/>
                    <a:pt x="2880" y="0"/>
                  </a:cubicBezTo>
                  <a:cubicBezTo>
                    <a:pt x="12960" y="0"/>
                    <a:pt x="12960" y="0"/>
                    <a:pt x="12960" y="0"/>
                  </a:cubicBezTo>
                  <a:cubicBezTo>
                    <a:pt x="14400" y="0"/>
                    <a:pt x="14400" y="0"/>
                    <a:pt x="14400" y="2160"/>
                  </a:cubicBezTo>
                  <a:cubicBezTo>
                    <a:pt x="21600" y="15120"/>
                    <a:pt x="21600" y="15120"/>
                    <a:pt x="21600" y="15120"/>
                  </a:cubicBezTo>
                  <a:lnTo>
                    <a:pt x="21600" y="17280"/>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536" name="Shape 1536"/>
            <p:cNvSpPr/>
            <p:nvPr/>
          </p:nvSpPr>
          <p:spPr>
            <a:xfrm>
              <a:off x="2442766" y="1207695"/>
              <a:ext cx="741761" cy="1110574"/>
            </a:xfrm>
            <a:custGeom>
              <a:avLst/>
              <a:gdLst/>
              <a:ahLst/>
              <a:cxnLst>
                <a:cxn ang="0">
                  <a:pos x="wd2" y="hd2"/>
                </a:cxn>
                <a:cxn ang="5400000">
                  <a:pos x="wd2" y="hd2"/>
                </a:cxn>
                <a:cxn ang="10800000">
                  <a:pos x="wd2" y="hd2"/>
                </a:cxn>
                <a:cxn ang="16200000">
                  <a:pos x="wd2" y="hd2"/>
                </a:cxn>
              </a:cxnLst>
              <a:rect l="0" t="0" r="r" b="b"/>
              <a:pathLst>
                <a:path w="21565" h="21525" extrusionOk="0">
                  <a:moveTo>
                    <a:pt x="21565" y="21392"/>
                  </a:moveTo>
                  <a:cubicBezTo>
                    <a:pt x="21565" y="21392"/>
                    <a:pt x="21565" y="21484"/>
                    <a:pt x="21427" y="21484"/>
                  </a:cubicBezTo>
                  <a:cubicBezTo>
                    <a:pt x="21427" y="21577"/>
                    <a:pt x="21288" y="21484"/>
                    <a:pt x="21288" y="21484"/>
                  </a:cubicBezTo>
                  <a:cubicBezTo>
                    <a:pt x="20042" y="20186"/>
                    <a:pt x="20042" y="20186"/>
                    <a:pt x="20042" y="20186"/>
                  </a:cubicBezTo>
                  <a:cubicBezTo>
                    <a:pt x="19903" y="20186"/>
                    <a:pt x="19903" y="20094"/>
                    <a:pt x="20042" y="20001"/>
                  </a:cubicBezTo>
                  <a:cubicBezTo>
                    <a:pt x="20180" y="20001"/>
                    <a:pt x="20180" y="20001"/>
                    <a:pt x="20319" y="20094"/>
                  </a:cubicBezTo>
                  <a:cubicBezTo>
                    <a:pt x="21565" y="21299"/>
                    <a:pt x="21565" y="21299"/>
                    <a:pt x="21565" y="21299"/>
                  </a:cubicBezTo>
                  <a:lnTo>
                    <a:pt x="21565" y="21392"/>
                  </a:lnTo>
                  <a:close/>
                  <a:moveTo>
                    <a:pt x="19073" y="18889"/>
                  </a:moveTo>
                  <a:cubicBezTo>
                    <a:pt x="19073" y="18889"/>
                    <a:pt x="19073" y="18981"/>
                    <a:pt x="18934" y="18981"/>
                  </a:cubicBezTo>
                  <a:cubicBezTo>
                    <a:pt x="18934" y="19074"/>
                    <a:pt x="18796" y="18981"/>
                    <a:pt x="18796" y="18981"/>
                  </a:cubicBezTo>
                  <a:cubicBezTo>
                    <a:pt x="17550" y="17683"/>
                    <a:pt x="17550" y="17683"/>
                    <a:pt x="17550" y="17683"/>
                  </a:cubicBezTo>
                  <a:cubicBezTo>
                    <a:pt x="17411" y="17683"/>
                    <a:pt x="17411" y="17591"/>
                    <a:pt x="17550" y="17498"/>
                  </a:cubicBezTo>
                  <a:cubicBezTo>
                    <a:pt x="17688" y="17498"/>
                    <a:pt x="17688" y="17498"/>
                    <a:pt x="17827" y="17591"/>
                  </a:cubicBezTo>
                  <a:cubicBezTo>
                    <a:pt x="19073" y="18796"/>
                    <a:pt x="19073" y="18796"/>
                    <a:pt x="19073" y="18796"/>
                  </a:cubicBezTo>
                  <a:lnTo>
                    <a:pt x="19073" y="18889"/>
                  </a:lnTo>
                  <a:close/>
                  <a:moveTo>
                    <a:pt x="16580" y="16386"/>
                  </a:moveTo>
                  <a:cubicBezTo>
                    <a:pt x="16580" y="16478"/>
                    <a:pt x="16580" y="16478"/>
                    <a:pt x="16442" y="16478"/>
                  </a:cubicBezTo>
                  <a:cubicBezTo>
                    <a:pt x="16442" y="16571"/>
                    <a:pt x="16303" y="16478"/>
                    <a:pt x="16303" y="16478"/>
                  </a:cubicBezTo>
                  <a:cubicBezTo>
                    <a:pt x="15057" y="15180"/>
                    <a:pt x="15057" y="15180"/>
                    <a:pt x="15057" y="15180"/>
                  </a:cubicBezTo>
                  <a:cubicBezTo>
                    <a:pt x="14919" y="15180"/>
                    <a:pt x="14919" y="15088"/>
                    <a:pt x="15057" y="14995"/>
                  </a:cubicBezTo>
                  <a:cubicBezTo>
                    <a:pt x="15196" y="14995"/>
                    <a:pt x="15196" y="14995"/>
                    <a:pt x="15334" y="15088"/>
                  </a:cubicBezTo>
                  <a:cubicBezTo>
                    <a:pt x="16580" y="16293"/>
                    <a:pt x="16580" y="16293"/>
                    <a:pt x="16580" y="16293"/>
                  </a:cubicBezTo>
                  <a:lnTo>
                    <a:pt x="16580" y="16386"/>
                  </a:lnTo>
                  <a:close/>
                  <a:moveTo>
                    <a:pt x="14088" y="13883"/>
                  </a:moveTo>
                  <a:cubicBezTo>
                    <a:pt x="14088" y="13975"/>
                    <a:pt x="14088" y="13975"/>
                    <a:pt x="13950" y="13975"/>
                  </a:cubicBezTo>
                  <a:cubicBezTo>
                    <a:pt x="13950" y="14068"/>
                    <a:pt x="13811" y="13975"/>
                    <a:pt x="13811" y="13975"/>
                  </a:cubicBezTo>
                  <a:cubicBezTo>
                    <a:pt x="12565" y="12677"/>
                    <a:pt x="12565" y="12677"/>
                    <a:pt x="12565" y="12677"/>
                  </a:cubicBezTo>
                  <a:cubicBezTo>
                    <a:pt x="12427" y="12677"/>
                    <a:pt x="12427" y="12585"/>
                    <a:pt x="12565" y="12585"/>
                  </a:cubicBezTo>
                  <a:cubicBezTo>
                    <a:pt x="12703" y="12492"/>
                    <a:pt x="12703" y="12492"/>
                    <a:pt x="12842" y="12585"/>
                  </a:cubicBezTo>
                  <a:cubicBezTo>
                    <a:pt x="14088" y="13790"/>
                    <a:pt x="14088" y="13790"/>
                    <a:pt x="14088" y="13790"/>
                  </a:cubicBezTo>
                  <a:lnTo>
                    <a:pt x="14088" y="13883"/>
                  </a:lnTo>
                  <a:close/>
                  <a:moveTo>
                    <a:pt x="11596" y="11380"/>
                  </a:moveTo>
                  <a:cubicBezTo>
                    <a:pt x="11596" y="11472"/>
                    <a:pt x="11596" y="11472"/>
                    <a:pt x="11457" y="11472"/>
                  </a:cubicBezTo>
                  <a:cubicBezTo>
                    <a:pt x="11457" y="11565"/>
                    <a:pt x="11319" y="11472"/>
                    <a:pt x="11319" y="11472"/>
                  </a:cubicBezTo>
                  <a:cubicBezTo>
                    <a:pt x="10073" y="10174"/>
                    <a:pt x="10073" y="10174"/>
                    <a:pt x="10073" y="10174"/>
                  </a:cubicBezTo>
                  <a:cubicBezTo>
                    <a:pt x="9934" y="10174"/>
                    <a:pt x="9934" y="10082"/>
                    <a:pt x="10073" y="10082"/>
                  </a:cubicBezTo>
                  <a:cubicBezTo>
                    <a:pt x="10211" y="9989"/>
                    <a:pt x="10211" y="9989"/>
                    <a:pt x="10350" y="10082"/>
                  </a:cubicBezTo>
                  <a:cubicBezTo>
                    <a:pt x="11596" y="11287"/>
                    <a:pt x="11596" y="11287"/>
                    <a:pt x="11596" y="11287"/>
                  </a:cubicBezTo>
                  <a:lnTo>
                    <a:pt x="11596" y="11380"/>
                  </a:lnTo>
                  <a:close/>
                  <a:moveTo>
                    <a:pt x="9103" y="8877"/>
                  </a:moveTo>
                  <a:cubicBezTo>
                    <a:pt x="9103" y="8969"/>
                    <a:pt x="9103" y="8969"/>
                    <a:pt x="8965" y="8969"/>
                  </a:cubicBezTo>
                  <a:cubicBezTo>
                    <a:pt x="8965" y="9062"/>
                    <a:pt x="8827" y="8969"/>
                    <a:pt x="8827" y="8969"/>
                  </a:cubicBezTo>
                  <a:cubicBezTo>
                    <a:pt x="7580" y="7671"/>
                    <a:pt x="7580" y="7671"/>
                    <a:pt x="7580" y="7671"/>
                  </a:cubicBezTo>
                  <a:cubicBezTo>
                    <a:pt x="7442" y="7671"/>
                    <a:pt x="7442" y="7579"/>
                    <a:pt x="7580" y="7579"/>
                  </a:cubicBezTo>
                  <a:cubicBezTo>
                    <a:pt x="7719" y="7486"/>
                    <a:pt x="7719" y="7486"/>
                    <a:pt x="7857" y="7579"/>
                  </a:cubicBezTo>
                  <a:cubicBezTo>
                    <a:pt x="9103" y="8784"/>
                    <a:pt x="9103" y="8784"/>
                    <a:pt x="9103" y="8784"/>
                  </a:cubicBezTo>
                  <a:lnTo>
                    <a:pt x="9103" y="8877"/>
                  </a:lnTo>
                  <a:close/>
                  <a:moveTo>
                    <a:pt x="6611" y="6374"/>
                  </a:moveTo>
                  <a:cubicBezTo>
                    <a:pt x="6611" y="6466"/>
                    <a:pt x="6611" y="6466"/>
                    <a:pt x="6473" y="6466"/>
                  </a:cubicBezTo>
                  <a:cubicBezTo>
                    <a:pt x="6473" y="6559"/>
                    <a:pt x="6334" y="6466"/>
                    <a:pt x="6334" y="6466"/>
                  </a:cubicBezTo>
                  <a:cubicBezTo>
                    <a:pt x="5088" y="5168"/>
                    <a:pt x="5088" y="5168"/>
                    <a:pt x="5088" y="5168"/>
                  </a:cubicBezTo>
                  <a:cubicBezTo>
                    <a:pt x="4950" y="5168"/>
                    <a:pt x="4950" y="5076"/>
                    <a:pt x="5088" y="5076"/>
                  </a:cubicBezTo>
                  <a:cubicBezTo>
                    <a:pt x="5227" y="4983"/>
                    <a:pt x="5227" y="4983"/>
                    <a:pt x="5365" y="5076"/>
                  </a:cubicBezTo>
                  <a:cubicBezTo>
                    <a:pt x="6611" y="6281"/>
                    <a:pt x="6611" y="6281"/>
                    <a:pt x="6611" y="6281"/>
                  </a:cubicBezTo>
                  <a:lnTo>
                    <a:pt x="6611" y="6374"/>
                  </a:lnTo>
                  <a:close/>
                  <a:moveTo>
                    <a:pt x="4119" y="3871"/>
                  </a:moveTo>
                  <a:cubicBezTo>
                    <a:pt x="4119" y="3963"/>
                    <a:pt x="4119" y="3963"/>
                    <a:pt x="3980" y="3963"/>
                  </a:cubicBezTo>
                  <a:cubicBezTo>
                    <a:pt x="3980" y="4056"/>
                    <a:pt x="3842" y="3963"/>
                    <a:pt x="3842" y="3963"/>
                  </a:cubicBezTo>
                  <a:cubicBezTo>
                    <a:pt x="2596" y="2665"/>
                    <a:pt x="2596" y="2665"/>
                    <a:pt x="2596" y="2665"/>
                  </a:cubicBezTo>
                  <a:cubicBezTo>
                    <a:pt x="2457" y="2665"/>
                    <a:pt x="2457" y="2573"/>
                    <a:pt x="2596" y="2573"/>
                  </a:cubicBezTo>
                  <a:cubicBezTo>
                    <a:pt x="2734" y="2480"/>
                    <a:pt x="2734" y="2480"/>
                    <a:pt x="2873" y="2573"/>
                  </a:cubicBezTo>
                  <a:cubicBezTo>
                    <a:pt x="4119" y="3778"/>
                    <a:pt x="4119" y="3778"/>
                    <a:pt x="4119" y="3778"/>
                  </a:cubicBezTo>
                  <a:lnTo>
                    <a:pt x="4119" y="3871"/>
                  </a:lnTo>
                  <a:close/>
                  <a:moveTo>
                    <a:pt x="1627" y="1368"/>
                  </a:moveTo>
                  <a:cubicBezTo>
                    <a:pt x="1627" y="1460"/>
                    <a:pt x="1627" y="1460"/>
                    <a:pt x="1488" y="1460"/>
                  </a:cubicBezTo>
                  <a:cubicBezTo>
                    <a:pt x="1488" y="1553"/>
                    <a:pt x="1350" y="1460"/>
                    <a:pt x="1350" y="1460"/>
                  </a:cubicBezTo>
                  <a:cubicBezTo>
                    <a:pt x="103" y="162"/>
                    <a:pt x="103" y="162"/>
                    <a:pt x="103" y="162"/>
                  </a:cubicBezTo>
                  <a:cubicBezTo>
                    <a:pt x="-35" y="162"/>
                    <a:pt x="-35" y="70"/>
                    <a:pt x="103" y="70"/>
                  </a:cubicBezTo>
                  <a:cubicBezTo>
                    <a:pt x="242" y="-23"/>
                    <a:pt x="242" y="-23"/>
                    <a:pt x="380" y="70"/>
                  </a:cubicBezTo>
                  <a:cubicBezTo>
                    <a:pt x="1627" y="1275"/>
                    <a:pt x="1627" y="1275"/>
                    <a:pt x="1627" y="1275"/>
                  </a:cubicBezTo>
                  <a:lnTo>
                    <a:pt x="1627" y="1368"/>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537" name="Shape 1537"/>
            <p:cNvSpPr/>
            <p:nvPr/>
          </p:nvSpPr>
          <p:spPr>
            <a:xfrm>
              <a:off x="3214347" y="2368550"/>
              <a:ext cx="33680" cy="76200"/>
            </a:xfrm>
            <a:custGeom>
              <a:avLst/>
              <a:gdLst/>
              <a:ahLst/>
              <a:cxnLst>
                <a:cxn ang="0">
                  <a:pos x="wd2" y="hd2"/>
                </a:cxn>
                <a:cxn ang="5400000">
                  <a:pos x="wd2" y="hd2"/>
                </a:cxn>
                <a:cxn ang="10800000">
                  <a:pos x="wd2" y="hd2"/>
                </a:cxn>
                <a:cxn ang="16200000">
                  <a:pos x="wd2" y="hd2"/>
                </a:cxn>
              </a:cxnLst>
              <a:rect l="0" t="0" r="r" b="b"/>
              <a:pathLst>
                <a:path w="20829" h="21600" extrusionOk="0">
                  <a:moveTo>
                    <a:pt x="20829" y="10800"/>
                  </a:moveTo>
                  <a:cubicBezTo>
                    <a:pt x="20829" y="12150"/>
                    <a:pt x="20829" y="12150"/>
                    <a:pt x="20829" y="12150"/>
                  </a:cubicBezTo>
                  <a:cubicBezTo>
                    <a:pt x="8486" y="20250"/>
                    <a:pt x="8486" y="20250"/>
                    <a:pt x="8486" y="20250"/>
                  </a:cubicBezTo>
                  <a:cubicBezTo>
                    <a:pt x="5400" y="21600"/>
                    <a:pt x="5400" y="21600"/>
                    <a:pt x="2315" y="21600"/>
                  </a:cubicBezTo>
                  <a:cubicBezTo>
                    <a:pt x="-771" y="20250"/>
                    <a:pt x="-771" y="20250"/>
                    <a:pt x="2315" y="18900"/>
                  </a:cubicBezTo>
                  <a:cubicBezTo>
                    <a:pt x="11572" y="10800"/>
                    <a:pt x="11572" y="10800"/>
                    <a:pt x="11572" y="10800"/>
                  </a:cubicBezTo>
                  <a:cubicBezTo>
                    <a:pt x="2315" y="2700"/>
                    <a:pt x="2315" y="2700"/>
                    <a:pt x="2315" y="2700"/>
                  </a:cubicBezTo>
                  <a:cubicBezTo>
                    <a:pt x="-771" y="2700"/>
                    <a:pt x="-771" y="1350"/>
                    <a:pt x="2315" y="0"/>
                  </a:cubicBezTo>
                  <a:cubicBezTo>
                    <a:pt x="5400" y="0"/>
                    <a:pt x="5400" y="0"/>
                    <a:pt x="8486" y="1350"/>
                  </a:cubicBezTo>
                  <a:cubicBezTo>
                    <a:pt x="20829" y="9450"/>
                    <a:pt x="20829" y="9450"/>
                    <a:pt x="20829" y="9450"/>
                  </a:cubicBezTo>
                  <a:lnTo>
                    <a:pt x="20829" y="10800"/>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538" name="Shape 1538"/>
            <p:cNvSpPr/>
            <p:nvPr/>
          </p:nvSpPr>
          <p:spPr>
            <a:xfrm>
              <a:off x="2442766" y="2495550"/>
              <a:ext cx="741761" cy="1108076"/>
            </a:xfrm>
            <a:custGeom>
              <a:avLst/>
              <a:gdLst/>
              <a:ahLst/>
              <a:cxnLst>
                <a:cxn ang="0">
                  <a:pos x="wd2" y="hd2"/>
                </a:cxn>
                <a:cxn ang="5400000">
                  <a:pos x="wd2" y="hd2"/>
                </a:cxn>
                <a:cxn ang="10800000">
                  <a:pos x="wd2" y="hd2"/>
                </a:cxn>
                <a:cxn ang="16200000">
                  <a:pos x="wd2" y="hd2"/>
                </a:cxn>
              </a:cxnLst>
              <a:rect l="0" t="0" r="r" b="b"/>
              <a:pathLst>
                <a:path w="21565" h="21600" extrusionOk="0">
                  <a:moveTo>
                    <a:pt x="21565" y="93"/>
                  </a:moveTo>
                  <a:cubicBezTo>
                    <a:pt x="21565" y="186"/>
                    <a:pt x="21565" y="186"/>
                    <a:pt x="21565" y="186"/>
                  </a:cubicBezTo>
                  <a:cubicBezTo>
                    <a:pt x="20319" y="1397"/>
                    <a:pt x="20319" y="1397"/>
                    <a:pt x="20319" y="1397"/>
                  </a:cubicBezTo>
                  <a:cubicBezTo>
                    <a:pt x="20180" y="1490"/>
                    <a:pt x="20180" y="1490"/>
                    <a:pt x="20042" y="1490"/>
                  </a:cubicBezTo>
                  <a:cubicBezTo>
                    <a:pt x="19903" y="1397"/>
                    <a:pt x="19903" y="1397"/>
                    <a:pt x="20042" y="1303"/>
                  </a:cubicBezTo>
                  <a:cubicBezTo>
                    <a:pt x="21288" y="0"/>
                    <a:pt x="21288" y="0"/>
                    <a:pt x="21288" y="0"/>
                  </a:cubicBezTo>
                  <a:cubicBezTo>
                    <a:pt x="21288" y="0"/>
                    <a:pt x="21427" y="0"/>
                    <a:pt x="21427" y="0"/>
                  </a:cubicBezTo>
                  <a:cubicBezTo>
                    <a:pt x="21565" y="0"/>
                    <a:pt x="21565" y="93"/>
                    <a:pt x="21565" y="93"/>
                  </a:cubicBezTo>
                  <a:close/>
                  <a:moveTo>
                    <a:pt x="19073" y="2607"/>
                  </a:moveTo>
                  <a:cubicBezTo>
                    <a:pt x="19073" y="2700"/>
                    <a:pt x="19073" y="2700"/>
                    <a:pt x="19073" y="2700"/>
                  </a:cubicBezTo>
                  <a:cubicBezTo>
                    <a:pt x="17827" y="3910"/>
                    <a:pt x="17827" y="3910"/>
                    <a:pt x="17827" y="3910"/>
                  </a:cubicBezTo>
                  <a:cubicBezTo>
                    <a:pt x="17688" y="4003"/>
                    <a:pt x="17688" y="4003"/>
                    <a:pt x="17550" y="4003"/>
                  </a:cubicBezTo>
                  <a:cubicBezTo>
                    <a:pt x="17411" y="3910"/>
                    <a:pt x="17411" y="3817"/>
                    <a:pt x="17550" y="3817"/>
                  </a:cubicBezTo>
                  <a:cubicBezTo>
                    <a:pt x="18796" y="2514"/>
                    <a:pt x="18796" y="2514"/>
                    <a:pt x="18796" y="2514"/>
                  </a:cubicBezTo>
                  <a:cubicBezTo>
                    <a:pt x="18796" y="2514"/>
                    <a:pt x="18934" y="2514"/>
                    <a:pt x="18934" y="2514"/>
                  </a:cubicBezTo>
                  <a:cubicBezTo>
                    <a:pt x="19073" y="2514"/>
                    <a:pt x="19073" y="2607"/>
                    <a:pt x="19073" y="2607"/>
                  </a:cubicBezTo>
                  <a:close/>
                  <a:moveTo>
                    <a:pt x="16580" y="5121"/>
                  </a:moveTo>
                  <a:cubicBezTo>
                    <a:pt x="16580" y="5214"/>
                    <a:pt x="16580" y="5214"/>
                    <a:pt x="16580" y="5214"/>
                  </a:cubicBezTo>
                  <a:cubicBezTo>
                    <a:pt x="15334" y="6424"/>
                    <a:pt x="15334" y="6424"/>
                    <a:pt x="15334" y="6424"/>
                  </a:cubicBezTo>
                  <a:cubicBezTo>
                    <a:pt x="15196" y="6517"/>
                    <a:pt x="15196" y="6517"/>
                    <a:pt x="15057" y="6517"/>
                  </a:cubicBezTo>
                  <a:cubicBezTo>
                    <a:pt x="14919" y="6424"/>
                    <a:pt x="14919" y="6331"/>
                    <a:pt x="15057" y="6331"/>
                  </a:cubicBezTo>
                  <a:cubicBezTo>
                    <a:pt x="16303" y="5028"/>
                    <a:pt x="16303" y="5028"/>
                    <a:pt x="16303" y="5028"/>
                  </a:cubicBezTo>
                  <a:cubicBezTo>
                    <a:pt x="16303" y="5028"/>
                    <a:pt x="16442" y="5028"/>
                    <a:pt x="16442" y="5028"/>
                  </a:cubicBezTo>
                  <a:cubicBezTo>
                    <a:pt x="16580" y="5028"/>
                    <a:pt x="16580" y="5121"/>
                    <a:pt x="16580" y="5121"/>
                  </a:cubicBezTo>
                  <a:close/>
                  <a:moveTo>
                    <a:pt x="14088" y="7634"/>
                  </a:moveTo>
                  <a:cubicBezTo>
                    <a:pt x="14088" y="7728"/>
                    <a:pt x="14088" y="7728"/>
                    <a:pt x="14088" y="7728"/>
                  </a:cubicBezTo>
                  <a:cubicBezTo>
                    <a:pt x="12842" y="8938"/>
                    <a:pt x="12842" y="8938"/>
                    <a:pt x="12842" y="8938"/>
                  </a:cubicBezTo>
                  <a:cubicBezTo>
                    <a:pt x="12703" y="9031"/>
                    <a:pt x="12703" y="9031"/>
                    <a:pt x="12565" y="9031"/>
                  </a:cubicBezTo>
                  <a:cubicBezTo>
                    <a:pt x="12427" y="8938"/>
                    <a:pt x="12427" y="8845"/>
                    <a:pt x="12565" y="8845"/>
                  </a:cubicBezTo>
                  <a:cubicBezTo>
                    <a:pt x="13811" y="7541"/>
                    <a:pt x="13811" y="7541"/>
                    <a:pt x="13811" y="7541"/>
                  </a:cubicBezTo>
                  <a:cubicBezTo>
                    <a:pt x="13811" y="7541"/>
                    <a:pt x="13950" y="7541"/>
                    <a:pt x="13950" y="7541"/>
                  </a:cubicBezTo>
                  <a:cubicBezTo>
                    <a:pt x="14088" y="7541"/>
                    <a:pt x="14088" y="7634"/>
                    <a:pt x="14088" y="7634"/>
                  </a:cubicBezTo>
                  <a:close/>
                  <a:moveTo>
                    <a:pt x="11596" y="10148"/>
                  </a:moveTo>
                  <a:cubicBezTo>
                    <a:pt x="11596" y="10241"/>
                    <a:pt x="11596" y="10241"/>
                    <a:pt x="11596" y="10241"/>
                  </a:cubicBezTo>
                  <a:cubicBezTo>
                    <a:pt x="10350" y="11452"/>
                    <a:pt x="10350" y="11452"/>
                    <a:pt x="10350" y="11452"/>
                  </a:cubicBezTo>
                  <a:cubicBezTo>
                    <a:pt x="10211" y="11545"/>
                    <a:pt x="10211" y="11545"/>
                    <a:pt x="10073" y="11545"/>
                  </a:cubicBezTo>
                  <a:cubicBezTo>
                    <a:pt x="9934" y="11452"/>
                    <a:pt x="9934" y="11359"/>
                    <a:pt x="10073" y="11359"/>
                  </a:cubicBezTo>
                  <a:cubicBezTo>
                    <a:pt x="11319" y="10055"/>
                    <a:pt x="11319" y="10055"/>
                    <a:pt x="11319" y="10055"/>
                  </a:cubicBezTo>
                  <a:cubicBezTo>
                    <a:pt x="11319" y="10055"/>
                    <a:pt x="11457" y="10055"/>
                    <a:pt x="11457" y="10055"/>
                  </a:cubicBezTo>
                  <a:cubicBezTo>
                    <a:pt x="11596" y="10055"/>
                    <a:pt x="11596" y="10148"/>
                    <a:pt x="11596" y="10148"/>
                  </a:cubicBezTo>
                  <a:close/>
                  <a:moveTo>
                    <a:pt x="9103" y="12662"/>
                  </a:moveTo>
                  <a:cubicBezTo>
                    <a:pt x="9103" y="12755"/>
                    <a:pt x="9103" y="12755"/>
                    <a:pt x="9103" y="12755"/>
                  </a:cubicBezTo>
                  <a:cubicBezTo>
                    <a:pt x="7857" y="13966"/>
                    <a:pt x="7857" y="13966"/>
                    <a:pt x="7857" y="13966"/>
                  </a:cubicBezTo>
                  <a:cubicBezTo>
                    <a:pt x="7719" y="14059"/>
                    <a:pt x="7719" y="14059"/>
                    <a:pt x="7580" y="14059"/>
                  </a:cubicBezTo>
                  <a:cubicBezTo>
                    <a:pt x="7442" y="13966"/>
                    <a:pt x="7442" y="13872"/>
                    <a:pt x="7580" y="13872"/>
                  </a:cubicBezTo>
                  <a:cubicBezTo>
                    <a:pt x="8827" y="12569"/>
                    <a:pt x="8827" y="12569"/>
                    <a:pt x="8827" y="12569"/>
                  </a:cubicBezTo>
                  <a:cubicBezTo>
                    <a:pt x="8827" y="12569"/>
                    <a:pt x="8965" y="12569"/>
                    <a:pt x="8965" y="12569"/>
                  </a:cubicBezTo>
                  <a:cubicBezTo>
                    <a:pt x="9103" y="12569"/>
                    <a:pt x="9103" y="12662"/>
                    <a:pt x="9103" y="12662"/>
                  </a:cubicBezTo>
                  <a:close/>
                  <a:moveTo>
                    <a:pt x="6611" y="15176"/>
                  </a:moveTo>
                  <a:cubicBezTo>
                    <a:pt x="6611" y="15269"/>
                    <a:pt x="6611" y="15269"/>
                    <a:pt x="6611" y="15269"/>
                  </a:cubicBezTo>
                  <a:cubicBezTo>
                    <a:pt x="5365" y="16479"/>
                    <a:pt x="5365" y="16479"/>
                    <a:pt x="5365" y="16479"/>
                  </a:cubicBezTo>
                  <a:cubicBezTo>
                    <a:pt x="5227" y="16572"/>
                    <a:pt x="5227" y="16572"/>
                    <a:pt x="5088" y="16572"/>
                  </a:cubicBezTo>
                  <a:cubicBezTo>
                    <a:pt x="4950" y="16479"/>
                    <a:pt x="4950" y="16386"/>
                    <a:pt x="5088" y="16386"/>
                  </a:cubicBezTo>
                  <a:cubicBezTo>
                    <a:pt x="6334" y="15083"/>
                    <a:pt x="6334" y="15083"/>
                    <a:pt x="6334" y="15083"/>
                  </a:cubicBezTo>
                  <a:cubicBezTo>
                    <a:pt x="6334" y="15083"/>
                    <a:pt x="6473" y="15083"/>
                    <a:pt x="6473" y="15083"/>
                  </a:cubicBezTo>
                  <a:cubicBezTo>
                    <a:pt x="6611" y="15083"/>
                    <a:pt x="6611" y="15176"/>
                    <a:pt x="6611" y="15176"/>
                  </a:cubicBezTo>
                  <a:close/>
                  <a:moveTo>
                    <a:pt x="4119" y="17690"/>
                  </a:moveTo>
                  <a:cubicBezTo>
                    <a:pt x="4119" y="17783"/>
                    <a:pt x="4119" y="17783"/>
                    <a:pt x="4119" y="17783"/>
                  </a:cubicBezTo>
                  <a:cubicBezTo>
                    <a:pt x="2873" y="18993"/>
                    <a:pt x="2873" y="18993"/>
                    <a:pt x="2873" y="18993"/>
                  </a:cubicBezTo>
                  <a:cubicBezTo>
                    <a:pt x="2734" y="19086"/>
                    <a:pt x="2734" y="19086"/>
                    <a:pt x="2596" y="19086"/>
                  </a:cubicBezTo>
                  <a:cubicBezTo>
                    <a:pt x="2457" y="18993"/>
                    <a:pt x="2457" y="18900"/>
                    <a:pt x="2596" y="18900"/>
                  </a:cubicBezTo>
                  <a:cubicBezTo>
                    <a:pt x="3842" y="17597"/>
                    <a:pt x="3842" y="17597"/>
                    <a:pt x="3842" y="17597"/>
                  </a:cubicBezTo>
                  <a:cubicBezTo>
                    <a:pt x="3842" y="17597"/>
                    <a:pt x="3980" y="17597"/>
                    <a:pt x="3980" y="17597"/>
                  </a:cubicBezTo>
                  <a:cubicBezTo>
                    <a:pt x="4119" y="17597"/>
                    <a:pt x="4119" y="17690"/>
                    <a:pt x="4119" y="17690"/>
                  </a:cubicBezTo>
                  <a:close/>
                  <a:moveTo>
                    <a:pt x="1627" y="20203"/>
                  </a:moveTo>
                  <a:cubicBezTo>
                    <a:pt x="1627" y="20297"/>
                    <a:pt x="1627" y="20297"/>
                    <a:pt x="1627" y="20297"/>
                  </a:cubicBezTo>
                  <a:cubicBezTo>
                    <a:pt x="380" y="21507"/>
                    <a:pt x="380" y="21507"/>
                    <a:pt x="380" y="21507"/>
                  </a:cubicBezTo>
                  <a:cubicBezTo>
                    <a:pt x="242" y="21600"/>
                    <a:pt x="242" y="21600"/>
                    <a:pt x="103" y="21600"/>
                  </a:cubicBezTo>
                  <a:cubicBezTo>
                    <a:pt x="-35" y="21507"/>
                    <a:pt x="-35" y="21414"/>
                    <a:pt x="103" y="21414"/>
                  </a:cubicBezTo>
                  <a:cubicBezTo>
                    <a:pt x="1350" y="20110"/>
                    <a:pt x="1350" y="20110"/>
                    <a:pt x="1350" y="20110"/>
                  </a:cubicBezTo>
                  <a:cubicBezTo>
                    <a:pt x="1350" y="20110"/>
                    <a:pt x="1488" y="20110"/>
                    <a:pt x="1488" y="20110"/>
                  </a:cubicBezTo>
                  <a:cubicBezTo>
                    <a:pt x="1627" y="20110"/>
                    <a:pt x="1627" y="20203"/>
                    <a:pt x="1627" y="20203"/>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539" name="Shape 1539"/>
            <p:cNvSpPr/>
            <p:nvPr/>
          </p:nvSpPr>
          <p:spPr>
            <a:xfrm>
              <a:off x="1876424" y="1790700"/>
              <a:ext cx="765177" cy="957719"/>
            </a:xfrm>
            <a:custGeom>
              <a:avLst/>
              <a:gdLst/>
              <a:ahLst/>
              <a:cxnLst>
                <a:cxn ang="0">
                  <a:pos x="wd2" y="hd2"/>
                </a:cxn>
                <a:cxn ang="5400000">
                  <a:pos x="wd2" y="hd2"/>
                </a:cxn>
                <a:cxn ang="10800000">
                  <a:pos x="wd2" y="hd2"/>
                </a:cxn>
                <a:cxn ang="16200000">
                  <a:pos x="wd2" y="hd2"/>
                </a:cxn>
              </a:cxnLst>
              <a:rect l="0" t="0" r="r" b="b"/>
              <a:pathLst>
                <a:path w="21600" h="21503" extrusionOk="0">
                  <a:moveTo>
                    <a:pt x="21600" y="3743"/>
                  </a:moveTo>
                  <a:cubicBezTo>
                    <a:pt x="21600" y="3315"/>
                    <a:pt x="21600" y="3315"/>
                    <a:pt x="21600" y="3315"/>
                  </a:cubicBezTo>
                  <a:cubicBezTo>
                    <a:pt x="21600" y="3208"/>
                    <a:pt x="21600" y="3208"/>
                    <a:pt x="21600" y="3208"/>
                  </a:cubicBezTo>
                  <a:cubicBezTo>
                    <a:pt x="21465" y="3208"/>
                    <a:pt x="21465" y="3208"/>
                    <a:pt x="21465" y="3208"/>
                  </a:cubicBezTo>
                  <a:cubicBezTo>
                    <a:pt x="21465" y="1604"/>
                    <a:pt x="21465" y="1604"/>
                    <a:pt x="21465" y="1604"/>
                  </a:cubicBezTo>
                  <a:cubicBezTo>
                    <a:pt x="21465" y="749"/>
                    <a:pt x="20655" y="107"/>
                    <a:pt x="19575" y="107"/>
                  </a:cubicBezTo>
                  <a:cubicBezTo>
                    <a:pt x="19305" y="107"/>
                    <a:pt x="19305" y="107"/>
                    <a:pt x="19305" y="107"/>
                  </a:cubicBezTo>
                  <a:cubicBezTo>
                    <a:pt x="19305" y="0"/>
                    <a:pt x="19170" y="0"/>
                    <a:pt x="19170" y="0"/>
                  </a:cubicBezTo>
                  <a:cubicBezTo>
                    <a:pt x="18225" y="0"/>
                    <a:pt x="18225" y="0"/>
                    <a:pt x="18225" y="0"/>
                  </a:cubicBezTo>
                  <a:cubicBezTo>
                    <a:pt x="18225" y="0"/>
                    <a:pt x="18090" y="0"/>
                    <a:pt x="18090" y="107"/>
                  </a:cubicBezTo>
                  <a:cubicBezTo>
                    <a:pt x="1890" y="107"/>
                    <a:pt x="1890" y="107"/>
                    <a:pt x="1890" y="107"/>
                  </a:cubicBezTo>
                  <a:cubicBezTo>
                    <a:pt x="810" y="107"/>
                    <a:pt x="0" y="749"/>
                    <a:pt x="0" y="1604"/>
                  </a:cubicBezTo>
                  <a:cubicBezTo>
                    <a:pt x="0" y="19996"/>
                    <a:pt x="0" y="19996"/>
                    <a:pt x="0" y="19996"/>
                  </a:cubicBezTo>
                  <a:cubicBezTo>
                    <a:pt x="0" y="20851"/>
                    <a:pt x="945" y="21600"/>
                    <a:pt x="2025" y="21493"/>
                  </a:cubicBezTo>
                  <a:cubicBezTo>
                    <a:pt x="19575" y="21493"/>
                    <a:pt x="19575" y="21493"/>
                    <a:pt x="19575" y="21493"/>
                  </a:cubicBezTo>
                  <a:cubicBezTo>
                    <a:pt x="20655" y="21493"/>
                    <a:pt x="21600" y="20851"/>
                    <a:pt x="21600" y="19996"/>
                  </a:cubicBezTo>
                  <a:cubicBezTo>
                    <a:pt x="21465" y="5560"/>
                    <a:pt x="21465" y="5560"/>
                    <a:pt x="21465" y="5560"/>
                  </a:cubicBezTo>
                  <a:cubicBezTo>
                    <a:pt x="21600" y="5453"/>
                    <a:pt x="21600" y="5453"/>
                    <a:pt x="21600" y="5347"/>
                  </a:cubicBezTo>
                  <a:cubicBezTo>
                    <a:pt x="21600" y="4384"/>
                    <a:pt x="21600" y="4384"/>
                    <a:pt x="21600" y="4384"/>
                  </a:cubicBezTo>
                  <a:cubicBezTo>
                    <a:pt x="21600" y="4384"/>
                    <a:pt x="21600" y="4277"/>
                    <a:pt x="21465" y="4277"/>
                  </a:cubicBezTo>
                  <a:cubicBezTo>
                    <a:pt x="21465" y="3850"/>
                    <a:pt x="21465" y="3850"/>
                    <a:pt x="21465" y="3850"/>
                  </a:cubicBezTo>
                  <a:cubicBezTo>
                    <a:pt x="21600" y="3850"/>
                    <a:pt x="21600" y="3850"/>
                    <a:pt x="21600" y="3850"/>
                  </a:cubicBezTo>
                  <a:cubicBezTo>
                    <a:pt x="21600" y="3850"/>
                    <a:pt x="21600" y="3743"/>
                    <a:pt x="21600" y="3743"/>
                  </a:cubicBezTo>
                  <a:close/>
                  <a:moveTo>
                    <a:pt x="9180" y="20958"/>
                  </a:moveTo>
                  <a:cubicBezTo>
                    <a:pt x="8775" y="20958"/>
                    <a:pt x="8505" y="20745"/>
                    <a:pt x="8505" y="20531"/>
                  </a:cubicBezTo>
                  <a:cubicBezTo>
                    <a:pt x="8505" y="20210"/>
                    <a:pt x="8775" y="19996"/>
                    <a:pt x="9045" y="19996"/>
                  </a:cubicBezTo>
                  <a:cubicBezTo>
                    <a:pt x="9450" y="19996"/>
                    <a:pt x="9720" y="20210"/>
                    <a:pt x="9720" y="20531"/>
                  </a:cubicBezTo>
                  <a:cubicBezTo>
                    <a:pt x="9720" y="20745"/>
                    <a:pt x="9450" y="20958"/>
                    <a:pt x="9180" y="20958"/>
                  </a:cubicBezTo>
                  <a:close/>
                  <a:moveTo>
                    <a:pt x="10665" y="20958"/>
                  </a:moveTo>
                  <a:cubicBezTo>
                    <a:pt x="10395" y="20958"/>
                    <a:pt x="10125" y="20745"/>
                    <a:pt x="10125" y="20531"/>
                  </a:cubicBezTo>
                  <a:cubicBezTo>
                    <a:pt x="10125" y="20210"/>
                    <a:pt x="10395" y="19996"/>
                    <a:pt x="10665" y="19996"/>
                  </a:cubicBezTo>
                  <a:cubicBezTo>
                    <a:pt x="11070" y="19996"/>
                    <a:pt x="11340" y="20210"/>
                    <a:pt x="11340" y="20531"/>
                  </a:cubicBezTo>
                  <a:cubicBezTo>
                    <a:pt x="11340" y="20745"/>
                    <a:pt x="11070" y="20958"/>
                    <a:pt x="10665" y="20958"/>
                  </a:cubicBezTo>
                  <a:close/>
                  <a:moveTo>
                    <a:pt x="12420" y="20958"/>
                  </a:moveTo>
                  <a:cubicBezTo>
                    <a:pt x="12015" y="20958"/>
                    <a:pt x="11745" y="20745"/>
                    <a:pt x="11745" y="20531"/>
                  </a:cubicBezTo>
                  <a:cubicBezTo>
                    <a:pt x="11745" y="20210"/>
                    <a:pt x="12015" y="19996"/>
                    <a:pt x="12420" y="19996"/>
                  </a:cubicBezTo>
                  <a:cubicBezTo>
                    <a:pt x="12690" y="19996"/>
                    <a:pt x="12960" y="20210"/>
                    <a:pt x="12960" y="20531"/>
                  </a:cubicBezTo>
                  <a:cubicBezTo>
                    <a:pt x="12960" y="20745"/>
                    <a:pt x="12690" y="20958"/>
                    <a:pt x="12420" y="20958"/>
                  </a:cubicBezTo>
                  <a:close/>
                  <a:moveTo>
                    <a:pt x="2700" y="19675"/>
                  </a:moveTo>
                  <a:cubicBezTo>
                    <a:pt x="2700" y="2673"/>
                    <a:pt x="2700" y="2673"/>
                    <a:pt x="2700" y="2673"/>
                  </a:cubicBezTo>
                  <a:cubicBezTo>
                    <a:pt x="18900" y="2673"/>
                    <a:pt x="18900" y="2673"/>
                    <a:pt x="18900" y="2673"/>
                  </a:cubicBezTo>
                  <a:cubicBezTo>
                    <a:pt x="18900" y="19675"/>
                    <a:pt x="18900" y="19675"/>
                    <a:pt x="18900" y="19675"/>
                  </a:cubicBezTo>
                  <a:lnTo>
                    <a:pt x="2700" y="19675"/>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540" name="Shape 1540"/>
            <p:cNvSpPr/>
            <p:nvPr/>
          </p:nvSpPr>
          <p:spPr>
            <a:xfrm>
              <a:off x="1704975" y="0"/>
              <a:ext cx="452439" cy="1508126"/>
            </a:xfrm>
            <a:custGeom>
              <a:avLst/>
              <a:gdLst/>
              <a:ahLst/>
              <a:cxnLst>
                <a:cxn ang="0">
                  <a:pos x="wd2" y="hd2"/>
                </a:cxn>
                <a:cxn ang="5400000">
                  <a:pos x="wd2" y="hd2"/>
                </a:cxn>
                <a:cxn ang="10800000">
                  <a:pos x="wd2" y="hd2"/>
                </a:cxn>
                <a:cxn ang="16200000">
                  <a:pos x="wd2" y="hd2"/>
                </a:cxn>
              </a:cxnLst>
              <a:rect l="0" t="0" r="r" b="b"/>
              <a:pathLst>
                <a:path w="20939" h="21600" extrusionOk="0">
                  <a:moveTo>
                    <a:pt x="20939" y="547"/>
                  </a:moveTo>
                  <a:cubicBezTo>
                    <a:pt x="18955" y="7519"/>
                    <a:pt x="21159" y="14628"/>
                    <a:pt x="19396" y="21600"/>
                  </a:cubicBezTo>
                  <a:cubicBezTo>
                    <a:pt x="12783" y="21395"/>
                    <a:pt x="6392" y="21258"/>
                    <a:pt x="0" y="21053"/>
                  </a:cubicBezTo>
                  <a:cubicBezTo>
                    <a:pt x="1983" y="14081"/>
                    <a:pt x="-441" y="6972"/>
                    <a:pt x="1543" y="0"/>
                  </a:cubicBezTo>
                  <a:cubicBezTo>
                    <a:pt x="7935" y="205"/>
                    <a:pt x="14326" y="342"/>
                    <a:pt x="20939" y="547"/>
                  </a:cubicBezTo>
                </a:path>
              </a:pathLst>
            </a:custGeom>
            <a:solidFill>
              <a:srgbClr val="3C9BC1"/>
            </a:solidFill>
            <a:ln w="12700" cap="flat">
              <a:noFill/>
              <a:miter lim="400000"/>
            </a:ln>
            <a:effectLst/>
          </p:spPr>
          <p:txBody>
            <a:bodyPr wrap="square" lIns="91439" tIns="91439" rIns="91439" bIns="91439" numCol="1" anchor="t">
              <a:noAutofit/>
            </a:bodyPr>
            <a:lstStyle/>
            <a:p/>
          </p:txBody>
        </p:sp>
        <p:sp>
          <p:nvSpPr>
            <p:cNvPr id="1541" name="Shape 1541"/>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600"/>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9310"/>
                    <a:pt x="0" y="8938"/>
                  </a:cubicBezTo>
                  <a:cubicBezTo>
                    <a:pt x="864" y="1862"/>
                    <a:pt x="864" y="1862"/>
                    <a:pt x="864" y="1862"/>
                  </a:cubicBezTo>
                  <a:cubicBezTo>
                    <a:pt x="864" y="1490"/>
                    <a:pt x="864" y="1490"/>
                    <a:pt x="1296" y="1490"/>
                  </a:cubicBezTo>
                  <a:cubicBezTo>
                    <a:pt x="12096" y="2234"/>
                    <a:pt x="12096" y="2234"/>
                    <a:pt x="12096"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21F20"/>
            </a:solidFill>
            <a:ln w="12700" cap="flat">
              <a:noFill/>
              <a:miter lim="400000"/>
            </a:ln>
            <a:effectLst/>
          </p:spPr>
          <p:txBody>
            <a:bodyPr wrap="square" lIns="91439" tIns="91439" rIns="91439" bIns="91439" numCol="1" anchor="t">
              <a:noAutofit/>
            </a:bodyPr>
            <a:lstStyle/>
            <a:p/>
          </p:txBody>
        </p:sp>
        <p:sp>
          <p:nvSpPr>
            <p:cNvPr id="1542" name="Shape 1542"/>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9310"/>
                    <a:pt x="0" y="8938"/>
                  </a:cubicBezTo>
                  <a:cubicBezTo>
                    <a:pt x="864" y="1862"/>
                    <a:pt x="864" y="1862"/>
                    <a:pt x="864" y="1862"/>
                  </a:cubicBezTo>
                  <a:cubicBezTo>
                    <a:pt x="864" y="1490"/>
                    <a:pt x="864" y="1490"/>
                    <a:pt x="1296" y="1490"/>
                  </a:cubicBezTo>
                  <a:cubicBezTo>
                    <a:pt x="12096" y="2234"/>
                    <a:pt x="12096" y="2234"/>
                    <a:pt x="12096"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42021"/>
            </a:solidFill>
            <a:ln w="12700" cap="flat">
              <a:noFill/>
              <a:miter lim="400000"/>
            </a:ln>
            <a:effectLst/>
          </p:spPr>
          <p:txBody>
            <a:bodyPr wrap="square" lIns="91439" tIns="91439" rIns="91439" bIns="91439" numCol="1" anchor="t">
              <a:noAutofit/>
            </a:bodyPr>
            <a:lstStyle/>
            <a:p/>
          </p:txBody>
        </p:sp>
        <p:sp>
          <p:nvSpPr>
            <p:cNvPr id="1543" name="Shape 1543"/>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9310"/>
                    <a:pt x="0" y="8938"/>
                  </a:cubicBezTo>
                  <a:cubicBezTo>
                    <a:pt x="864" y="1862"/>
                    <a:pt x="864" y="1862"/>
                    <a:pt x="864" y="1862"/>
                  </a:cubicBezTo>
                  <a:cubicBezTo>
                    <a:pt x="864" y="1490"/>
                    <a:pt x="864" y="1490"/>
                    <a:pt x="1296" y="1490"/>
                  </a:cubicBezTo>
                  <a:cubicBezTo>
                    <a:pt x="12096" y="2234"/>
                    <a:pt x="12096" y="2234"/>
                    <a:pt x="12096"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52122"/>
            </a:solidFill>
            <a:ln w="12700" cap="flat">
              <a:noFill/>
              <a:miter lim="400000"/>
            </a:ln>
            <a:effectLst/>
          </p:spPr>
          <p:txBody>
            <a:bodyPr wrap="square" lIns="91439" tIns="91439" rIns="91439" bIns="91439" numCol="1" anchor="t">
              <a:noAutofit/>
            </a:bodyPr>
            <a:lstStyle/>
            <a:p/>
          </p:txBody>
        </p:sp>
        <p:sp>
          <p:nvSpPr>
            <p:cNvPr id="1544" name="Shape 1544"/>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096" y="2234"/>
                    <a:pt x="12096" y="2234"/>
                    <a:pt x="12096"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72323"/>
            </a:solidFill>
            <a:ln w="12700" cap="flat">
              <a:noFill/>
              <a:miter lim="400000"/>
            </a:ln>
            <a:effectLst/>
          </p:spPr>
          <p:txBody>
            <a:bodyPr wrap="square" lIns="91439" tIns="91439" rIns="91439" bIns="91439" numCol="1" anchor="t">
              <a:noAutofit/>
            </a:bodyPr>
            <a:lstStyle/>
            <a:p/>
          </p:txBody>
        </p:sp>
        <p:sp>
          <p:nvSpPr>
            <p:cNvPr id="1545" name="Shape 1545"/>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096" y="2234"/>
                    <a:pt x="12096" y="2234"/>
                    <a:pt x="12096"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82424"/>
            </a:solidFill>
            <a:ln w="12700" cap="flat">
              <a:noFill/>
              <a:miter lim="400000"/>
            </a:ln>
            <a:effectLst/>
          </p:spPr>
          <p:txBody>
            <a:bodyPr wrap="square" lIns="91439" tIns="91439" rIns="91439" bIns="91439" numCol="1" anchor="t">
              <a:noAutofit/>
            </a:bodyPr>
            <a:lstStyle/>
            <a:p/>
          </p:txBody>
        </p:sp>
        <p:sp>
          <p:nvSpPr>
            <p:cNvPr id="1546" name="Shape 1546"/>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096" y="2234"/>
                    <a:pt x="12096" y="2234"/>
                    <a:pt x="12096"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A2525"/>
            </a:solidFill>
            <a:ln w="12700" cap="flat">
              <a:noFill/>
              <a:miter lim="400000"/>
            </a:ln>
            <a:effectLst/>
          </p:spPr>
          <p:txBody>
            <a:bodyPr wrap="square" lIns="91439" tIns="91439" rIns="91439" bIns="91439" numCol="1" anchor="t">
              <a:noAutofit/>
            </a:bodyPr>
            <a:lstStyle/>
            <a:p/>
          </p:txBody>
        </p:sp>
        <p:sp>
          <p:nvSpPr>
            <p:cNvPr id="1547" name="Shape 1547"/>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B2626"/>
            </a:solidFill>
            <a:ln w="12700" cap="flat">
              <a:noFill/>
              <a:miter lim="400000"/>
            </a:ln>
            <a:effectLst/>
          </p:spPr>
          <p:txBody>
            <a:bodyPr wrap="square" lIns="91439" tIns="91439" rIns="91439" bIns="91439" numCol="1" anchor="t">
              <a:noAutofit/>
            </a:bodyPr>
            <a:lstStyle/>
            <a:p/>
          </p:txBody>
        </p:sp>
        <p:sp>
          <p:nvSpPr>
            <p:cNvPr id="1548" name="Shape 1548"/>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D2727"/>
            </a:solidFill>
            <a:ln w="12700" cap="flat">
              <a:noFill/>
              <a:miter lim="400000"/>
            </a:ln>
            <a:effectLst/>
          </p:spPr>
          <p:txBody>
            <a:bodyPr wrap="square" lIns="91439" tIns="91439" rIns="91439" bIns="91439" numCol="1" anchor="t">
              <a:noAutofit/>
            </a:bodyPr>
            <a:lstStyle/>
            <a:p/>
          </p:txBody>
        </p:sp>
        <p:sp>
          <p:nvSpPr>
            <p:cNvPr id="1549" name="Shape 1549"/>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E2929"/>
            </a:solidFill>
            <a:ln w="12700" cap="flat">
              <a:noFill/>
              <a:miter lim="400000"/>
            </a:ln>
            <a:effectLst/>
          </p:spPr>
          <p:txBody>
            <a:bodyPr wrap="square" lIns="91439" tIns="91439" rIns="91439" bIns="91439" numCol="1" anchor="t">
              <a:noAutofit/>
            </a:bodyPr>
            <a:lstStyle/>
            <a:p/>
          </p:txBody>
        </p:sp>
        <p:sp>
          <p:nvSpPr>
            <p:cNvPr id="1550" name="Shape 1550"/>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02A2A"/>
            </a:solidFill>
            <a:ln w="12700" cap="flat">
              <a:noFill/>
              <a:miter lim="400000"/>
            </a:ln>
            <a:effectLst/>
          </p:spPr>
          <p:txBody>
            <a:bodyPr wrap="square" lIns="91439" tIns="91439" rIns="91439" bIns="91439" numCol="1" anchor="t">
              <a:noAutofit/>
            </a:bodyPr>
            <a:lstStyle/>
            <a:p/>
          </p:txBody>
        </p:sp>
        <p:sp>
          <p:nvSpPr>
            <p:cNvPr id="1551" name="Shape 1551"/>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12B2B"/>
            </a:solidFill>
            <a:ln w="12700" cap="flat">
              <a:noFill/>
              <a:miter lim="400000"/>
            </a:ln>
            <a:effectLst/>
          </p:spPr>
          <p:txBody>
            <a:bodyPr wrap="square" lIns="91439" tIns="91439" rIns="91439" bIns="91439" numCol="1" anchor="t">
              <a:noAutofit/>
            </a:bodyPr>
            <a:lstStyle/>
            <a:p/>
          </p:txBody>
        </p:sp>
        <p:sp>
          <p:nvSpPr>
            <p:cNvPr id="1552" name="Shape 1552"/>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32C2C"/>
            </a:solidFill>
            <a:ln w="12700" cap="flat">
              <a:noFill/>
              <a:miter lim="400000"/>
            </a:ln>
            <a:effectLst/>
          </p:spPr>
          <p:txBody>
            <a:bodyPr wrap="square" lIns="91439" tIns="91439" rIns="91439" bIns="91439" numCol="1" anchor="t">
              <a:noAutofit/>
            </a:bodyPr>
            <a:lstStyle/>
            <a:p/>
          </p:txBody>
        </p:sp>
        <p:sp>
          <p:nvSpPr>
            <p:cNvPr id="1553" name="Shape 1553"/>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52E2D"/>
            </a:solidFill>
            <a:ln w="12700" cap="flat">
              <a:noFill/>
              <a:miter lim="400000"/>
            </a:ln>
            <a:effectLst/>
          </p:spPr>
          <p:txBody>
            <a:bodyPr wrap="square" lIns="91439" tIns="91439" rIns="91439" bIns="91439" numCol="1" anchor="t">
              <a:noAutofit/>
            </a:bodyPr>
            <a:lstStyle/>
            <a:p/>
          </p:txBody>
        </p:sp>
        <p:sp>
          <p:nvSpPr>
            <p:cNvPr id="1554" name="Shape 1554"/>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62F2E"/>
            </a:solidFill>
            <a:ln w="12700" cap="flat">
              <a:noFill/>
              <a:miter lim="400000"/>
            </a:ln>
            <a:effectLst/>
          </p:spPr>
          <p:txBody>
            <a:bodyPr wrap="square" lIns="91439" tIns="91439" rIns="91439" bIns="91439" numCol="1" anchor="t">
              <a:noAutofit/>
            </a:bodyPr>
            <a:lstStyle/>
            <a:p/>
          </p:txBody>
        </p:sp>
        <p:sp>
          <p:nvSpPr>
            <p:cNvPr id="1555" name="Shape 1555"/>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7302F"/>
            </a:solidFill>
            <a:ln w="12700" cap="flat">
              <a:noFill/>
              <a:miter lim="400000"/>
            </a:ln>
            <a:effectLst/>
          </p:spPr>
          <p:txBody>
            <a:bodyPr wrap="square" lIns="91439" tIns="91439" rIns="91439" bIns="91439" numCol="1" anchor="t">
              <a:noAutofit/>
            </a:bodyPr>
            <a:lstStyle/>
            <a:p/>
          </p:txBody>
        </p:sp>
        <p:sp>
          <p:nvSpPr>
            <p:cNvPr id="1556" name="Shape 1556"/>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93131"/>
            </a:solidFill>
            <a:ln w="12700" cap="flat">
              <a:noFill/>
              <a:miter lim="400000"/>
            </a:ln>
            <a:effectLst/>
          </p:spPr>
          <p:txBody>
            <a:bodyPr wrap="square" lIns="91439" tIns="91439" rIns="91439" bIns="91439" numCol="1" anchor="t">
              <a:noAutofit/>
            </a:bodyPr>
            <a:lstStyle/>
            <a:p/>
          </p:txBody>
        </p:sp>
        <p:sp>
          <p:nvSpPr>
            <p:cNvPr id="1557" name="Shape 1557"/>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A3332"/>
            </a:solidFill>
            <a:ln w="12700" cap="flat">
              <a:noFill/>
              <a:miter lim="400000"/>
            </a:ln>
            <a:effectLst/>
          </p:spPr>
          <p:txBody>
            <a:bodyPr wrap="square" lIns="91439" tIns="91439" rIns="91439" bIns="91439" numCol="1" anchor="t">
              <a:noAutofit/>
            </a:bodyPr>
            <a:lstStyle/>
            <a:p/>
          </p:txBody>
        </p:sp>
        <p:sp>
          <p:nvSpPr>
            <p:cNvPr id="1558" name="Shape 1558"/>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C3433"/>
            </a:solidFill>
            <a:ln w="12700" cap="flat">
              <a:noFill/>
              <a:miter lim="400000"/>
            </a:ln>
            <a:effectLst/>
          </p:spPr>
          <p:txBody>
            <a:bodyPr wrap="square" lIns="91439" tIns="91439" rIns="91439" bIns="91439" numCol="1" anchor="t">
              <a:noAutofit/>
            </a:bodyPr>
            <a:lstStyle/>
            <a:p/>
          </p:txBody>
        </p:sp>
        <p:sp>
          <p:nvSpPr>
            <p:cNvPr id="1559" name="Shape 1559"/>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D3634"/>
            </a:solidFill>
            <a:ln w="12700" cap="flat">
              <a:noFill/>
              <a:miter lim="400000"/>
            </a:ln>
            <a:effectLst/>
          </p:spPr>
          <p:txBody>
            <a:bodyPr wrap="square" lIns="91439" tIns="91439" rIns="91439" bIns="91439" numCol="1" anchor="t">
              <a:noAutofit/>
            </a:bodyPr>
            <a:lstStyle/>
            <a:p/>
          </p:txBody>
        </p:sp>
        <p:sp>
          <p:nvSpPr>
            <p:cNvPr id="1560" name="Shape 1560"/>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F3736"/>
            </a:solidFill>
            <a:ln w="12700" cap="flat">
              <a:noFill/>
              <a:miter lim="400000"/>
            </a:ln>
            <a:effectLst/>
          </p:spPr>
          <p:txBody>
            <a:bodyPr wrap="square" lIns="91439" tIns="91439" rIns="91439" bIns="91439" numCol="1" anchor="t">
              <a:noAutofit/>
            </a:bodyPr>
            <a:lstStyle/>
            <a:p/>
          </p:txBody>
        </p:sp>
        <p:sp>
          <p:nvSpPr>
            <p:cNvPr id="1561" name="Shape 1561"/>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13837"/>
            </a:solidFill>
            <a:ln w="12700" cap="flat">
              <a:noFill/>
              <a:miter lim="400000"/>
            </a:ln>
            <a:effectLst/>
          </p:spPr>
          <p:txBody>
            <a:bodyPr wrap="square" lIns="91439" tIns="91439" rIns="91439" bIns="91439" numCol="1" anchor="t">
              <a:noAutofit/>
            </a:bodyPr>
            <a:lstStyle/>
            <a:p/>
          </p:txBody>
        </p:sp>
        <p:sp>
          <p:nvSpPr>
            <p:cNvPr id="1562" name="Shape 1562"/>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23A38"/>
            </a:solidFill>
            <a:ln w="12700" cap="flat">
              <a:noFill/>
              <a:miter lim="400000"/>
            </a:ln>
            <a:effectLst/>
          </p:spPr>
          <p:txBody>
            <a:bodyPr wrap="square" lIns="91439" tIns="91439" rIns="91439" bIns="91439" numCol="1" anchor="t">
              <a:noAutofit/>
            </a:bodyPr>
            <a:lstStyle/>
            <a:p/>
          </p:txBody>
        </p:sp>
        <p:sp>
          <p:nvSpPr>
            <p:cNvPr id="1563" name="Shape 1563"/>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43B39"/>
            </a:solidFill>
            <a:ln w="12700" cap="flat">
              <a:noFill/>
              <a:miter lim="400000"/>
            </a:ln>
            <a:effectLst/>
          </p:spPr>
          <p:txBody>
            <a:bodyPr wrap="square" lIns="91439" tIns="91439" rIns="91439" bIns="91439" numCol="1" anchor="t">
              <a:noAutofit/>
            </a:bodyPr>
            <a:lstStyle/>
            <a:p/>
          </p:txBody>
        </p:sp>
        <p:sp>
          <p:nvSpPr>
            <p:cNvPr id="1564" name="Shape 1564"/>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3779"/>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53C3B"/>
            </a:solidFill>
            <a:ln w="12700" cap="flat">
              <a:noFill/>
              <a:miter lim="400000"/>
            </a:ln>
            <a:effectLst/>
          </p:spPr>
          <p:txBody>
            <a:bodyPr wrap="square" lIns="91439" tIns="91439" rIns="91439" bIns="91439" numCol="1" anchor="t">
              <a:noAutofit/>
            </a:bodyPr>
            <a:lstStyle/>
            <a:p/>
          </p:txBody>
        </p:sp>
        <p:sp>
          <p:nvSpPr>
            <p:cNvPr id="1565" name="Shape 1565"/>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3779"/>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73E3C"/>
            </a:solidFill>
            <a:ln w="12700" cap="flat">
              <a:noFill/>
              <a:miter lim="400000"/>
            </a:ln>
            <a:effectLst/>
          </p:spPr>
          <p:txBody>
            <a:bodyPr wrap="square" lIns="91439" tIns="91439" rIns="91439" bIns="91439" numCol="1" anchor="t">
              <a:noAutofit/>
            </a:bodyPr>
            <a:lstStyle/>
            <a:p/>
          </p:txBody>
        </p:sp>
        <p:sp>
          <p:nvSpPr>
            <p:cNvPr id="1566" name="Shape 1566"/>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3779"/>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93F3D"/>
            </a:solidFill>
            <a:ln w="12700" cap="flat">
              <a:noFill/>
              <a:miter lim="400000"/>
            </a:ln>
            <a:effectLst/>
          </p:spPr>
          <p:txBody>
            <a:bodyPr wrap="square" lIns="91439" tIns="91439" rIns="91439" bIns="91439" numCol="1" anchor="t">
              <a:noAutofit/>
            </a:bodyPr>
            <a:lstStyle/>
            <a:p/>
          </p:txBody>
        </p:sp>
        <p:sp>
          <p:nvSpPr>
            <p:cNvPr id="1567" name="Shape 1567"/>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3779"/>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A413F"/>
            </a:solidFill>
            <a:ln w="12700" cap="flat">
              <a:noFill/>
              <a:miter lim="400000"/>
            </a:ln>
            <a:effectLst/>
          </p:spPr>
          <p:txBody>
            <a:bodyPr wrap="square" lIns="91439" tIns="91439" rIns="91439" bIns="91439" numCol="1" anchor="t">
              <a:noAutofit/>
            </a:bodyPr>
            <a:lstStyle/>
            <a:p/>
          </p:txBody>
        </p:sp>
        <p:sp>
          <p:nvSpPr>
            <p:cNvPr id="1568" name="Shape 1568"/>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3779"/>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C4240"/>
            </a:solidFill>
            <a:ln w="12700" cap="flat">
              <a:noFill/>
              <a:miter lim="400000"/>
            </a:ln>
            <a:effectLst/>
          </p:spPr>
          <p:txBody>
            <a:bodyPr wrap="square" lIns="91439" tIns="91439" rIns="91439" bIns="91439" numCol="1" anchor="t">
              <a:noAutofit/>
            </a:bodyPr>
            <a:lstStyle/>
            <a:p/>
          </p:txBody>
        </p:sp>
        <p:sp>
          <p:nvSpPr>
            <p:cNvPr id="1569" name="Shape 1569"/>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3779"/>
                    <a:pt x="11664" y="12290"/>
                  </a:cubicBezTo>
                  <a:cubicBezTo>
                    <a:pt x="11664" y="11917"/>
                    <a:pt x="11664" y="11917"/>
                    <a:pt x="11664" y="11917"/>
                  </a:cubicBezTo>
                  <a:cubicBezTo>
                    <a:pt x="9936" y="11545"/>
                    <a:pt x="9936" y="11545"/>
                    <a:pt x="9936" y="11545"/>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D4442"/>
            </a:solidFill>
            <a:ln w="12700" cap="flat">
              <a:noFill/>
              <a:miter lim="400000"/>
            </a:ln>
            <a:effectLst/>
          </p:spPr>
          <p:txBody>
            <a:bodyPr wrap="square" lIns="91439" tIns="91439" rIns="91439" bIns="91439" numCol="1" anchor="t">
              <a:noAutofit/>
            </a:bodyPr>
            <a:lstStyle/>
            <a:p/>
          </p:txBody>
        </p:sp>
        <p:sp>
          <p:nvSpPr>
            <p:cNvPr id="1570" name="Shape 1570"/>
            <p:cNvSpPr/>
            <p:nvPr/>
          </p:nvSpPr>
          <p:spPr>
            <a:xfrm>
              <a:off x="1806576" y="1165225"/>
              <a:ext cx="238127" cy="273582"/>
            </a:xfrm>
            <a:custGeom>
              <a:avLst/>
              <a:gdLst/>
              <a:ahLst/>
              <a:cxnLst>
                <a:cxn ang="0">
                  <a:pos x="wd2" y="hd2"/>
                </a:cxn>
                <a:cxn ang="5400000">
                  <a:pos x="wd2" y="hd2"/>
                </a:cxn>
                <a:cxn ang="10800000">
                  <a:pos x="wd2" y="hd2"/>
                </a:cxn>
                <a:cxn ang="16200000">
                  <a:pos x="wd2" y="hd2"/>
                </a:cxn>
              </a:cxnLst>
              <a:rect l="0" t="0" r="r" b="b"/>
              <a:pathLst>
                <a:path w="21600" h="21393" extrusionOk="0">
                  <a:moveTo>
                    <a:pt x="11232" y="14152"/>
                  </a:moveTo>
                  <a:cubicBezTo>
                    <a:pt x="11664" y="14152"/>
                    <a:pt x="11664" y="13779"/>
                    <a:pt x="11664" y="12290"/>
                  </a:cubicBezTo>
                  <a:cubicBezTo>
                    <a:pt x="11664" y="11917"/>
                    <a:pt x="11664" y="11917"/>
                    <a:pt x="11664" y="11917"/>
                  </a:cubicBezTo>
                  <a:cubicBezTo>
                    <a:pt x="9936" y="11545"/>
                    <a:pt x="9936" y="11545"/>
                    <a:pt x="9936" y="11545"/>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228"/>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F4543"/>
            </a:solidFill>
            <a:ln w="12700" cap="flat">
              <a:noFill/>
              <a:miter lim="400000"/>
            </a:ln>
            <a:effectLst/>
          </p:spPr>
          <p:txBody>
            <a:bodyPr wrap="square" lIns="91439" tIns="91439" rIns="91439" bIns="91439" numCol="1" anchor="t">
              <a:noAutofit/>
            </a:bodyPr>
            <a:lstStyle/>
            <a:p/>
          </p:txBody>
        </p:sp>
        <p:sp>
          <p:nvSpPr>
            <p:cNvPr id="1571" name="Shape 1571"/>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232"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232" y="14400"/>
                  </a:lnTo>
                  <a:close/>
                  <a:moveTo>
                    <a:pt x="16848" y="12505"/>
                  </a:moveTo>
                  <a:cubicBezTo>
                    <a:pt x="16848" y="12505"/>
                    <a:pt x="16416" y="12505"/>
                    <a:pt x="16416" y="12884"/>
                  </a:cubicBezTo>
                  <a:cubicBezTo>
                    <a:pt x="15552" y="21600"/>
                    <a:pt x="15552" y="21600"/>
                    <a:pt x="15552" y="21600"/>
                  </a:cubicBezTo>
                  <a:cubicBezTo>
                    <a:pt x="15552" y="21600"/>
                    <a:pt x="15552" y="21600"/>
                    <a:pt x="15552" y="21600"/>
                  </a:cubicBezTo>
                  <a:cubicBezTo>
                    <a:pt x="11232" y="21600"/>
                    <a:pt x="11232" y="21600"/>
                    <a:pt x="11232" y="21600"/>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14744"/>
            </a:solidFill>
            <a:ln w="12700" cap="flat">
              <a:noFill/>
              <a:miter lim="400000"/>
            </a:ln>
            <a:effectLst/>
          </p:spPr>
          <p:txBody>
            <a:bodyPr wrap="square" lIns="91439" tIns="91439" rIns="91439" bIns="91439" numCol="1" anchor="t">
              <a:noAutofit/>
            </a:bodyPr>
            <a:lstStyle/>
            <a:p/>
          </p:txBody>
        </p:sp>
        <p:sp>
          <p:nvSpPr>
            <p:cNvPr id="1572" name="Shape 1572"/>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232"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232" y="14400"/>
                  </a:lnTo>
                  <a:close/>
                  <a:moveTo>
                    <a:pt x="16848" y="12505"/>
                  </a:moveTo>
                  <a:cubicBezTo>
                    <a:pt x="16848" y="12505"/>
                    <a:pt x="16416" y="12505"/>
                    <a:pt x="16416" y="12505"/>
                  </a:cubicBezTo>
                  <a:cubicBezTo>
                    <a:pt x="15552" y="21600"/>
                    <a:pt x="15552" y="21600"/>
                    <a:pt x="15552" y="21600"/>
                  </a:cubicBezTo>
                  <a:cubicBezTo>
                    <a:pt x="15552" y="21600"/>
                    <a:pt x="15552" y="21600"/>
                    <a:pt x="15552" y="21600"/>
                  </a:cubicBezTo>
                  <a:cubicBezTo>
                    <a:pt x="11232" y="21600"/>
                    <a:pt x="11232" y="21600"/>
                    <a:pt x="11232" y="21600"/>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24846"/>
            </a:solidFill>
            <a:ln w="12700" cap="flat">
              <a:noFill/>
              <a:miter lim="400000"/>
            </a:ln>
            <a:effectLst/>
          </p:spPr>
          <p:txBody>
            <a:bodyPr wrap="square" lIns="91439" tIns="91439" rIns="91439" bIns="91439" numCol="1" anchor="t">
              <a:noAutofit/>
            </a:bodyPr>
            <a:lstStyle/>
            <a:p/>
          </p:txBody>
        </p:sp>
        <p:sp>
          <p:nvSpPr>
            <p:cNvPr id="1573" name="Shape 1573"/>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232"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232" y="14400"/>
                  </a:lnTo>
                  <a:close/>
                  <a:moveTo>
                    <a:pt x="16848" y="12505"/>
                  </a:moveTo>
                  <a:cubicBezTo>
                    <a:pt x="16848" y="12505"/>
                    <a:pt x="16416" y="12505"/>
                    <a:pt x="16416" y="12505"/>
                  </a:cubicBezTo>
                  <a:cubicBezTo>
                    <a:pt x="15552" y="21600"/>
                    <a:pt x="15552" y="21600"/>
                    <a:pt x="15552" y="21600"/>
                  </a:cubicBezTo>
                  <a:cubicBezTo>
                    <a:pt x="15552" y="21600"/>
                    <a:pt x="15552" y="21600"/>
                    <a:pt x="15552" y="21600"/>
                  </a:cubicBezTo>
                  <a:cubicBezTo>
                    <a:pt x="11232" y="21600"/>
                    <a:pt x="11232" y="21600"/>
                    <a:pt x="11232" y="21600"/>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44A47"/>
            </a:solidFill>
            <a:ln w="12700" cap="flat">
              <a:noFill/>
              <a:miter lim="400000"/>
            </a:ln>
            <a:effectLst/>
          </p:spPr>
          <p:txBody>
            <a:bodyPr wrap="square" lIns="91439" tIns="91439" rIns="91439" bIns="91439" numCol="1" anchor="t">
              <a:noAutofit/>
            </a:bodyPr>
            <a:lstStyle/>
            <a:p/>
          </p:txBody>
        </p:sp>
        <p:sp>
          <p:nvSpPr>
            <p:cNvPr id="1574" name="Shape 1574"/>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232"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232" y="14400"/>
                  </a:lnTo>
                  <a:close/>
                  <a:moveTo>
                    <a:pt x="16848" y="12505"/>
                  </a:moveTo>
                  <a:cubicBezTo>
                    <a:pt x="16848" y="12505"/>
                    <a:pt x="16416" y="12505"/>
                    <a:pt x="16416" y="12505"/>
                  </a:cubicBezTo>
                  <a:cubicBezTo>
                    <a:pt x="15552" y="21600"/>
                    <a:pt x="15552" y="21600"/>
                    <a:pt x="15552" y="21600"/>
                  </a:cubicBezTo>
                  <a:cubicBezTo>
                    <a:pt x="15552" y="21600"/>
                    <a:pt x="15552" y="21600"/>
                    <a:pt x="15552" y="21600"/>
                  </a:cubicBezTo>
                  <a:cubicBezTo>
                    <a:pt x="11232" y="21600"/>
                    <a:pt x="11232" y="21600"/>
                    <a:pt x="11232" y="21600"/>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54B49"/>
            </a:solidFill>
            <a:ln w="12700" cap="flat">
              <a:noFill/>
              <a:miter lim="400000"/>
            </a:ln>
            <a:effectLst/>
          </p:spPr>
          <p:txBody>
            <a:bodyPr wrap="square" lIns="91439" tIns="91439" rIns="91439" bIns="91439" numCol="1" anchor="t">
              <a:noAutofit/>
            </a:bodyPr>
            <a:lstStyle/>
            <a:p/>
          </p:txBody>
        </p:sp>
        <p:sp>
          <p:nvSpPr>
            <p:cNvPr id="1575" name="Shape 1575"/>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232"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232" y="14400"/>
                  </a:lnTo>
                  <a:close/>
                  <a:moveTo>
                    <a:pt x="16848" y="12505"/>
                  </a:moveTo>
                  <a:cubicBezTo>
                    <a:pt x="16848" y="12505"/>
                    <a:pt x="16416" y="12505"/>
                    <a:pt x="16416" y="12505"/>
                  </a:cubicBezTo>
                  <a:cubicBezTo>
                    <a:pt x="15552" y="21600"/>
                    <a:pt x="15552" y="21600"/>
                    <a:pt x="15552" y="21600"/>
                  </a:cubicBezTo>
                  <a:cubicBezTo>
                    <a:pt x="15552" y="21600"/>
                    <a:pt x="15552" y="21600"/>
                    <a:pt x="15552" y="21600"/>
                  </a:cubicBezTo>
                  <a:cubicBezTo>
                    <a:pt x="11232" y="21600"/>
                    <a:pt x="11232" y="21600"/>
                    <a:pt x="11232" y="21600"/>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74D4A"/>
            </a:solidFill>
            <a:ln w="12700" cap="flat">
              <a:noFill/>
              <a:miter lim="400000"/>
            </a:ln>
            <a:effectLst/>
          </p:spPr>
          <p:txBody>
            <a:bodyPr wrap="square" lIns="91439" tIns="91439" rIns="91439" bIns="91439" numCol="1" anchor="t">
              <a:noAutofit/>
            </a:bodyPr>
            <a:lstStyle/>
            <a:p/>
          </p:txBody>
        </p:sp>
        <p:sp>
          <p:nvSpPr>
            <p:cNvPr id="1576" name="Shape 1576"/>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600"/>
                    <a:pt x="15552" y="21600"/>
                    <a:pt x="15552" y="21600"/>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94E4C"/>
            </a:solidFill>
            <a:ln w="12700" cap="flat">
              <a:noFill/>
              <a:miter lim="400000"/>
            </a:ln>
            <a:effectLst/>
          </p:spPr>
          <p:txBody>
            <a:bodyPr wrap="square" lIns="91439" tIns="91439" rIns="91439" bIns="91439" numCol="1" anchor="t">
              <a:noAutofit/>
            </a:bodyPr>
            <a:lstStyle/>
            <a:p/>
          </p:txBody>
        </p:sp>
        <p:sp>
          <p:nvSpPr>
            <p:cNvPr id="1577" name="Shape 1577"/>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600"/>
                    <a:pt x="15552" y="21600"/>
                    <a:pt x="15552" y="21600"/>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A504D"/>
            </a:solidFill>
            <a:ln w="12700" cap="flat">
              <a:noFill/>
              <a:miter lim="400000"/>
            </a:ln>
            <a:effectLst/>
          </p:spPr>
          <p:txBody>
            <a:bodyPr wrap="square" lIns="91439" tIns="91439" rIns="91439" bIns="91439" numCol="1" anchor="t">
              <a:noAutofit/>
            </a:bodyPr>
            <a:lstStyle/>
            <a:p/>
          </p:txBody>
        </p:sp>
        <p:sp>
          <p:nvSpPr>
            <p:cNvPr id="1578" name="Shape 1578"/>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C524F"/>
            </a:solidFill>
            <a:ln w="12700" cap="flat">
              <a:noFill/>
              <a:miter lim="400000"/>
            </a:ln>
            <a:effectLst/>
          </p:spPr>
          <p:txBody>
            <a:bodyPr wrap="square" lIns="91439" tIns="91439" rIns="91439" bIns="91439" numCol="1" anchor="t">
              <a:noAutofit/>
            </a:bodyPr>
            <a:lstStyle/>
            <a:p/>
          </p:txBody>
        </p:sp>
        <p:sp>
          <p:nvSpPr>
            <p:cNvPr id="1579" name="Shape 1579"/>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E5350"/>
            </a:solidFill>
            <a:ln w="12700" cap="flat">
              <a:noFill/>
              <a:miter lim="400000"/>
            </a:ln>
            <a:effectLst/>
          </p:spPr>
          <p:txBody>
            <a:bodyPr wrap="square" lIns="91439" tIns="91439" rIns="91439" bIns="91439" numCol="1" anchor="t">
              <a:noAutofit/>
            </a:bodyPr>
            <a:lstStyle/>
            <a:p/>
          </p:txBody>
        </p:sp>
        <p:sp>
          <p:nvSpPr>
            <p:cNvPr id="1580" name="Shape 1580"/>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F5552"/>
            </a:solidFill>
            <a:ln w="12700" cap="flat">
              <a:noFill/>
              <a:miter lim="400000"/>
            </a:ln>
            <a:effectLst/>
          </p:spPr>
          <p:txBody>
            <a:bodyPr wrap="square" lIns="91439" tIns="91439" rIns="91439" bIns="91439" numCol="1" anchor="t">
              <a:noAutofit/>
            </a:bodyPr>
            <a:lstStyle/>
            <a:p/>
          </p:txBody>
        </p:sp>
        <p:sp>
          <p:nvSpPr>
            <p:cNvPr id="1581" name="Shape 1581"/>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615753"/>
            </a:solidFill>
            <a:ln w="12700" cap="flat">
              <a:noFill/>
              <a:miter lim="400000"/>
            </a:ln>
            <a:effectLst/>
          </p:spPr>
          <p:txBody>
            <a:bodyPr wrap="square" lIns="91439" tIns="91439" rIns="91439" bIns="91439" numCol="1" anchor="t">
              <a:noAutofit/>
            </a:bodyPr>
            <a:lstStyle/>
            <a:p/>
          </p:txBody>
        </p:sp>
        <p:sp>
          <p:nvSpPr>
            <p:cNvPr id="1582" name="Shape 1582"/>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635855"/>
            </a:solidFill>
            <a:ln w="12700" cap="flat">
              <a:noFill/>
              <a:miter lim="400000"/>
            </a:ln>
            <a:effectLst/>
          </p:spPr>
          <p:txBody>
            <a:bodyPr wrap="square" lIns="91439" tIns="91439" rIns="91439" bIns="91439" numCol="1" anchor="t">
              <a:noAutofit/>
            </a:bodyPr>
            <a:lstStyle/>
            <a:p/>
          </p:txBody>
        </p:sp>
        <p:sp>
          <p:nvSpPr>
            <p:cNvPr id="1583" name="Shape 1583"/>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655A57"/>
            </a:solidFill>
            <a:ln w="12700" cap="flat">
              <a:noFill/>
              <a:miter lim="400000"/>
            </a:ln>
            <a:effectLst/>
          </p:spPr>
          <p:txBody>
            <a:bodyPr wrap="square" lIns="91439" tIns="91439" rIns="91439" bIns="91439" numCol="1" anchor="t">
              <a:noAutofit/>
            </a:bodyPr>
            <a:lstStyle/>
            <a:p/>
          </p:txBody>
        </p:sp>
        <p:sp>
          <p:nvSpPr>
            <p:cNvPr id="1584" name="Shape 1584"/>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505"/>
                  </a:cubicBezTo>
                  <a:lnTo>
                    <a:pt x="16848" y="12505"/>
                  </a:lnTo>
                  <a:close/>
                </a:path>
              </a:pathLst>
            </a:custGeom>
            <a:solidFill>
              <a:srgbClr val="665C58"/>
            </a:solidFill>
            <a:ln w="12700" cap="flat">
              <a:noFill/>
              <a:miter lim="400000"/>
            </a:ln>
            <a:effectLst/>
          </p:spPr>
          <p:txBody>
            <a:bodyPr wrap="square" lIns="91439" tIns="91439" rIns="91439" bIns="91439" numCol="1" anchor="t">
              <a:noAutofit/>
            </a:bodyPr>
            <a:lstStyle/>
            <a:p/>
          </p:txBody>
        </p:sp>
        <p:sp>
          <p:nvSpPr>
            <p:cNvPr id="1585" name="Shape 1585"/>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505"/>
                  </a:cubicBezTo>
                  <a:lnTo>
                    <a:pt x="16848" y="12505"/>
                  </a:lnTo>
                  <a:close/>
                </a:path>
              </a:pathLst>
            </a:custGeom>
            <a:solidFill>
              <a:srgbClr val="685D5A"/>
            </a:solidFill>
            <a:ln w="12700" cap="flat">
              <a:noFill/>
              <a:miter lim="400000"/>
            </a:ln>
            <a:effectLst/>
          </p:spPr>
          <p:txBody>
            <a:bodyPr wrap="square" lIns="91439" tIns="91439" rIns="91439" bIns="91439" numCol="1" anchor="t">
              <a:noAutofit/>
            </a:bodyPr>
            <a:lstStyle/>
            <a:p/>
          </p:txBody>
        </p:sp>
        <p:sp>
          <p:nvSpPr>
            <p:cNvPr id="1586" name="Shape 1586"/>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6A5F5B"/>
            </a:solidFill>
            <a:ln w="12700" cap="flat">
              <a:noFill/>
              <a:miter lim="400000"/>
            </a:ln>
            <a:effectLst/>
          </p:spPr>
          <p:txBody>
            <a:bodyPr wrap="square" lIns="91439" tIns="91439" rIns="91439" bIns="91439" numCol="1" anchor="t">
              <a:noAutofit/>
            </a:bodyPr>
            <a:lstStyle/>
            <a:p/>
          </p:txBody>
        </p:sp>
        <p:sp>
          <p:nvSpPr>
            <p:cNvPr id="1587" name="Shape 1587"/>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6C615D"/>
            </a:solidFill>
            <a:ln w="12700" cap="flat">
              <a:noFill/>
              <a:miter lim="400000"/>
            </a:ln>
            <a:effectLst/>
          </p:spPr>
          <p:txBody>
            <a:bodyPr wrap="square" lIns="91439" tIns="91439" rIns="91439" bIns="91439" numCol="1" anchor="t">
              <a:noAutofit/>
            </a:bodyPr>
            <a:lstStyle/>
            <a:p/>
          </p:txBody>
        </p:sp>
        <p:sp>
          <p:nvSpPr>
            <p:cNvPr id="1588" name="Shape 1588"/>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6E625F"/>
            </a:solidFill>
            <a:ln w="12700" cap="flat">
              <a:noFill/>
              <a:miter lim="400000"/>
            </a:ln>
            <a:effectLst/>
          </p:spPr>
          <p:txBody>
            <a:bodyPr wrap="square" lIns="91439" tIns="91439" rIns="91439" bIns="91439" numCol="1" anchor="t">
              <a:noAutofit/>
            </a:bodyPr>
            <a:lstStyle/>
            <a:p/>
          </p:txBody>
        </p:sp>
        <p:sp>
          <p:nvSpPr>
            <p:cNvPr id="1589" name="Shape 1589"/>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6F6461"/>
            </a:solidFill>
            <a:ln w="12700" cap="flat">
              <a:noFill/>
              <a:miter lim="400000"/>
            </a:ln>
            <a:effectLst/>
          </p:spPr>
          <p:txBody>
            <a:bodyPr wrap="square" lIns="91439" tIns="91439" rIns="91439" bIns="91439" numCol="1" anchor="t">
              <a:noAutofit/>
            </a:bodyPr>
            <a:lstStyle/>
            <a:p/>
          </p:txBody>
        </p:sp>
        <p:sp>
          <p:nvSpPr>
            <p:cNvPr id="1590" name="Shape 1590"/>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16662"/>
            </a:solidFill>
            <a:ln w="12700" cap="flat">
              <a:noFill/>
              <a:miter lim="400000"/>
            </a:ln>
            <a:effectLst/>
          </p:spPr>
          <p:txBody>
            <a:bodyPr wrap="square" lIns="91439" tIns="91439" rIns="91439" bIns="91439" numCol="1" anchor="t">
              <a:noAutofit/>
            </a:bodyPr>
            <a:lstStyle/>
            <a:p/>
          </p:txBody>
        </p:sp>
        <p:sp>
          <p:nvSpPr>
            <p:cNvPr id="1591" name="Shape 1591"/>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36864"/>
            </a:solidFill>
            <a:ln w="12700" cap="flat">
              <a:noFill/>
              <a:miter lim="400000"/>
            </a:ln>
            <a:effectLst/>
          </p:spPr>
          <p:txBody>
            <a:bodyPr wrap="square" lIns="91439" tIns="91439" rIns="91439" bIns="91439" numCol="1" anchor="t">
              <a:noAutofit/>
            </a:bodyPr>
            <a:lstStyle/>
            <a:p/>
          </p:txBody>
        </p:sp>
        <p:sp>
          <p:nvSpPr>
            <p:cNvPr id="1592" name="Shape 1592"/>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56A66"/>
            </a:solidFill>
            <a:ln w="12700" cap="flat">
              <a:noFill/>
              <a:miter lim="400000"/>
            </a:ln>
            <a:effectLst/>
          </p:spPr>
          <p:txBody>
            <a:bodyPr wrap="square" lIns="91439" tIns="91439" rIns="91439" bIns="91439" numCol="1" anchor="t">
              <a:noAutofit/>
            </a:bodyPr>
            <a:lstStyle/>
            <a:p/>
          </p:txBody>
        </p:sp>
        <p:sp>
          <p:nvSpPr>
            <p:cNvPr id="1593" name="Shape 1593"/>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76C68"/>
            </a:solidFill>
            <a:ln w="12700" cap="flat">
              <a:noFill/>
              <a:miter lim="400000"/>
            </a:ln>
            <a:effectLst/>
          </p:spPr>
          <p:txBody>
            <a:bodyPr wrap="square" lIns="91439" tIns="91439" rIns="91439" bIns="91439" numCol="1" anchor="t">
              <a:noAutofit/>
            </a:bodyPr>
            <a:lstStyle/>
            <a:p/>
          </p:txBody>
        </p:sp>
        <p:sp>
          <p:nvSpPr>
            <p:cNvPr id="1594" name="Shape 1594"/>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86D6A"/>
            </a:solidFill>
            <a:ln w="12700" cap="flat">
              <a:noFill/>
              <a:miter lim="400000"/>
            </a:ln>
            <a:effectLst/>
          </p:spPr>
          <p:txBody>
            <a:bodyPr wrap="square" lIns="91439" tIns="91439" rIns="91439" bIns="91439" numCol="1" anchor="t">
              <a:noAutofit/>
            </a:bodyPr>
            <a:lstStyle/>
            <a:p/>
          </p:txBody>
        </p:sp>
        <p:sp>
          <p:nvSpPr>
            <p:cNvPr id="1595" name="Shape 1595"/>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A6F6B"/>
            </a:solidFill>
            <a:ln w="12700" cap="flat">
              <a:noFill/>
              <a:miter lim="400000"/>
            </a:ln>
            <a:effectLst/>
          </p:spPr>
          <p:txBody>
            <a:bodyPr wrap="square" lIns="91439" tIns="91439" rIns="91439" bIns="91439" numCol="1" anchor="t">
              <a:noAutofit/>
            </a:bodyPr>
            <a:lstStyle/>
            <a:p/>
          </p:txBody>
        </p:sp>
        <p:sp>
          <p:nvSpPr>
            <p:cNvPr id="1596" name="Shape 1596"/>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848"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C716D"/>
            </a:solidFill>
            <a:ln w="12700" cap="flat">
              <a:noFill/>
              <a:miter lim="400000"/>
            </a:ln>
            <a:effectLst/>
          </p:spPr>
          <p:txBody>
            <a:bodyPr wrap="square" lIns="91439" tIns="91439" rIns="91439" bIns="91439" numCol="1" anchor="t">
              <a:noAutofit/>
            </a:bodyPr>
            <a:lstStyle/>
            <a:p/>
          </p:txBody>
        </p:sp>
        <p:sp>
          <p:nvSpPr>
            <p:cNvPr id="1597" name="Shape 1597"/>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848"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E736F"/>
            </a:solidFill>
            <a:ln w="12700" cap="flat">
              <a:noFill/>
              <a:miter lim="400000"/>
            </a:ln>
            <a:effectLst/>
          </p:spPr>
          <p:txBody>
            <a:bodyPr wrap="square" lIns="91439" tIns="91439" rIns="91439" bIns="91439" numCol="1" anchor="t">
              <a:noAutofit/>
            </a:bodyPr>
            <a:lstStyle/>
            <a:p/>
          </p:txBody>
        </p:sp>
        <p:sp>
          <p:nvSpPr>
            <p:cNvPr id="1598" name="Shape 1598"/>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807571"/>
            </a:solidFill>
            <a:ln w="12700" cap="flat">
              <a:noFill/>
              <a:miter lim="400000"/>
            </a:ln>
            <a:effectLst/>
          </p:spPr>
          <p:txBody>
            <a:bodyPr wrap="square" lIns="91439" tIns="91439" rIns="91439" bIns="91439" numCol="1" anchor="t">
              <a:noAutofit/>
            </a:bodyPr>
            <a:lstStyle/>
            <a:p/>
          </p:txBody>
        </p:sp>
        <p:sp>
          <p:nvSpPr>
            <p:cNvPr id="1599" name="Shape 1599"/>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27773"/>
            </a:solidFill>
            <a:ln w="12700" cap="flat">
              <a:noFill/>
              <a:miter lim="400000"/>
            </a:ln>
            <a:effectLst/>
          </p:spPr>
          <p:txBody>
            <a:bodyPr wrap="square" lIns="91439" tIns="91439" rIns="91439" bIns="91439" numCol="1" anchor="t">
              <a:noAutofit/>
            </a:bodyPr>
            <a:lstStyle/>
            <a:p/>
          </p:txBody>
        </p:sp>
        <p:sp>
          <p:nvSpPr>
            <p:cNvPr id="1600" name="Shape 1600"/>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552" y="21221"/>
                    <a:pt x="15552" y="21221"/>
                    <a:pt x="15552"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47975"/>
            </a:solidFill>
            <a:ln w="12700" cap="flat">
              <a:noFill/>
              <a:miter lim="400000"/>
            </a:ln>
            <a:effectLst/>
          </p:spPr>
          <p:txBody>
            <a:bodyPr wrap="square" lIns="91439" tIns="91439" rIns="91439" bIns="91439" numCol="1" anchor="t">
              <a:noAutofit/>
            </a:bodyPr>
            <a:lstStyle/>
            <a:p/>
          </p:txBody>
        </p:sp>
        <p:sp>
          <p:nvSpPr>
            <p:cNvPr id="1601" name="Shape 1601"/>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552" y="21221"/>
                    <a:pt x="15552" y="21221"/>
                    <a:pt x="15552"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67B77"/>
            </a:solidFill>
            <a:ln w="12700" cap="flat">
              <a:noFill/>
              <a:miter lim="400000"/>
            </a:ln>
            <a:effectLst/>
          </p:spPr>
          <p:txBody>
            <a:bodyPr wrap="square" lIns="91439" tIns="91439" rIns="91439" bIns="91439" numCol="1" anchor="t">
              <a:noAutofit/>
            </a:bodyPr>
            <a:lstStyle/>
            <a:p/>
          </p:txBody>
        </p:sp>
        <p:sp>
          <p:nvSpPr>
            <p:cNvPr id="1602" name="Shape 1602"/>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552" y="21221"/>
                    <a:pt x="15552" y="21221"/>
                    <a:pt x="15552"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87D79"/>
            </a:solidFill>
            <a:ln w="12700" cap="flat">
              <a:noFill/>
              <a:miter lim="400000"/>
            </a:ln>
            <a:effectLst/>
          </p:spPr>
          <p:txBody>
            <a:bodyPr wrap="square" lIns="91439" tIns="91439" rIns="91439" bIns="91439" numCol="1" anchor="t">
              <a:noAutofit/>
            </a:bodyPr>
            <a:lstStyle/>
            <a:p/>
          </p:txBody>
        </p:sp>
        <p:sp>
          <p:nvSpPr>
            <p:cNvPr id="1603" name="Shape 1603"/>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552" y="21221"/>
                    <a:pt x="15552" y="21221"/>
                    <a:pt x="15552"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97F7B"/>
            </a:solidFill>
            <a:ln w="12700" cap="flat">
              <a:noFill/>
              <a:miter lim="400000"/>
            </a:ln>
            <a:effectLst/>
          </p:spPr>
          <p:txBody>
            <a:bodyPr wrap="square" lIns="91439" tIns="91439" rIns="91439" bIns="91439" numCol="1" anchor="t">
              <a:noAutofit/>
            </a:bodyPr>
            <a:lstStyle/>
            <a:p/>
          </p:txBody>
        </p:sp>
        <p:sp>
          <p:nvSpPr>
            <p:cNvPr id="1604" name="Shape 1604"/>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B817D"/>
            </a:solidFill>
            <a:ln w="12700" cap="flat">
              <a:noFill/>
              <a:miter lim="400000"/>
            </a:ln>
            <a:effectLst/>
          </p:spPr>
          <p:txBody>
            <a:bodyPr wrap="square" lIns="91439" tIns="91439" rIns="91439" bIns="91439" numCol="1" anchor="t">
              <a:noAutofit/>
            </a:bodyPr>
            <a:lstStyle/>
            <a:p/>
          </p:txBody>
        </p:sp>
        <p:sp>
          <p:nvSpPr>
            <p:cNvPr id="1605" name="Shape 1605"/>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D837F"/>
            </a:solidFill>
            <a:ln w="12700" cap="flat">
              <a:noFill/>
              <a:miter lim="400000"/>
            </a:ln>
            <a:effectLst/>
          </p:spPr>
          <p:txBody>
            <a:bodyPr wrap="square" lIns="91439" tIns="91439" rIns="91439" bIns="91439" numCol="1" anchor="t">
              <a:noAutofit/>
            </a:bodyPr>
            <a:lstStyle/>
            <a:p/>
          </p:txBody>
        </p:sp>
        <p:sp>
          <p:nvSpPr>
            <p:cNvPr id="1606" name="Shape 1606"/>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F8581"/>
            </a:solidFill>
            <a:ln w="12700" cap="flat">
              <a:noFill/>
              <a:miter lim="400000"/>
            </a:ln>
            <a:effectLst/>
          </p:spPr>
          <p:txBody>
            <a:bodyPr wrap="square" lIns="91439" tIns="91439" rIns="91439" bIns="91439" numCol="1" anchor="t">
              <a:noAutofit/>
            </a:bodyPr>
            <a:lstStyle/>
            <a:p/>
          </p:txBody>
        </p:sp>
        <p:sp>
          <p:nvSpPr>
            <p:cNvPr id="1607" name="Shape 1607"/>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918783"/>
            </a:solidFill>
            <a:ln w="12700" cap="flat">
              <a:noFill/>
              <a:miter lim="400000"/>
            </a:ln>
            <a:effectLst/>
          </p:spPr>
          <p:txBody>
            <a:bodyPr wrap="square" lIns="91439" tIns="91439" rIns="91439" bIns="91439" numCol="1" anchor="t">
              <a:noAutofit/>
            </a:bodyPr>
            <a:lstStyle/>
            <a:p/>
          </p:txBody>
        </p:sp>
        <p:sp>
          <p:nvSpPr>
            <p:cNvPr id="1608" name="Shape 1608"/>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938985"/>
            </a:solidFill>
            <a:ln w="12700" cap="flat">
              <a:noFill/>
              <a:miter lim="400000"/>
            </a:ln>
            <a:effectLst/>
          </p:spPr>
          <p:txBody>
            <a:bodyPr wrap="square" lIns="91439" tIns="91439" rIns="91439" bIns="91439" numCol="1" anchor="t">
              <a:noAutofit/>
            </a:bodyPr>
            <a:lstStyle/>
            <a:p/>
          </p:txBody>
        </p:sp>
        <p:sp>
          <p:nvSpPr>
            <p:cNvPr id="1609" name="Shape 1609"/>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021"/>
                    <a:pt x="11664" y="14021"/>
                    <a:pt x="11664" y="12126"/>
                  </a:cubicBezTo>
                  <a:cubicBezTo>
                    <a:pt x="11664" y="12126"/>
                    <a:pt x="11664" y="12126"/>
                    <a:pt x="11664" y="11747"/>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126"/>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958B87"/>
            </a:solidFill>
            <a:ln w="12700" cap="flat">
              <a:noFill/>
              <a:miter lim="400000"/>
            </a:ln>
            <a:effectLst/>
          </p:spPr>
          <p:txBody>
            <a:bodyPr wrap="square" lIns="91439" tIns="91439" rIns="91439" bIns="91439" numCol="1" anchor="t">
              <a:noAutofit/>
            </a:bodyPr>
            <a:lstStyle/>
            <a:p/>
          </p:txBody>
        </p:sp>
        <p:sp>
          <p:nvSpPr>
            <p:cNvPr id="1610" name="Shape 1610"/>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021"/>
                    <a:pt x="11664" y="14021"/>
                    <a:pt x="11664" y="12126"/>
                  </a:cubicBezTo>
                  <a:cubicBezTo>
                    <a:pt x="11664" y="12126"/>
                    <a:pt x="11664" y="12126"/>
                    <a:pt x="11664" y="11747"/>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126"/>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978D89"/>
            </a:solidFill>
            <a:ln w="12700" cap="flat">
              <a:noFill/>
              <a:miter lim="400000"/>
            </a:ln>
            <a:effectLst/>
          </p:spPr>
          <p:txBody>
            <a:bodyPr wrap="square" lIns="91439" tIns="91439" rIns="91439" bIns="91439" numCol="1" anchor="t">
              <a:noAutofit/>
            </a:bodyPr>
            <a:lstStyle/>
            <a:p/>
          </p:txBody>
        </p:sp>
        <p:sp>
          <p:nvSpPr>
            <p:cNvPr id="1611" name="Shape 1611"/>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021"/>
                    <a:pt x="11664" y="14021"/>
                    <a:pt x="11664" y="12126"/>
                  </a:cubicBezTo>
                  <a:cubicBezTo>
                    <a:pt x="11664" y="12126"/>
                    <a:pt x="11664" y="11747"/>
                    <a:pt x="11664" y="11747"/>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126"/>
                  </a:moveTo>
                  <a:cubicBezTo>
                    <a:pt x="16848" y="12126"/>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126"/>
                  </a:lnTo>
                  <a:close/>
                </a:path>
              </a:pathLst>
            </a:custGeom>
            <a:solidFill>
              <a:srgbClr val="998F8C"/>
            </a:solidFill>
            <a:ln w="12700" cap="flat">
              <a:noFill/>
              <a:miter lim="400000"/>
            </a:ln>
            <a:effectLst/>
          </p:spPr>
          <p:txBody>
            <a:bodyPr wrap="square" lIns="91439" tIns="91439" rIns="91439" bIns="91439" numCol="1" anchor="t">
              <a:noAutofit/>
            </a:bodyPr>
            <a:lstStyle/>
            <a:p/>
          </p:txBody>
        </p:sp>
        <p:sp>
          <p:nvSpPr>
            <p:cNvPr id="1612" name="Shape 1612"/>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021"/>
                    <a:pt x="11664" y="14021"/>
                    <a:pt x="11664" y="12126"/>
                  </a:cubicBezTo>
                  <a:cubicBezTo>
                    <a:pt x="11664" y="12126"/>
                    <a:pt x="11664" y="11747"/>
                    <a:pt x="11664" y="11747"/>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126"/>
                  </a:moveTo>
                  <a:cubicBezTo>
                    <a:pt x="16848" y="12126"/>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126"/>
                  </a:lnTo>
                  <a:close/>
                </a:path>
              </a:pathLst>
            </a:custGeom>
            <a:solidFill>
              <a:srgbClr val="9B918E"/>
            </a:solidFill>
            <a:ln w="12700" cap="flat">
              <a:noFill/>
              <a:miter lim="400000"/>
            </a:ln>
            <a:effectLst/>
          </p:spPr>
          <p:txBody>
            <a:bodyPr wrap="square" lIns="91439" tIns="91439" rIns="91439" bIns="91439" numCol="1" anchor="t">
              <a:noAutofit/>
            </a:bodyPr>
            <a:lstStyle/>
            <a:p/>
          </p:txBody>
        </p:sp>
        <p:sp>
          <p:nvSpPr>
            <p:cNvPr id="1613" name="Shape 1613"/>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021"/>
                    <a:pt x="11664" y="14021"/>
                    <a:pt x="11664" y="12126"/>
                  </a:cubicBezTo>
                  <a:cubicBezTo>
                    <a:pt x="11664" y="12126"/>
                    <a:pt x="11664" y="11747"/>
                    <a:pt x="11664" y="11747"/>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126"/>
                  </a:moveTo>
                  <a:cubicBezTo>
                    <a:pt x="16848" y="12126"/>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126"/>
                  </a:lnTo>
                  <a:close/>
                </a:path>
              </a:pathLst>
            </a:custGeom>
            <a:solidFill>
              <a:srgbClr val="9D9490"/>
            </a:solidFill>
            <a:ln w="12700" cap="flat">
              <a:noFill/>
              <a:miter lim="400000"/>
            </a:ln>
            <a:effectLst/>
          </p:spPr>
          <p:txBody>
            <a:bodyPr wrap="square" lIns="91439" tIns="91439" rIns="91439" bIns="91439" numCol="1" anchor="t">
              <a:noAutofit/>
            </a:bodyPr>
            <a:lstStyle/>
            <a:p/>
          </p:txBody>
        </p:sp>
        <p:sp>
          <p:nvSpPr>
            <p:cNvPr id="1614" name="Shape 1614"/>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021"/>
                    <a:pt x="11664" y="14021"/>
                    <a:pt x="11664" y="12126"/>
                  </a:cubicBezTo>
                  <a:cubicBezTo>
                    <a:pt x="11664" y="12126"/>
                    <a:pt x="11664" y="11747"/>
                    <a:pt x="11664" y="11747"/>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126"/>
                  </a:moveTo>
                  <a:cubicBezTo>
                    <a:pt x="16848" y="12126"/>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126"/>
                  </a:lnTo>
                  <a:close/>
                </a:path>
              </a:pathLst>
            </a:custGeom>
            <a:solidFill>
              <a:srgbClr val="9F9692"/>
            </a:solidFill>
            <a:ln w="12700" cap="flat">
              <a:noFill/>
              <a:miter lim="400000"/>
            </a:ln>
            <a:effectLst/>
          </p:spPr>
          <p:txBody>
            <a:bodyPr wrap="square" lIns="91439" tIns="91439" rIns="91439" bIns="91439" numCol="1" anchor="t">
              <a:noAutofit/>
            </a:bodyPr>
            <a:lstStyle/>
            <a:p/>
          </p:txBody>
        </p:sp>
        <p:sp>
          <p:nvSpPr>
            <p:cNvPr id="1615" name="Shape 1615"/>
            <p:cNvSpPr/>
            <p:nvPr/>
          </p:nvSpPr>
          <p:spPr>
            <a:xfrm>
              <a:off x="1809221"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2126"/>
                    <a:pt x="9264" y="12126"/>
                    <a:pt x="9264" y="12126"/>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19894"/>
            </a:solidFill>
            <a:ln w="12700" cap="flat">
              <a:noFill/>
              <a:miter lim="400000"/>
            </a:ln>
            <a:effectLst/>
          </p:spPr>
          <p:txBody>
            <a:bodyPr wrap="square" lIns="91439" tIns="91439" rIns="91439" bIns="91439" numCol="1" anchor="t">
              <a:noAutofit/>
            </a:bodyPr>
            <a:lstStyle/>
            <a:p/>
          </p:txBody>
        </p:sp>
        <p:sp>
          <p:nvSpPr>
            <p:cNvPr id="1616" name="Shape 1616"/>
            <p:cNvSpPr/>
            <p:nvPr/>
          </p:nvSpPr>
          <p:spPr>
            <a:xfrm>
              <a:off x="1809221"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2126"/>
                    <a:pt x="9264" y="12126"/>
                    <a:pt x="9264" y="12126"/>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39A96"/>
            </a:solidFill>
            <a:ln w="12700" cap="flat">
              <a:noFill/>
              <a:miter lim="400000"/>
            </a:ln>
            <a:effectLst/>
          </p:spPr>
          <p:txBody>
            <a:bodyPr wrap="square" lIns="91439" tIns="91439" rIns="91439" bIns="91439" numCol="1" anchor="t">
              <a:noAutofit/>
            </a:bodyPr>
            <a:lstStyle/>
            <a:p/>
          </p:txBody>
        </p:sp>
        <p:sp>
          <p:nvSpPr>
            <p:cNvPr id="1617" name="Shape 1617"/>
            <p:cNvSpPr/>
            <p:nvPr/>
          </p:nvSpPr>
          <p:spPr>
            <a:xfrm>
              <a:off x="1809221"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2126"/>
                    <a:pt x="9264" y="12126"/>
                    <a:pt x="9264" y="12126"/>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59C99"/>
            </a:solidFill>
            <a:ln w="12700" cap="flat">
              <a:noFill/>
              <a:miter lim="400000"/>
            </a:ln>
            <a:effectLst/>
          </p:spPr>
          <p:txBody>
            <a:bodyPr wrap="square" lIns="91439" tIns="91439" rIns="91439" bIns="91439" numCol="1" anchor="t">
              <a:noAutofit/>
            </a:bodyPr>
            <a:lstStyle/>
            <a:p/>
          </p:txBody>
        </p:sp>
        <p:sp>
          <p:nvSpPr>
            <p:cNvPr id="1618" name="Shape 1618"/>
            <p:cNvSpPr/>
            <p:nvPr/>
          </p:nvSpPr>
          <p:spPr>
            <a:xfrm>
              <a:off x="1809221"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79E9B"/>
            </a:solidFill>
            <a:ln w="12700" cap="flat">
              <a:noFill/>
              <a:miter lim="400000"/>
            </a:ln>
            <a:effectLst/>
          </p:spPr>
          <p:txBody>
            <a:bodyPr wrap="square" lIns="91439" tIns="91439" rIns="91439" bIns="91439" numCol="1" anchor="t">
              <a:noAutofit/>
            </a:bodyPr>
            <a:lstStyle/>
            <a:p/>
          </p:txBody>
        </p:sp>
        <p:sp>
          <p:nvSpPr>
            <p:cNvPr id="1619" name="Shape 1619"/>
            <p:cNvSpPr/>
            <p:nvPr/>
          </p:nvSpPr>
          <p:spPr>
            <a:xfrm>
              <a:off x="1809221"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9A19D"/>
            </a:solidFill>
            <a:ln w="12700" cap="flat">
              <a:noFill/>
              <a:miter lim="400000"/>
            </a:ln>
            <a:effectLst/>
          </p:spPr>
          <p:txBody>
            <a:bodyPr wrap="square" lIns="91439" tIns="91439" rIns="91439" bIns="91439" numCol="1" anchor="t">
              <a:noAutofit/>
            </a:bodyPr>
            <a:lstStyle/>
            <a:p/>
          </p:txBody>
        </p:sp>
        <p:sp>
          <p:nvSpPr>
            <p:cNvPr id="1620" name="Shape 1620"/>
            <p:cNvSpPr/>
            <p:nvPr/>
          </p:nvSpPr>
          <p:spPr>
            <a:xfrm>
              <a:off x="1809221"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BA39F"/>
            </a:solidFill>
            <a:ln w="12700" cap="flat">
              <a:noFill/>
              <a:miter lim="400000"/>
            </a:ln>
            <a:effectLst/>
          </p:spPr>
          <p:txBody>
            <a:bodyPr wrap="square" lIns="91439" tIns="91439" rIns="91439" bIns="91439" numCol="1" anchor="t">
              <a:noAutofit/>
            </a:bodyPr>
            <a:lstStyle/>
            <a:p/>
          </p:txBody>
        </p:sp>
        <p:sp>
          <p:nvSpPr>
            <p:cNvPr id="1621" name="Shape 1621"/>
            <p:cNvSpPr/>
            <p:nvPr/>
          </p:nvSpPr>
          <p:spPr>
            <a:xfrm>
              <a:off x="1809221"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DA5A2"/>
            </a:solidFill>
            <a:ln w="12700" cap="flat">
              <a:noFill/>
              <a:miter lim="400000"/>
            </a:ln>
            <a:effectLst/>
          </p:spPr>
          <p:txBody>
            <a:bodyPr wrap="square" lIns="91439" tIns="91439" rIns="91439" bIns="91439" numCol="1" anchor="t">
              <a:noAutofit/>
            </a:bodyPr>
            <a:lstStyle/>
            <a:p/>
          </p:txBody>
        </p:sp>
        <p:sp>
          <p:nvSpPr>
            <p:cNvPr id="1622" name="Shape 1622"/>
            <p:cNvSpPr/>
            <p:nvPr/>
          </p:nvSpPr>
          <p:spPr>
            <a:xfrm>
              <a:off x="1809221"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FA7A4"/>
            </a:solidFill>
            <a:ln w="12700" cap="flat">
              <a:noFill/>
              <a:miter lim="400000"/>
            </a:ln>
            <a:effectLst/>
          </p:spPr>
          <p:txBody>
            <a:bodyPr wrap="square" lIns="91439" tIns="91439" rIns="91439" bIns="91439" numCol="1" anchor="t">
              <a:noAutofit/>
            </a:bodyPr>
            <a:lstStyle/>
            <a:p/>
          </p:txBody>
        </p:sp>
        <p:sp>
          <p:nvSpPr>
            <p:cNvPr id="1623" name="Shape 1623"/>
            <p:cNvSpPr/>
            <p:nvPr/>
          </p:nvSpPr>
          <p:spPr>
            <a:xfrm>
              <a:off x="1809221"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744"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B1AAA6"/>
            </a:solidFill>
            <a:ln w="12700" cap="flat">
              <a:noFill/>
              <a:miter lim="400000"/>
            </a:ln>
            <a:effectLst/>
          </p:spPr>
          <p:txBody>
            <a:bodyPr wrap="square" lIns="91439" tIns="91439" rIns="91439" bIns="91439" numCol="1" anchor="t">
              <a:noAutofit/>
            </a:bodyPr>
            <a:lstStyle/>
            <a:p/>
          </p:txBody>
        </p:sp>
        <p:sp>
          <p:nvSpPr>
            <p:cNvPr id="1624" name="Shape 1624"/>
            <p:cNvSpPr/>
            <p:nvPr/>
          </p:nvSpPr>
          <p:spPr>
            <a:xfrm>
              <a:off x="1809221"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744"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095"/>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B4ACA9"/>
            </a:solidFill>
            <a:ln w="12700" cap="flat">
              <a:noFill/>
              <a:miter lim="400000"/>
            </a:ln>
            <a:effectLst/>
          </p:spPr>
          <p:txBody>
            <a:bodyPr wrap="square" lIns="91439" tIns="91439" rIns="91439" bIns="91439" numCol="1" anchor="t">
              <a:noAutofit/>
            </a:bodyPr>
            <a:lstStyle/>
            <a:p/>
          </p:txBody>
        </p:sp>
        <p:sp>
          <p:nvSpPr>
            <p:cNvPr id="1625" name="Shape 1625"/>
            <p:cNvSpPr/>
            <p:nvPr/>
          </p:nvSpPr>
          <p:spPr>
            <a:xfrm>
              <a:off x="1809221"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744"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095"/>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B6AEAB"/>
            </a:solidFill>
            <a:ln w="12700" cap="flat">
              <a:noFill/>
              <a:miter lim="400000"/>
            </a:ln>
            <a:effectLst/>
          </p:spPr>
          <p:txBody>
            <a:bodyPr wrap="square" lIns="91439" tIns="91439" rIns="91439" bIns="91439" numCol="1" anchor="t">
              <a:noAutofit/>
            </a:bodyPr>
            <a:lstStyle/>
            <a:p/>
          </p:txBody>
        </p:sp>
        <p:sp>
          <p:nvSpPr>
            <p:cNvPr id="1626" name="Shape 1626"/>
            <p:cNvSpPr/>
            <p:nvPr/>
          </p:nvSpPr>
          <p:spPr>
            <a:xfrm>
              <a:off x="1809221"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744"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095"/>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B8B1AD"/>
            </a:solidFill>
            <a:ln w="12700" cap="flat">
              <a:noFill/>
              <a:miter lim="400000"/>
            </a:ln>
            <a:effectLst/>
          </p:spPr>
          <p:txBody>
            <a:bodyPr wrap="square" lIns="91439" tIns="91439" rIns="91439" bIns="91439" numCol="1" anchor="t">
              <a:noAutofit/>
            </a:bodyPr>
            <a:lstStyle/>
            <a:p/>
          </p:txBody>
        </p:sp>
        <p:sp>
          <p:nvSpPr>
            <p:cNvPr id="1627" name="Shape 1627"/>
            <p:cNvSpPr/>
            <p:nvPr/>
          </p:nvSpPr>
          <p:spPr>
            <a:xfrm>
              <a:off x="1809221" y="1165225"/>
              <a:ext cx="235482" cy="270390"/>
            </a:xfrm>
            <a:custGeom>
              <a:avLst/>
              <a:gdLst/>
              <a:ahLst/>
              <a:cxnLst>
                <a:cxn ang="0">
                  <a:pos x="wd2" y="hd2"/>
                </a:cxn>
                <a:cxn ang="5400000">
                  <a:pos x="wd2" y="hd2"/>
                </a:cxn>
                <a:cxn ang="10800000">
                  <a:pos x="wd2" y="hd2"/>
                </a:cxn>
                <a:cxn ang="16200000">
                  <a:pos x="wd2" y="hd2"/>
                </a:cxn>
              </a:cxnLst>
              <a:rect l="0" t="0" r="r" b="b"/>
              <a:pathLst>
                <a:path w="21360" h="21389"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744" y="21221"/>
                    <a:pt x="15312" y="21600"/>
                    <a:pt x="15312" y="21221"/>
                  </a:cubicBezTo>
                  <a:cubicBezTo>
                    <a:pt x="10992" y="21221"/>
                    <a:pt x="10992" y="21221"/>
                    <a:pt x="10992" y="21221"/>
                  </a:cubicBezTo>
                  <a:cubicBezTo>
                    <a:pt x="10560" y="20842"/>
                    <a:pt x="10560" y="20842"/>
                    <a:pt x="10560" y="20842"/>
                  </a:cubicBezTo>
                  <a:cubicBezTo>
                    <a:pt x="192" y="9474"/>
                    <a:pt x="192" y="9474"/>
                    <a:pt x="192" y="9474"/>
                  </a:cubicBezTo>
                  <a:cubicBezTo>
                    <a:pt x="192" y="9095"/>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BAB3B0"/>
            </a:solidFill>
            <a:ln w="12700" cap="flat">
              <a:noFill/>
              <a:miter lim="400000"/>
            </a:ln>
            <a:effectLst/>
          </p:spPr>
          <p:txBody>
            <a:bodyPr wrap="square" lIns="91439" tIns="91439" rIns="91439" bIns="91439" numCol="1" anchor="t">
              <a:noAutofit/>
            </a:bodyPr>
            <a:lstStyle/>
            <a:p/>
          </p:txBody>
        </p:sp>
        <p:sp>
          <p:nvSpPr>
            <p:cNvPr id="1628" name="Shape 1628"/>
            <p:cNvSpPr/>
            <p:nvPr/>
          </p:nvSpPr>
          <p:spPr>
            <a:xfrm>
              <a:off x="1809221" y="1165225"/>
              <a:ext cx="235482" cy="270390"/>
            </a:xfrm>
            <a:custGeom>
              <a:avLst/>
              <a:gdLst/>
              <a:ahLst/>
              <a:cxnLst>
                <a:cxn ang="0">
                  <a:pos x="wd2" y="hd2"/>
                </a:cxn>
                <a:cxn ang="5400000">
                  <a:pos x="wd2" y="hd2"/>
                </a:cxn>
                <a:cxn ang="10800000">
                  <a:pos x="wd2" y="hd2"/>
                </a:cxn>
                <a:cxn ang="16200000">
                  <a:pos x="wd2" y="hd2"/>
                </a:cxn>
              </a:cxnLst>
              <a:rect l="0" t="0" r="r" b="b"/>
              <a:pathLst>
                <a:path w="21360" h="21389"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744" y="21221"/>
                    <a:pt x="15312" y="21600"/>
                    <a:pt x="15312" y="21221"/>
                  </a:cubicBezTo>
                  <a:cubicBezTo>
                    <a:pt x="10992" y="21221"/>
                    <a:pt x="10992" y="21221"/>
                    <a:pt x="10992" y="21221"/>
                  </a:cubicBezTo>
                  <a:cubicBezTo>
                    <a:pt x="10560" y="20842"/>
                    <a:pt x="10560" y="20842"/>
                    <a:pt x="10560" y="20842"/>
                  </a:cubicBezTo>
                  <a:cubicBezTo>
                    <a:pt x="192" y="9474"/>
                    <a:pt x="192" y="9474"/>
                    <a:pt x="192" y="9474"/>
                  </a:cubicBezTo>
                  <a:cubicBezTo>
                    <a:pt x="192" y="9095"/>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BCB5B2"/>
            </a:solidFill>
            <a:ln w="12700" cap="flat">
              <a:noFill/>
              <a:miter lim="400000"/>
            </a:ln>
            <a:effectLst/>
          </p:spPr>
          <p:txBody>
            <a:bodyPr wrap="square" lIns="91439" tIns="91439" rIns="91439" bIns="91439" numCol="1" anchor="t">
              <a:noAutofit/>
            </a:bodyPr>
            <a:lstStyle/>
            <a:p/>
          </p:txBody>
        </p:sp>
        <p:sp>
          <p:nvSpPr>
            <p:cNvPr id="1629" name="Shape 1629"/>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729"/>
                    <a:pt x="16176" y="12729"/>
                  </a:cubicBezTo>
                  <a:cubicBezTo>
                    <a:pt x="15744" y="21600"/>
                    <a:pt x="15744" y="21600"/>
                    <a:pt x="15744" y="21600"/>
                  </a:cubicBezTo>
                  <a:cubicBezTo>
                    <a:pt x="15744" y="21600"/>
                    <a:pt x="15312" y="21600"/>
                    <a:pt x="15312" y="21600"/>
                  </a:cubicBezTo>
                  <a:cubicBezTo>
                    <a:pt x="10992" y="21600"/>
                    <a:pt x="10992" y="21600"/>
                    <a:pt x="10992" y="21600"/>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BEB8B5"/>
            </a:solidFill>
            <a:ln w="12700" cap="flat">
              <a:noFill/>
              <a:miter lim="400000"/>
            </a:ln>
            <a:effectLst/>
          </p:spPr>
          <p:txBody>
            <a:bodyPr wrap="square" lIns="91439" tIns="91439" rIns="91439" bIns="91439" numCol="1" anchor="t">
              <a:noAutofit/>
            </a:bodyPr>
            <a:lstStyle/>
            <a:p/>
          </p:txBody>
        </p:sp>
        <p:sp>
          <p:nvSpPr>
            <p:cNvPr id="1630" name="Shape 1630"/>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729"/>
                    <a:pt x="16176" y="12729"/>
                  </a:cubicBezTo>
                  <a:cubicBezTo>
                    <a:pt x="15744" y="21600"/>
                    <a:pt x="15744" y="21600"/>
                    <a:pt x="15744" y="21600"/>
                  </a:cubicBezTo>
                  <a:cubicBezTo>
                    <a:pt x="15744" y="21600"/>
                    <a:pt x="15312" y="21600"/>
                    <a:pt x="15312" y="21600"/>
                  </a:cubicBezTo>
                  <a:cubicBezTo>
                    <a:pt x="10992" y="21600"/>
                    <a:pt x="10992" y="21600"/>
                    <a:pt x="10992" y="21600"/>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0BAB7"/>
            </a:solidFill>
            <a:ln w="12700" cap="flat">
              <a:noFill/>
              <a:miter lim="400000"/>
            </a:ln>
            <a:effectLst/>
          </p:spPr>
          <p:txBody>
            <a:bodyPr wrap="square" lIns="91439" tIns="91439" rIns="91439" bIns="91439" numCol="1" anchor="t">
              <a:noAutofit/>
            </a:bodyPr>
            <a:lstStyle/>
            <a:p/>
          </p:txBody>
        </p:sp>
        <p:sp>
          <p:nvSpPr>
            <p:cNvPr id="1631" name="Shape 1631"/>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729"/>
                    <a:pt x="16176" y="12729"/>
                  </a:cubicBezTo>
                  <a:cubicBezTo>
                    <a:pt x="15744" y="21600"/>
                    <a:pt x="15744" y="21600"/>
                    <a:pt x="15744" y="21600"/>
                  </a:cubicBezTo>
                  <a:cubicBezTo>
                    <a:pt x="15744" y="21600"/>
                    <a:pt x="15312" y="21600"/>
                    <a:pt x="15312" y="21600"/>
                  </a:cubicBezTo>
                  <a:cubicBezTo>
                    <a:pt x="10992" y="21600"/>
                    <a:pt x="10992" y="21600"/>
                    <a:pt x="10992" y="21600"/>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2BCBA"/>
            </a:solidFill>
            <a:ln w="12700" cap="flat">
              <a:noFill/>
              <a:miter lim="400000"/>
            </a:ln>
            <a:effectLst/>
          </p:spPr>
          <p:txBody>
            <a:bodyPr wrap="square" lIns="91439" tIns="91439" rIns="91439" bIns="91439" numCol="1" anchor="t">
              <a:noAutofit/>
            </a:bodyPr>
            <a:lstStyle/>
            <a:p/>
          </p:txBody>
        </p:sp>
        <p:sp>
          <p:nvSpPr>
            <p:cNvPr id="1632" name="Shape 1632"/>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729"/>
                    <a:pt x="16176" y="12729"/>
                  </a:cubicBezTo>
                  <a:cubicBezTo>
                    <a:pt x="15744" y="21600"/>
                    <a:pt x="15744" y="21600"/>
                    <a:pt x="15744" y="21600"/>
                  </a:cubicBezTo>
                  <a:cubicBezTo>
                    <a:pt x="15744" y="21600"/>
                    <a:pt x="15312" y="21600"/>
                    <a:pt x="15312" y="21600"/>
                  </a:cubicBezTo>
                  <a:cubicBezTo>
                    <a:pt x="10992" y="21600"/>
                    <a:pt x="10992" y="21600"/>
                    <a:pt x="10992" y="21600"/>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5BFBC"/>
            </a:solidFill>
            <a:ln w="12700" cap="flat">
              <a:noFill/>
              <a:miter lim="400000"/>
            </a:ln>
            <a:effectLst/>
          </p:spPr>
          <p:txBody>
            <a:bodyPr wrap="square" lIns="91439" tIns="91439" rIns="91439" bIns="91439" numCol="1" anchor="t">
              <a:noAutofit/>
            </a:bodyPr>
            <a:lstStyle/>
            <a:p/>
          </p:txBody>
        </p:sp>
        <p:sp>
          <p:nvSpPr>
            <p:cNvPr id="1633" name="Shape 1633"/>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729"/>
                    <a:pt x="16176" y="12729"/>
                  </a:cubicBezTo>
                  <a:cubicBezTo>
                    <a:pt x="15744" y="21600"/>
                    <a:pt x="15744" y="21600"/>
                    <a:pt x="15744" y="21600"/>
                  </a:cubicBezTo>
                  <a:cubicBezTo>
                    <a:pt x="15744" y="21600"/>
                    <a:pt x="15312" y="21600"/>
                    <a:pt x="15312" y="21600"/>
                  </a:cubicBezTo>
                  <a:cubicBezTo>
                    <a:pt x="10992" y="21600"/>
                    <a:pt x="10992" y="21600"/>
                    <a:pt x="10992" y="21600"/>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7C1BF"/>
            </a:solidFill>
            <a:ln w="12700" cap="flat">
              <a:noFill/>
              <a:miter lim="400000"/>
            </a:ln>
            <a:effectLst/>
          </p:spPr>
          <p:txBody>
            <a:bodyPr wrap="square" lIns="91439" tIns="91439" rIns="91439" bIns="91439" numCol="1" anchor="t">
              <a:noAutofit/>
            </a:bodyPr>
            <a:lstStyle/>
            <a:p/>
          </p:txBody>
        </p:sp>
        <p:sp>
          <p:nvSpPr>
            <p:cNvPr id="1634" name="Shape 1634"/>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600"/>
                    <a:pt x="15744" y="21600"/>
                    <a:pt x="15744" y="21600"/>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9C4C1"/>
            </a:solidFill>
            <a:ln w="12700" cap="flat">
              <a:noFill/>
              <a:miter lim="400000"/>
            </a:ln>
            <a:effectLst/>
          </p:spPr>
          <p:txBody>
            <a:bodyPr wrap="square" lIns="91439" tIns="91439" rIns="91439" bIns="91439" numCol="1" anchor="t">
              <a:noAutofit/>
            </a:bodyPr>
            <a:lstStyle/>
            <a:p/>
          </p:txBody>
        </p:sp>
        <p:sp>
          <p:nvSpPr>
            <p:cNvPr id="1635" name="Shape 1635"/>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600"/>
                    <a:pt x="15744" y="21600"/>
                    <a:pt x="15744" y="21600"/>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BC6C4"/>
            </a:solidFill>
            <a:ln w="12700" cap="flat">
              <a:noFill/>
              <a:miter lim="400000"/>
            </a:ln>
            <a:effectLst/>
          </p:spPr>
          <p:txBody>
            <a:bodyPr wrap="square" lIns="91439" tIns="91439" rIns="91439" bIns="91439" numCol="1" anchor="t">
              <a:noAutofit/>
            </a:bodyPr>
            <a:lstStyle/>
            <a:p/>
          </p:txBody>
        </p:sp>
        <p:sp>
          <p:nvSpPr>
            <p:cNvPr id="1636" name="Shape 1636"/>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DC8C6"/>
            </a:solidFill>
            <a:ln w="12700" cap="flat">
              <a:noFill/>
              <a:miter lim="400000"/>
            </a:ln>
            <a:effectLst/>
          </p:spPr>
          <p:txBody>
            <a:bodyPr wrap="square" lIns="91439" tIns="91439" rIns="91439" bIns="91439" numCol="1" anchor="t">
              <a:noAutofit/>
            </a:bodyPr>
            <a:lstStyle/>
            <a:p/>
          </p:txBody>
        </p:sp>
        <p:sp>
          <p:nvSpPr>
            <p:cNvPr id="1637" name="Shape 1637"/>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D0CBC9"/>
            </a:solidFill>
            <a:ln w="12700" cap="flat">
              <a:noFill/>
              <a:miter lim="400000"/>
            </a:ln>
            <a:effectLst/>
          </p:spPr>
          <p:txBody>
            <a:bodyPr wrap="square" lIns="91439" tIns="91439" rIns="91439" bIns="91439" numCol="1" anchor="t">
              <a:noAutofit/>
            </a:bodyPr>
            <a:lstStyle/>
            <a:p/>
          </p:txBody>
        </p:sp>
        <p:sp>
          <p:nvSpPr>
            <p:cNvPr id="1638" name="Shape 1638"/>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D2CDCB"/>
            </a:solidFill>
            <a:ln w="12700" cap="flat">
              <a:noFill/>
              <a:miter lim="400000"/>
            </a:ln>
            <a:effectLst/>
          </p:spPr>
          <p:txBody>
            <a:bodyPr wrap="square" lIns="91439" tIns="91439" rIns="91439" bIns="91439" numCol="1" anchor="t">
              <a:noAutofit/>
            </a:bodyPr>
            <a:lstStyle/>
            <a:p/>
          </p:txBody>
        </p:sp>
        <p:sp>
          <p:nvSpPr>
            <p:cNvPr id="1639" name="Shape 1639"/>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D4D0CE"/>
            </a:solidFill>
            <a:ln w="12700" cap="flat">
              <a:noFill/>
              <a:miter lim="400000"/>
            </a:ln>
            <a:effectLst/>
          </p:spPr>
          <p:txBody>
            <a:bodyPr wrap="square" lIns="91439" tIns="91439" rIns="91439" bIns="91439" numCol="1" anchor="t">
              <a:noAutofit/>
            </a:bodyPr>
            <a:lstStyle/>
            <a:p/>
          </p:txBody>
        </p:sp>
        <p:sp>
          <p:nvSpPr>
            <p:cNvPr id="1640" name="Shape 1640"/>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D7D2D0"/>
            </a:solidFill>
            <a:ln w="12700" cap="flat">
              <a:noFill/>
              <a:miter lim="400000"/>
            </a:ln>
            <a:effectLst/>
          </p:spPr>
          <p:txBody>
            <a:bodyPr wrap="square" lIns="91439" tIns="91439" rIns="91439" bIns="91439" numCol="1" anchor="t">
              <a:noAutofit/>
            </a:bodyPr>
            <a:lstStyle/>
            <a:p/>
          </p:txBody>
        </p:sp>
        <p:sp>
          <p:nvSpPr>
            <p:cNvPr id="1641" name="Shape 1641"/>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D9D5D3"/>
            </a:solidFill>
            <a:ln w="12700" cap="flat">
              <a:noFill/>
              <a:miter lim="400000"/>
            </a:ln>
            <a:effectLst/>
          </p:spPr>
          <p:txBody>
            <a:bodyPr wrap="square" lIns="91439" tIns="91439" rIns="91439" bIns="91439" numCol="1" anchor="t">
              <a:noAutofit/>
            </a:bodyPr>
            <a:lstStyle/>
            <a:p/>
          </p:txBody>
        </p:sp>
        <p:sp>
          <p:nvSpPr>
            <p:cNvPr id="1642" name="Shape 1642"/>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DBD7D6"/>
            </a:solidFill>
            <a:ln w="12700" cap="flat">
              <a:noFill/>
              <a:miter lim="400000"/>
            </a:ln>
            <a:effectLst/>
          </p:spPr>
          <p:txBody>
            <a:bodyPr wrap="square" lIns="91439" tIns="91439" rIns="91439" bIns="91439" numCol="1" anchor="t">
              <a:noAutofit/>
            </a:bodyPr>
            <a:lstStyle/>
            <a:p/>
          </p:txBody>
        </p:sp>
        <p:sp>
          <p:nvSpPr>
            <p:cNvPr id="1643" name="Shape 1643"/>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DDDAD8"/>
            </a:solidFill>
            <a:ln w="12700" cap="flat">
              <a:noFill/>
              <a:miter lim="400000"/>
            </a:ln>
            <a:effectLst/>
          </p:spPr>
          <p:txBody>
            <a:bodyPr wrap="square" lIns="91439" tIns="91439" rIns="91439" bIns="91439" numCol="1" anchor="t">
              <a:noAutofit/>
            </a:bodyPr>
            <a:lstStyle/>
            <a:p/>
          </p:txBody>
        </p:sp>
        <p:sp>
          <p:nvSpPr>
            <p:cNvPr id="1644" name="Shape 1644"/>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0DCDB"/>
            </a:solidFill>
            <a:ln w="12700" cap="flat">
              <a:noFill/>
              <a:miter lim="400000"/>
            </a:ln>
            <a:effectLst/>
          </p:spPr>
          <p:txBody>
            <a:bodyPr wrap="square" lIns="91439" tIns="91439" rIns="91439" bIns="91439" numCol="1" anchor="t">
              <a:noAutofit/>
            </a:bodyPr>
            <a:lstStyle/>
            <a:p/>
          </p:txBody>
        </p:sp>
        <p:sp>
          <p:nvSpPr>
            <p:cNvPr id="1645" name="Shape 1645"/>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2DFDD"/>
            </a:solidFill>
            <a:ln w="12700" cap="flat">
              <a:noFill/>
              <a:miter lim="400000"/>
            </a:ln>
            <a:effectLst/>
          </p:spPr>
          <p:txBody>
            <a:bodyPr wrap="square" lIns="91439" tIns="91439" rIns="91439" bIns="91439" numCol="1" anchor="t">
              <a:noAutofit/>
            </a:bodyPr>
            <a:lstStyle/>
            <a:p/>
          </p:txBody>
        </p:sp>
        <p:sp>
          <p:nvSpPr>
            <p:cNvPr id="1646" name="Shape 1646"/>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4E1E0"/>
            </a:solidFill>
            <a:ln w="12700" cap="flat">
              <a:noFill/>
              <a:miter lim="400000"/>
            </a:ln>
            <a:effectLst/>
          </p:spPr>
          <p:txBody>
            <a:bodyPr wrap="square" lIns="91439" tIns="91439" rIns="91439" bIns="91439" numCol="1" anchor="t">
              <a:noAutofit/>
            </a:bodyPr>
            <a:lstStyle/>
            <a:p/>
          </p:txBody>
        </p:sp>
        <p:sp>
          <p:nvSpPr>
            <p:cNvPr id="1647" name="Shape 1647"/>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7E4E3"/>
            </a:solidFill>
            <a:ln w="12700" cap="flat">
              <a:noFill/>
              <a:miter lim="400000"/>
            </a:ln>
            <a:effectLst/>
          </p:spPr>
          <p:txBody>
            <a:bodyPr wrap="square" lIns="91439" tIns="91439" rIns="91439" bIns="91439" numCol="1" anchor="t">
              <a:noAutofit/>
            </a:bodyPr>
            <a:lstStyle/>
            <a:p/>
          </p:txBody>
        </p:sp>
        <p:sp>
          <p:nvSpPr>
            <p:cNvPr id="1648" name="Shape 1648"/>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9E7E6"/>
            </a:solidFill>
            <a:ln w="12700" cap="flat">
              <a:noFill/>
              <a:miter lim="400000"/>
            </a:ln>
            <a:effectLst/>
          </p:spPr>
          <p:txBody>
            <a:bodyPr wrap="square" lIns="91439" tIns="91439" rIns="91439" bIns="91439" numCol="1" anchor="t">
              <a:noAutofit/>
            </a:bodyPr>
            <a:lstStyle/>
            <a:p/>
          </p:txBody>
        </p:sp>
        <p:sp>
          <p:nvSpPr>
            <p:cNvPr id="1649" name="Shape 1649"/>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BE9E8"/>
            </a:solidFill>
            <a:ln w="12700" cap="flat">
              <a:noFill/>
              <a:miter lim="400000"/>
            </a:ln>
            <a:effectLst/>
          </p:spPr>
          <p:txBody>
            <a:bodyPr wrap="square" lIns="91439" tIns="91439" rIns="91439" bIns="91439" numCol="1" anchor="t">
              <a:noAutofit/>
            </a:bodyPr>
            <a:lstStyle/>
            <a:p/>
          </p:txBody>
        </p:sp>
        <p:sp>
          <p:nvSpPr>
            <p:cNvPr id="1650" name="Shape 1650"/>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EECEB"/>
            </a:solidFill>
            <a:ln w="12700" cap="flat">
              <a:noFill/>
              <a:miter lim="400000"/>
            </a:ln>
            <a:effectLst/>
          </p:spPr>
          <p:txBody>
            <a:bodyPr wrap="square" lIns="91439" tIns="91439" rIns="91439" bIns="91439" numCol="1" anchor="t">
              <a:noAutofit/>
            </a:bodyPr>
            <a:lstStyle/>
            <a:p/>
          </p:txBody>
        </p:sp>
        <p:sp>
          <p:nvSpPr>
            <p:cNvPr id="1651" name="Shape 1651"/>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0EEEE"/>
            </a:solidFill>
            <a:ln w="12700" cap="flat">
              <a:noFill/>
              <a:miter lim="400000"/>
            </a:ln>
            <a:effectLst/>
          </p:spPr>
          <p:txBody>
            <a:bodyPr wrap="square" lIns="91439" tIns="91439" rIns="91439" bIns="91439" numCol="1" anchor="t">
              <a:noAutofit/>
            </a:bodyPr>
            <a:lstStyle/>
            <a:p/>
          </p:txBody>
        </p:sp>
        <p:sp>
          <p:nvSpPr>
            <p:cNvPr id="1652" name="Shape 1652"/>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2F1F1"/>
            </a:solidFill>
            <a:ln w="12700" cap="flat">
              <a:noFill/>
              <a:miter lim="400000"/>
            </a:ln>
            <a:effectLst/>
          </p:spPr>
          <p:txBody>
            <a:bodyPr wrap="square" lIns="91439" tIns="91439" rIns="91439" bIns="91439" numCol="1" anchor="t">
              <a:noAutofit/>
            </a:bodyPr>
            <a:lstStyle/>
            <a:p/>
          </p:txBody>
        </p:sp>
        <p:sp>
          <p:nvSpPr>
            <p:cNvPr id="1653" name="Shape 1653"/>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5F4F3"/>
            </a:solidFill>
            <a:ln w="12700" cap="flat">
              <a:noFill/>
              <a:miter lim="400000"/>
            </a:ln>
            <a:effectLst/>
          </p:spPr>
          <p:txBody>
            <a:bodyPr wrap="square" lIns="91439" tIns="91439" rIns="91439" bIns="91439" numCol="1" anchor="t">
              <a:noAutofit/>
            </a:bodyPr>
            <a:lstStyle/>
            <a:p/>
          </p:txBody>
        </p:sp>
        <p:sp>
          <p:nvSpPr>
            <p:cNvPr id="1654" name="Shape 1654"/>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7F7F6"/>
            </a:solidFill>
            <a:ln w="12700" cap="flat">
              <a:noFill/>
              <a:miter lim="400000"/>
            </a:ln>
            <a:effectLst/>
          </p:spPr>
          <p:txBody>
            <a:bodyPr wrap="square" lIns="91439" tIns="91439" rIns="91439" bIns="91439" numCol="1" anchor="t">
              <a:noAutofit/>
            </a:bodyPr>
            <a:lstStyle/>
            <a:p/>
          </p:txBody>
        </p:sp>
        <p:sp>
          <p:nvSpPr>
            <p:cNvPr id="1655" name="Shape 1655"/>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AF9F9"/>
            </a:solidFill>
            <a:ln w="12700" cap="flat">
              <a:noFill/>
              <a:miter lim="400000"/>
            </a:ln>
            <a:effectLst/>
          </p:spPr>
          <p:txBody>
            <a:bodyPr wrap="square" lIns="91439" tIns="91439" rIns="91439" bIns="91439" numCol="1" anchor="t">
              <a:noAutofit/>
            </a:bodyPr>
            <a:lstStyle/>
            <a:p/>
          </p:txBody>
        </p:sp>
        <p:sp>
          <p:nvSpPr>
            <p:cNvPr id="1656" name="Shape 1656"/>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CFCFC"/>
            </a:solidFill>
            <a:ln w="12700" cap="flat">
              <a:noFill/>
              <a:miter lim="400000"/>
            </a:ln>
            <a:effectLst/>
          </p:spPr>
          <p:txBody>
            <a:bodyPr wrap="square" lIns="91439" tIns="91439" rIns="91439" bIns="91439" numCol="1" anchor="t">
              <a:noAutofit/>
            </a:bodyPr>
            <a:lstStyle/>
            <a:p/>
          </p:txBody>
        </p:sp>
        <p:sp>
          <p:nvSpPr>
            <p:cNvPr id="1657" name="Shape 1657"/>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696" y="12343"/>
                    <a:pt x="9696" y="12343"/>
                    <a:pt x="9696"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257"/>
                    <a:pt x="192" y="9257"/>
                    <a:pt x="192" y="9257"/>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EFEFE"/>
            </a:solidFill>
            <a:ln w="12700" cap="flat">
              <a:noFill/>
              <a:miter lim="400000"/>
            </a:ln>
            <a:effectLst/>
          </p:spPr>
          <p:txBody>
            <a:bodyPr wrap="square" lIns="91439" tIns="91439" rIns="91439" bIns="91439" numCol="1" anchor="t">
              <a:noAutofit/>
            </a:bodyPr>
            <a:lstStyle/>
            <a:p/>
          </p:txBody>
        </p:sp>
        <p:sp>
          <p:nvSpPr>
            <p:cNvPr id="1658" name="Shape 1658"/>
            <p:cNvSpPr/>
            <p:nvPr/>
          </p:nvSpPr>
          <p:spPr>
            <a:xfrm>
              <a:off x="1809221"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696" y="12343"/>
                    <a:pt x="9696" y="12343"/>
                    <a:pt x="9696" y="12343"/>
                  </a:cubicBezTo>
                  <a:lnTo>
                    <a:pt x="11424" y="14271"/>
                  </a:lnTo>
                  <a:close/>
                  <a:moveTo>
                    <a:pt x="16608" y="12343"/>
                  </a:moveTo>
                  <a:cubicBezTo>
                    <a:pt x="16608" y="12343"/>
                    <a:pt x="16608" y="12343"/>
                    <a:pt x="16608" y="12729"/>
                  </a:cubicBezTo>
                  <a:cubicBezTo>
                    <a:pt x="15744" y="21214"/>
                    <a:pt x="15744" y="21214"/>
                    <a:pt x="15744" y="21214"/>
                  </a:cubicBezTo>
                  <a:cubicBezTo>
                    <a:pt x="15744" y="21214"/>
                    <a:pt x="15312" y="21600"/>
                    <a:pt x="15312" y="21600"/>
                  </a:cubicBezTo>
                  <a:cubicBezTo>
                    <a:pt x="10992" y="21214"/>
                    <a:pt x="10992" y="21214"/>
                    <a:pt x="10992" y="21214"/>
                  </a:cubicBezTo>
                  <a:cubicBezTo>
                    <a:pt x="10560" y="21214"/>
                    <a:pt x="10560" y="21214"/>
                    <a:pt x="10560" y="21214"/>
                  </a:cubicBezTo>
                  <a:cubicBezTo>
                    <a:pt x="192" y="9257"/>
                    <a:pt x="192" y="9257"/>
                    <a:pt x="192" y="9257"/>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FFFFF"/>
            </a:solidFill>
            <a:ln w="12700" cap="flat">
              <a:noFill/>
              <a:miter lim="400000"/>
            </a:ln>
            <a:effectLst/>
          </p:spPr>
          <p:txBody>
            <a:bodyPr wrap="square" lIns="91439" tIns="91439" rIns="91439" bIns="91439" numCol="1" anchor="t">
              <a:noAutofit/>
            </a:bodyPr>
            <a:lstStyle/>
            <a:p/>
          </p:txBody>
        </p:sp>
        <p:pic>
          <p:nvPicPr>
            <p:cNvPr id="1659" name="image22.png"/>
            <p:cNvPicPr>
              <a:picLocks noChangeAspect="1"/>
            </p:cNvPicPr>
            <p:nvPr/>
          </p:nvPicPr>
          <p:blipFill>
            <a:blip r:embed="rId9"/>
            <a:stretch>
              <a:fillRect/>
            </a:stretch>
          </p:blipFill>
          <p:spPr>
            <a:xfrm>
              <a:off x="2044700" y="1460500"/>
              <a:ext cx="69850" cy="41276"/>
            </a:xfrm>
            <a:prstGeom prst="rect">
              <a:avLst/>
            </a:prstGeom>
            <a:ln w="12700" cap="flat">
              <a:noFill/>
              <a:miter lim="400000"/>
              <a:headEnd/>
              <a:tailEnd/>
            </a:ln>
            <a:effectLst/>
          </p:spPr>
        </p:pic>
        <p:pic>
          <p:nvPicPr>
            <p:cNvPr id="1660" name="image23.png"/>
            <p:cNvPicPr>
              <a:picLocks noChangeAspect="1"/>
            </p:cNvPicPr>
            <p:nvPr/>
          </p:nvPicPr>
          <p:blipFill>
            <a:blip r:embed="rId10"/>
            <a:stretch>
              <a:fillRect/>
            </a:stretch>
          </p:blipFill>
          <p:spPr>
            <a:xfrm>
              <a:off x="1981200" y="1454150"/>
              <a:ext cx="73026" cy="41276"/>
            </a:xfrm>
            <a:prstGeom prst="rect">
              <a:avLst/>
            </a:prstGeom>
            <a:ln w="12700" cap="flat">
              <a:noFill/>
              <a:miter lim="400000"/>
              <a:headEnd/>
              <a:tailEnd/>
            </a:ln>
            <a:effectLst/>
          </p:spPr>
        </p:pic>
        <p:pic>
          <p:nvPicPr>
            <p:cNvPr id="1661" name="image24.png"/>
            <p:cNvPicPr>
              <a:picLocks noChangeAspect="1"/>
            </p:cNvPicPr>
            <p:nvPr/>
          </p:nvPicPr>
          <p:blipFill>
            <a:blip r:embed="rId11"/>
            <a:stretch>
              <a:fillRect/>
            </a:stretch>
          </p:blipFill>
          <p:spPr>
            <a:xfrm>
              <a:off x="1758950" y="1435100"/>
              <a:ext cx="73026" cy="44450"/>
            </a:xfrm>
            <a:prstGeom prst="rect">
              <a:avLst/>
            </a:prstGeom>
            <a:ln w="12700" cap="flat">
              <a:noFill/>
              <a:miter lim="400000"/>
              <a:headEnd/>
              <a:tailEnd/>
            </a:ln>
            <a:effectLst/>
          </p:spPr>
        </p:pic>
        <p:pic>
          <p:nvPicPr>
            <p:cNvPr id="1662" name="image25.png"/>
            <p:cNvPicPr>
              <a:picLocks noChangeAspect="1"/>
            </p:cNvPicPr>
            <p:nvPr/>
          </p:nvPicPr>
          <p:blipFill>
            <a:blip r:embed="rId12"/>
            <a:stretch>
              <a:fillRect/>
            </a:stretch>
          </p:blipFill>
          <p:spPr>
            <a:xfrm>
              <a:off x="1695450" y="1428750"/>
              <a:ext cx="73026" cy="44450"/>
            </a:xfrm>
            <a:prstGeom prst="rect">
              <a:avLst/>
            </a:prstGeom>
            <a:ln w="12700" cap="flat">
              <a:noFill/>
              <a:miter lim="400000"/>
              <a:headEnd/>
              <a:tailEnd/>
            </a:ln>
            <a:effectLst/>
          </p:spPr>
        </p:pic>
        <p:sp>
          <p:nvSpPr>
            <p:cNvPr id="1663" name="Shape 1663"/>
            <p:cNvSpPr/>
            <p:nvPr/>
          </p:nvSpPr>
          <p:spPr>
            <a:xfrm>
              <a:off x="2813050" y="644525"/>
              <a:ext cx="41277" cy="73027"/>
            </a:xfrm>
            <a:custGeom>
              <a:avLst/>
              <a:gdLst/>
              <a:ahLst/>
              <a:cxnLst>
                <a:cxn ang="0">
                  <a:pos x="wd2" y="hd2"/>
                </a:cxn>
                <a:cxn ang="5400000">
                  <a:pos x="wd2" y="hd2"/>
                </a:cxn>
                <a:cxn ang="10800000">
                  <a:pos x="wd2" y="hd2"/>
                </a:cxn>
                <a:cxn ang="16200000">
                  <a:pos x="wd2" y="hd2"/>
                </a:cxn>
              </a:cxnLst>
              <a:rect l="0" t="0" r="r" b="b"/>
              <a:pathLst>
                <a:path w="21600" h="21600" extrusionOk="0">
                  <a:moveTo>
                    <a:pt x="19200" y="21600"/>
                  </a:moveTo>
                  <a:cubicBezTo>
                    <a:pt x="16800" y="20160"/>
                    <a:pt x="16800" y="20160"/>
                    <a:pt x="16800" y="20160"/>
                  </a:cubicBezTo>
                  <a:cubicBezTo>
                    <a:pt x="0" y="14400"/>
                    <a:pt x="0" y="14400"/>
                    <a:pt x="0" y="14400"/>
                  </a:cubicBezTo>
                  <a:cubicBezTo>
                    <a:pt x="0" y="14400"/>
                    <a:pt x="0" y="12960"/>
                    <a:pt x="0" y="12960"/>
                  </a:cubicBezTo>
                  <a:cubicBezTo>
                    <a:pt x="0" y="1440"/>
                    <a:pt x="0" y="1440"/>
                    <a:pt x="0" y="1440"/>
                  </a:cubicBezTo>
                  <a:cubicBezTo>
                    <a:pt x="0" y="0"/>
                    <a:pt x="0" y="0"/>
                    <a:pt x="2400" y="0"/>
                  </a:cubicBezTo>
                  <a:cubicBezTo>
                    <a:pt x="4800" y="0"/>
                    <a:pt x="4800" y="0"/>
                    <a:pt x="4800" y="1440"/>
                  </a:cubicBezTo>
                  <a:cubicBezTo>
                    <a:pt x="4800" y="11520"/>
                    <a:pt x="4800" y="11520"/>
                    <a:pt x="4800" y="11520"/>
                  </a:cubicBezTo>
                  <a:cubicBezTo>
                    <a:pt x="19200" y="17280"/>
                    <a:pt x="19200" y="17280"/>
                    <a:pt x="19200" y="17280"/>
                  </a:cubicBezTo>
                  <a:cubicBezTo>
                    <a:pt x="21600" y="18720"/>
                    <a:pt x="21600" y="18720"/>
                    <a:pt x="21600" y="20160"/>
                  </a:cubicBezTo>
                  <a:cubicBezTo>
                    <a:pt x="19200" y="20160"/>
                    <a:pt x="19200" y="21600"/>
                    <a:pt x="19200" y="21600"/>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664" name="Shape 1664"/>
            <p:cNvSpPr/>
            <p:nvPr/>
          </p:nvSpPr>
          <p:spPr>
            <a:xfrm>
              <a:off x="-1" y="1060450"/>
              <a:ext cx="3317878" cy="2695577"/>
            </a:xfrm>
            <a:custGeom>
              <a:avLst/>
              <a:gdLst/>
              <a:ahLst/>
              <a:cxnLst>
                <a:cxn ang="0">
                  <a:pos x="wd2" y="hd2"/>
                </a:cxn>
                <a:cxn ang="5400000">
                  <a:pos x="wd2" y="hd2"/>
                </a:cxn>
                <a:cxn ang="10800000">
                  <a:pos x="wd2" y="hd2"/>
                </a:cxn>
                <a:cxn ang="16200000">
                  <a:pos x="wd2" y="hd2"/>
                </a:cxn>
              </a:cxnLst>
              <a:rect l="0" t="0" r="r" b="b"/>
              <a:pathLst>
                <a:path w="21600" h="21600" extrusionOk="0">
                  <a:moveTo>
                    <a:pt x="0" y="2217"/>
                  </a:moveTo>
                  <a:cubicBezTo>
                    <a:pt x="0" y="19344"/>
                    <a:pt x="0" y="19344"/>
                    <a:pt x="0" y="19344"/>
                  </a:cubicBezTo>
                  <a:cubicBezTo>
                    <a:pt x="0" y="20568"/>
                    <a:pt x="808" y="21600"/>
                    <a:pt x="1834" y="21600"/>
                  </a:cubicBezTo>
                  <a:cubicBezTo>
                    <a:pt x="15726" y="21600"/>
                    <a:pt x="15726" y="21600"/>
                    <a:pt x="15726" y="21600"/>
                  </a:cubicBezTo>
                  <a:cubicBezTo>
                    <a:pt x="17560" y="18198"/>
                    <a:pt x="17560" y="18198"/>
                    <a:pt x="17560" y="18198"/>
                  </a:cubicBezTo>
                  <a:cubicBezTo>
                    <a:pt x="21600" y="10781"/>
                    <a:pt x="21600" y="10781"/>
                    <a:pt x="21600" y="10781"/>
                  </a:cubicBezTo>
                  <a:cubicBezTo>
                    <a:pt x="17560" y="3364"/>
                    <a:pt x="17560" y="3364"/>
                    <a:pt x="17560" y="3364"/>
                  </a:cubicBezTo>
                  <a:cubicBezTo>
                    <a:pt x="15726" y="0"/>
                    <a:pt x="15726" y="0"/>
                    <a:pt x="15726" y="0"/>
                  </a:cubicBezTo>
                  <a:cubicBezTo>
                    <a:pt x="1834" y="0"/>
                    <a:pt x="1834" y="0"/>
                    <a:pt x="1834" y="0"/>
                  </a:cubicBezTo>
                  <a:cubicBezTo>
                    <a:pt x="808" y="0"/>
                    <a:pt x="0" y="994"/>
                    <a:pt x="0" y="2217"/>
                  </a:cubicBezTo>
                </a:path>
              </a:pathLst>
            </a:custGeom>
            <a:solidFill>
              <a:srgbClr val="6EAA01"/>
            </a:solidFill>
            <a:ln w="12700" cap="flat">
              <a:noFill/>
              <a:miter lim="400000"/>
            </a:ln>
            <a:effectLst/>
          </p:spPr>
          <p:txBody>
            <a:bodyPr wrap="square" lIns="91439" tIns="91439" rIns="91439" bIns="91439" numCol="1" anchor="t">
              <a:noAutofit/>
            </a:bodyPr>
            <a:lstStyle/>
            <a:p/>
          </p:txBody>
        </p:sp>
        <p:sp>
          <p:nvSpPr>
            <p:cNvPr id="1665" name="Shape 1665"/>
            <p:cNvSpPr/>
            <p:nvPr/>
          </p:nvSpPr>
          <p:spPr>
            <a:xfrm>
              <a:off x="60326" y="1111250"/>
              <a:ext cx="2219327" cy="2587626"/>
            </a:xfrm>
            <a:custGeom>
              <a:avLst/>
              <a:gdLst/>
              <a:ahLst/>
              <a:cxnLst>
                <a:cxn ang="0">
                  <a:pos x="wd2" y="hd2"/>
                </a:cxn>
                <a:cxn ang="5400000">
                  <a:pos x="wd2" y="hd2"/>
                </a:cxn>
                <a:cxn ang="10800000">
                  <a:pos x="wd2" y="hd2"/>
                </a:cxn>
                <a:cxn ang="16200000">
                  <a:pos x="wd2" y="hd2"/>
                </a:cxn>
              </a:cxnLst>
              <a:rect l="0" t="0" r="r" b="b"/>
              <a:pathLst>
                <a:path w="21600" h="21600" extrusionOk="0">
                  <a:moveTo>
                    <a:pt x="21600" y="21560"/>
                  </a:moveTo>
                  <a:cubicBezTo>
                    <a:pt x="21600" y="21560"/>
                    <a:pt x="21600" y="21600"/>
                    <a:pt x="21554" y="21600"/>
                  </a:cubicBezTo>
                  <a:cubicBezTo>
                    <a:pt x="20810" y="21600"/>
                    <a:pt x="20810" y="21600"/>
                    <a:pt x="20810" y="21600"/>
                  </a:cubicBezTo>
                  <a:cubicBezTo>
                    <a:pt x="20764" y="21600"/>
                    <a:pt x="20764" y="21560"/>
                    <a:pt x="20764" y="21560"/>
                  </a:cubicBezTo>
                  <a:cubicBezTo>
                    <a:pt x="20764" y="21520"/>
                    <a:pt x="20764" y="21480"/>
                    <a:pt x="20810" y="21480"/>
                  </a:cubicBezTo>
                  <a:cubicBezTo>
                    <a:pt x="21554" y="21480"/>
                    <a:pt x="21554" y="21480"/>
                    <a:pt x="21554" y="21480"/>
                  </a:cubicBezTo>
                  <a:cubicBezTo>
                    <a:pt x="21600" y="21480"/>
                    <a:pt x="21600" y="21520"/>
                    <a:pt x="21600" y="21560"/>
                  </a:cubicBezTo>
                  <a:close/>
                  <a:moveTo>
                    <a:pt x="21600" y="80"/>
                  </a:moveTo>
                  <a:cubicBezTo>
                    <a:pt x="21600" y="80"/>
                    <a:pt x="21554" y="120"/>
                    <a:pt x="21554" y="120"/>
                  </a:cubicBezTo>
                  <a:cubicBezTo>
                    <a:pt x="20810" y="120"/>
                    <a:pt x="20810" y="120"/>
                    <a:pt x="20810" y="120"/>
                  </a:cubicBezTo>
                  <a:cubicBezTo>
                    <a:pt x="20764" y="120"/>
                    <a:pt x="20764" y="80"/>
                    <a:pt x="20764" y="80"/>
                  </a:cubicBezTo>
                  <a:cubicBezTo>
                    <a:pt x="20764" y="40"/>
                    <a:pt x="20764" y="0"/>
                    <a:pt x="20810" y="0"/>
                  </a:cubicBezTo>
                  <a:cubicBezTo>
                    <a:pt x="21554" y="0"/>
                    <a:pt x="21554" y="0"/>
                    <a:pt x="21554" y="0"/>
                  </a:cubicBezTo>
                  <a:cubicBezTo>
                    <a:pt x="21554" y="0"/>
                    <a:pt x="21600" y="40"/>
                    <a:pt x="21600" y="80"/>
                  </a:cubicBezTo>
                  <a:close/>
                  <a:moveTo>
                    <a:pt x="20160" y="21560"/>
                  </a:moveTo>
                  <a:cubicBezTo>
                    <a:pt x="20160" y="21560"/>
                    <a:pt x="20114" y="21600"/>
                    <a:pt x="20114" y="21600"/>
                  </a:cubicBezTo>
                  <a:cubicBezTo>
                    <a:pt x="19370" y="21600"/>
                    <a:pt x="19370" y="21600"/>
                    <a:pt x="19370" y="21600"/>
                  </a:cubicBezTo>
                  <a:cubicBezTo>
                    <a:pt x="19324" y="21600"/>
                    <a:pt x="19324" y="21560"/>
                    <a:pt x="19324" y="21560"/>
                  </a:cubicBezTo>
                  <a:cubicBezTo>
                    <a:pt x="19324" y="21520"/>
                    <a:pt x="19324" y="21480"/>
                    <a:pt x="19370" y="21480"/>
                  </a:cubicBezTo>
                  <a:cubicBezTo>
                    <a:pt x="20114" y="21480"/>
                    <a:pt x="20114" y="21480"/>
                    <a:pt x="20114" y="21480"/>
                  </a:cubicBezTo>
                  <a:cubicBezTo>
                    <a:pt x="20114" y="21480"/>
                    <a:pt x="20160" y="21520"/>
                    <a:pt x="20160" y="21560"/>
                  </a:cubicBezTo>
                  <a:close/>
                  <a:moveTo>
                    <a:pt x="20160" y="80"/>
                  </a:moveTo>
                  <a:cubicBezTo>
                    <a:pt x="20160" y="80"/>
                    <a:pt x="20114" y="120"/>
                    <a:pt x="20067" y="120"/>
                  </a:cubicBezTo>
                  <a:cubicBezTo>
                    <a:pt x="19370" y="120"/>
                    <a:pt x="19370" y="120"/>
                    <a:pt x="19370" y="120"/>
                  </a:cubicBezTo>
                  <a:cubicBezTo>
                    <a:pt x="19324" y="120"/>
                    <a:pt x="19277" y="80"/>
                    <a:pt x="19277" y="80"/>
                  </a:cubicBezTo>
                  <a:cubicBezTo>
                    <a:pt x="19277" y="40"/>
                    <a:pt x="19324" y="0"/>
                    <a:pt x="19370" y="0"/>
                  </a:cubicBezTo>
                  <a:cubicBezTo>
                    <a:pt x="20067" y="0"/>
                    <a:pt x="20067" y="0"/>
                    <a:pt x="20067" y="0"/>
                  </a:cubicBezTo>
                  <a:cubicBezTo>
                    <a:pt x="20114" y="0"/>
                    <a:pt x="20160" y="40"/>
                    <a:pt x="20160" y="80"/>
                  </a:cubicBezTo>
                  <a:close/>
                  <a:moveTo>
                    <a:pt x="18720" y="21560"/>
                  </a:moveTo>
                  <a:cubicBezTo>
                    <a:pt x="18720" y="21560"/>
                    <a:pt x="18674" y="21600"/>
                    <a:pt x="18627" y="21600"/>
                  </a:cubicBezTo>
                  <a:cubicBezTo>
                    <a:pt x="17930" y="21600"/>
                    <a:pt x="17930" y="21600"/>
                    <a:pt x="17930" y="21600"/>
                  </a:cubicBezTo>
                  <a:cubicBezTo>
                    <a:pt x="17884" y="21600"/>
                    <a:pt x="17837" y="21560"/>
                    <a:pt x="17837" y="21560"/>
                  </a:cubicBezTo>
                  <a:cubicBezTo>
                    <a:pt x="17837" y="21520"/>
                    <a:pt x="17884" y="21480"/>
                    <a:pt x="17930" y="21480"/>
                  </a:cubicBezTo>
                  <a:cubicBezTo>
                    <a:pt x="18627" y="21480"/>
                    <a:pt x="18627" y="21480"/>
                    <a:pt x="18627" y="21480"/>
                  </a:cubicBezTo>
                  <a:cubicBezTo>
                    <a:pt x="18674" y="21480"/>
                    <a:pt x="18720" y="21520"/>
                    <a:pt x="18720" y="21560"/>
                  </a:cubicBezTo>
                  <a:close/>
                  <a:moveTo>
                    <a:pt x="18674" y="80"/>
                  </a:moveTo>
                  <a:cubicBezTo>
                    <a:pt x="18674" y="80"/>
                    <a:pt x="18674" y="120"/>
                    <a:pt x="18627" y="120"/>
                  </a:cubicBezTo>
                  <a:cubicBezTo>
                    <a:pt x="17884" y="120"/>
                    <a:pt x="17884" y="120"/>
                    <a:pt x="17884" y="120"/>
                  </a:cubicBezTo>
                  <a:cubicBezTo>
                    <a:pt x="17884" y="120"/>
                    <a:pt x="17837" y="80"/>
                    <a:pt x="17837" y="80"/>
                  </a:cubicBezTo>
                  <a:cubicBezTo>
                    <a:pt x="17837" y="40"/>
                    <a:pt x="17884" y="0"/>
                    <a:pt x="17884" y="0"/>
                  </a:cubicBezTo>
                  <a:cubicBezTo>
                    <a:pt x="18627" y="0"/>
                    <a:pt x="18627" y="0"/>
                    <a:pt x="18627" y="0"/>
                  </a:cubicBezTo>
                  <a:cubicBezTo>
                    <a:pt x="18674" y="0"/>
                    <a:pt x="18674" y="40"/>
                    <a:pt x="18674" y="80"/>
                  </a:cubicBezTo>
                  <a:close/>
                  <a:moveTo>
                    <a:pt x="17234" y="21560"/>
                  </a:moveTo>
                  <a:cubicBezTo>
                    <a:pt x="17234" y="21560"/>
                    <a:pt x="17234" y="21600"/>
                    <a:pt x="17187" y="21600"/>
                  </a:cubicBezTo>
                  <a:cubicBezTo>
                    <a:pt x="16444" y="21600"/>
                    <a:pt x="16444" y="21600"/>
                    <a:pt x="16444" y="21600"/>
                  </a:cubicBezTo>
                  <a:cubicBezTo>
                    <a:pt x="16444" y="21600"/>
                    <a:pt x="16397" y="21560"/>
                    <a:pt x="16397" y="21560"/>
                  </a:cubicBezTo>
                  <a:cubicBezTo>
                    <a:pt x="16397" y="21520"/>
                    <a:pt x="16444" y="21480"/>
                    <a:pt x="16444" y="21480"/>
                  </a:cubicBezTo>
                  <a:cubicBezTo>
                    <a:pt x="17187" y="21480"/>
                    <a:pt x="17187" y="21480"/>
                    <a:pt x="17187" y="21480"/>
                  </a:cubicBezTo>
                  <a:cubicBezTo>
                    <a:pt x="17234" y="21480"/>
                    <a:pt x="17234" y="21520"/>
                    <a:pt x="17234" y="21560"/>
                  </a:cubicBezTo>
                  <a:close/>
                  <a:moveTo>
                    <a:pt x="17234" y="80"/>
                  </a:moveTo>
                  <a:cubicBezTo>
                    <a:pt x="17234" y="80"/>
                    <a:pt x="17234" y="120"/>
                    <a:pt x="17187" y="120"/>
                  </a:cubicBezTo>
                  <a:cubicBezTo>
                    <a:pt x="16444" y="120"/>
                    <a:pt x="16444" y="120"/>
                    <a:pt x="16444" y="120"/>
                  </a:cubicBezTo>
                  <a:cubicBezTo>
                    <a:pt x="16397" y="120"/>
                    <a:pt x="16397" y="80"/>
                    <a:pt x="16397" y="80"/>
                  </a:cubicBezTo>
                  <a:cubicBezTo>
                    <a:pt x="16397" y="40"/>
                    <a:pt x="16397" y="0"/>
                    <a:pt x="16444" y="0"/>
                  </a:cubicBezTo>
                  <a:cubicBezTo>
                    <a:pt x="17187" y="0"/>
                    <a:pt x="17187" y="0"/>
                    <a:pt x="17187" y="0"/>
                  </a:cubicBezTo>
                  <a:cubicBezTo>
                    <a:pt x="17234" y="0"/>
                    <a:pt x="17234" y="40"/>
                    <a:pt x="17234" y="80"/>
                  </a:cubicBezTo>
                  <a:close/>
                  <a:moveTo>
                    <a:pt x="15794" y="21560"/>
                  </a:moveTo>
                  <a:cubicBezTo>
                    <a:pt x="15794" y="21560"/>
                    <a:pt x="15747" y="21600"/>
                    <a:pt x="15747" y="21600"/>
                  </a:cubicBezTo>
                  <a:cubicBezTo>
                    <a:pt x="15004" y="21600"/>
                    <a:pt x="15004" y="21600"/>
                    <a:pt x="15004" y="21600"/>
                  </a:cubicBezTo>
                  <a:cubicBezTo>
                    <a:pt x="14957" y="21600"/>
                    <a:pt x="14957" y="21560"/>
                    <a:pt x="14957" y="21560"/>
                  </a:cubicBezTo>
                  <a:cubicBezTo>
                    <a:pt x="14957" y="21520"/>
                    <a:pt x="14957" y="21480"/>
                    <a:pt x="15004" y="21480"/>
                  </a:cubicBezTo>
                  <a:cubicBezTo>
                    <a:pt x="15747" y="21480"/>
                    <a:pt x="15747" y="21480"/>
                    <a:pt x="15747" y="21480"/>
                  </a:cubicBezTo>
                  <a:cubicBezTo>
                    <a:pt x="15747" y="21480"/>
                    <a:pt x="15794" y="21520"/>
                    <a:pt x="15794" y="21560"/>
                  </a:cubicBezTo>
                  <a:close/>
                  <a:moveTo>
                    <a:pt x="15794" y="80"/>
                  </a:moveTo>
                  <a:cubicBezTo>
                    <a:pt x="15794" y="80"/>
                    <a:pt x="15747" y="120"/>
                    <a:pt x="15701" y="120"/>
                  </a:cubicBezTo>
                  <a:cubicBezTo>
                    <a:pt x="15004" y="120"/>
                    <a:pt x="15004" y="120"/>
                    <a:pt x="15004" y="120"/>
                  </a:cubicBezTo>
                  <a:cubicBezTo>
                    <a:pt x="14957" y="120"/>
                    <a:pt x="14957" y="80"/>
                    <a:pt x="14957" y="80"/>
                  </a:cubicBezTo>
                  <a:cubicBezTo>
                    <a:pt x="14957" y="40"/>
                    <a:pt x="14957" y="0"/>
                    <a:pt x="15004" y="0"/>
                  </a:cubicBezTo>
                  <a:cubicBezTo>
                    <a:pt x="15701" y="0"/>
                    <a:pt x="15701" y="0"/>
                    <a:pt x="15701" y="0"/>
                  </a:cubicBezTo>
                  <a:cubicBezTo>
                    <a:pt x="15747" y="0"/>
                    <a:pt x="15794" y="40"/>
                    <a:pt x="15794" y="80"/>
                  </a:cubicBezTo>
                  <a:close/>
                  <a:moveTo>
                    <a:pt x="14354" y="21560"/>
                  </a:moveTo>
                  <a:cubicBezTo>
                    <a:pt x="14354" y="21560"/>
                    <a:pt x="14307" y="21600"/>
                    <a:pt x="14261" y="21600"/>
                  </a:cubicBezTo>
                  <a:cubicBezTo>
                    <a:pt x="13564" y="21600"/>
                    <a:pt x="13564" y="21600"/>
                    <a:pt x="13564" y="21600"/>
                  </a:cubicBezTo>
                  <a:cubicBezTo>
                    <a:pt x="13517" y="21600"/>
                    <a:pt x="13471" y="21560"/>
                    <a:pt x="13471" y="21560"/>
                  </a:cubicBezTo>
                  <a:cubicBezTo>
                    <a:pt x="13471" y="21520"/>
                    <a:pt x="13517" y="21480"/>
                    <a:pt x="13564" y="21480"/>
                  </a:cubicBezTo>
                  <a:cubicBezTo>
                    <a:pt x="14261" y="21480"/>
                    <a:pt x="14261" y="21480"/>
                    <a:pt x="14261" y="21480"/>
                  </a:cubicBezTo>
                  <a:cubicBezTo>
                    <a:pt x="14307" y="21480"/>
                    <a:pt x="14354" y="21520"/>
                    <a:pt x="14354" y="21560"/>
                  </a:cubicBezTo>
                  <a:close/>
                  <a:moveTo>
                    <a:pt x="14307" y="80"/>
                  </a:moveTo>
                  <a:cubicBezTo>
                    <a:pt x="14307" y="80"/>
                    <a:pt x="14307" y="120"/>
                    <a:pt x="14261" y="120"/>
                  </a:cubicBezTo>
                  <a:cubicBezTo>
                    <a:pt x="13517" y="120"/>
                    <a:pt x="13517" y="120"/>
                    <a:pt x="13517" y="120"/>
                  </a:cubicBezTo>
                  <a:cubicBezTo>
                    <a:pt x="13517" y="120"/>
                    <a:pt x="13471" y="80"/>
                    <a:pt x="13471" y="80"/>
                  </a:cubicBezTo>
                  <a:cubicBezTo>
                    <a:pt x="13471" y="40"/>
                    <a:pt x="13517" y="0"/>
                    <a:pt x="13517" y="0"/>
                  </a:cubicBezTo>
                  <a:cubicBezTo>
                    <a:pt x="14261" y="0"/>
                    <a:pt x="14261" y="0"/>
                    <a:pt x="14261" y="0"/>
                  </a:cubicBezTo>
                  <a:cubicBezTo>
                    <a:pt x="14307" y="0"/>
                    <a:pt x="14307" y="40"/>
                    <a:pt x="14307" y="80"/>
                  </a:cubicBezTo>
                  <a:close/>
                  <a:moveTo>
                    <a:pt x="12867" y="21560"/>
                  </a:moveTo>
                  <a:cubicBezTo>
                    <a:pt x="12867" y="21560"/>
                    <a:pt x="12867" y="21600"/>
                    <a:pt x="12821" y="21600"/>
                  </a:cubicBezTo>
                  <a:cubicBezTo>
                    <a:pt x="12077" y="21600"/>
                    <a:pt x="12077" y="21600"/>
                    <a:pt x="12077" y="21600"/>
                  </a:cubicBezTo>
                  <a:cubicBezTo>
                    <a:pt x="12077" y="21600"/>
                    <a:pt x="12031" y="21560"/>
                    <a:pt x="12031" y="21560"/>
                  </a:cubicBezTo>
                  <a:cubicBezTo>
                    <a:pt x="12031" y="21520"/>
                    <a:pt x="12077" y="21480"/>
                    <a:pt x="12077" y="21480"/>
                  </a:cubicBezTo>
                  <a:cubicBezTo>
                    <a:pt x="12821" y="21480"/>
                    <a:pt x="12821" y="21480"/>
                    <a:pt x="12821" y="21480"/>
                  </a:cubicBezTo>
                  <a:cubicBezTo>
                    <a:pt x="12867" y="21480"/>
                    <a:pt x="12867" y="21520"/>
                    <a:pt x="12867" y="21560"/>
                  </a:cubicBezTo>
                  <a:close/>
                  <a:moveTo>
                    <a:pt x="12867" y="80"/>
                  </a:moveTo>
                  <a:cubicBezTo>
                    <a:pt x="12867" y="80"/>
                    <a:pt x="12867" y="120"/>
                    <a:pt x="12821" y="120"/>
                  </a:cubicBezTo>
                  <a:cubicBezTo>
                    <a:pt x="12077" y="120"/>
                    <a:pt x="12077" y="120"/>
                    <a:pt x="12077" y="120"/>
                  </a:cubicBezTo>
                  <a:cubicBezTo>
                    <a:pt x="12031" y="120"/>
                    <a:pt x="12031" y="80"/>
                    <a:pt x="12031" y="80"/>
                  </a:cubicBezTo>
                  <a:cubicBezTo>
                    <a:pt x="12031" y="40"/>
                    <a:pt x="12031" y="0"/>
                    <a:pt x="12077" y="0"/>
                  </a:cubicBezTo>
                  <a:cubicBezTo>
                    <a:pt x="12821" y="0"/>
                    <a:pt x="12821" y="0"/>
                    <a:pt x="12821" y="0"/>
                  </a:cubicBezTo>
                  <a:cubicBezTo>
                    <a:pt x="12867" y="0"/>
                    <a:pt x="12867" y="40"/>
                    <a:pt x="12867" y="80"/>
                  </a:cubicBezTo>
                  <a:close/>
                  <a:moveTo>
                    <a:pt x="11427" y="21560"/>
                  </a:moveTo>
                  <a:cubicBezTo>
                    <a:pt x="11427" y="21560"/>
                    <a:pt x="11381" y="21600"/>
                    <a:pt x="11381" y="21600"/>
                  </a:cubicBezTo>
                  <a:cubicBezTo>
                    <a:pt x="10637" y="21600"/>
                    <a:pt x="10637" y="21600"/>
                    <a:pt x="10637" y="21600"/>
                  </a:cubicBezTo>
                  <a:cubicBezTo>
                    <a:pt x="10591" y="21600"/>
                    <a:pt x="10591" y="21560"/>
                    <a:pt x="10591" y="21560"/>
                  </a:cubicBezTo>
                  <a:cubicBezTo>
                    <a:pt x="10591" y="21520"/>
                    <a:pt x="10591" y="21480"/>
                    <a:pt x="10637" y="21480"/>
                  </a:cubicBezTo>
                  <a:cubicBezTo>
                    <a:pt x="11381" y="21480"/>
                    <a:pt x="11381" y="21480"/>
                    <a:pt x="11381" y="21480"/>
                  </a:cubicBezTo>
                  <a:cubicBezTo>
                    <a:pt x="11381" y="21480"/>
                    <a:pt x="11427" y="21520"/>
                    <a:pt x="11427" y="21560"/>
                  </a:cubicBezTo>
                  <a:close/>
                  <a:moveTo>
                    <a:pt x="11427" y="80"/>
                  </a:moveTo>
                  <a:cubicBezTo>
                    <a:pt x="11427" y="80"/>
                    <a:pt x="11381" y="120"/>
                    <a:pt x="11381" y="120"/>
                  </a:cubicBezTo>
                  <a:cubicBezTo>
                    <a:pt x="10637" y="120"/>
                    <a:pt x="10637" y="120"/>
                    <a:pt x="10637" y="120"/>
                  </a:cubicBezTo>
                  <a:cubicBezTo>
                    <a:pt x="10591" y="120"/>
                    <a:pt x="10591" y="80"/>
                    <a:pt x="10591" y="80"/>
                  </a:cubicBezTo>
                  <a:cubicBezTo>
                    <a:pt x="10591" y="40"/>
                    <a:pt x="10591" y="0"/>
                    <a:pt x="10637" y="0"/>
                  </a:cubicBezTo>
                  <a:cubicBezTo>
                    <a:pt x="11381" y="0"/>
                    <a:pt x="11381" y="0"/>
                    <a:pt x="11381" y="0"/>
                  </a:cubicBezTo>
                  <a:cubicBezTo>
                    <a:pt x="11381" y="0"/>
                    <a:pt x="11427" y="40"/>
                    <a:pt x="11427" y="80"/>
                  </a:cubicBezTo>
                  <a:close/>
                  <a:moveTo>
                    <a:pt x="9987" y="21560"/>
                  </a:moveTo>
                  <a:cubicBezTo>
                    <a:pt x="9987" y="21560"/>
                    <a:pt x="9941" y="21600"/>
                    <a:pt x="9894" y="21600"/>
                  </a:cubicBezTo>
                  <a:cubicBezTo>
                    <a:pt x="9197" y="21600"/>
                    <a:pt x="9197" y="21600"/>
                    <a:pt x="9197" y="21600"/>
                  </a:cubicBezTo>
                  <a:cubicBezTo>
                    <a:pt x="9151" y="21600"/>
                    <a:pt x="9105" y="21560"/>
                    <a:pt x="9105" y="21560"/>
                  </a:cubicBezTo>
                  <a:cubicBezTo>
                    <a:pt x="9105" y="21520"/>
                    <a:pt x="9151" y="21480"/>
                    <a:pt x="9197" y="21480"/>
                  </a:cubicBezTo>
                  <a:cubicBezTo>
                    <a:pt x="9894" y="21480"/>
                    <a:pt x="9894" y="21480"/>
                    <a:pt x="9894" y="21480"/>
                  </a:cubicBezTo>
                  <a:cubicBezTo>
                    <a:pt x="9941" y="21480"/>
                    <a:pt x="9987" y="21520"/>
                    <a:pt x="9987" y="21560"/>
                  </a:cubicBezTo>
                  <a:close/>
                  <a:moveTo>
                    <a:pt x="9987" y="80"/>
                  </a:moveTo>
                  <a:cubicBezTo>
                    <a:pt x="9987" y="80"/>
                    <a:pt x="9941" y="120"/>
                    <a:pt x="9894" y="120"/>
                  </a:cubicBezTo>
                  <a:cubicBezTo>
                    <a:pt x="9197" y="120"/>
                    <a:pt x="9197" y="120"/>
                    <a:pt x="9197" y="120"/>
                  </a:cubicBezTo>
                  <a:cubicBezTo>
                    <a:pt x="9151" y="120"/>
                    <a:pt x="9105" y="80"/>
                    <a:pt x="9105" y="80"/>
                  </a:cubicBezTo>
                  <a:cubicBezTo>
                    <a:pt x="9105" y="40"/>
                    <a:pt x="9151" y="0"/>
                    <a:pt x="9197" y="0"/>
                  </a:cubicBezTo>
                  <a:cubicBezTo>
                    <a:pt x="9894" y="0"/>
                    <a:pt x="9894" y="0"/>
                    <a:pt x="9894" y="0"/>
                  </a:cubicBezTo>
                  <a:cubicBezTo>
                    <a:pt x="9941" y="0"/>
                    <a:pt x="9987" y="40"/>
                    <a:pt x="9987" y="80"/>
                  </a:cubicBezTo>
                  <a:close/>
                  <a:moveTo>
                    <a:pt x="8501" y="21560"/>
                  </a:moveTo>
                  <a:cubicBezTo>
                    <a:pt x="8501" y="21560"/>
                    <a:pt x="8501" y="21600"/>
                    <a:pt x="8454" y="21600"/>
                  </a:cubicBezTo>
                  <a:cubicBezTo>
                    <a:pt x="7711" y="21600"/>
                    <a:pt x="7711" y="21600"/>
                    <a:pt x="7711" y="21600"/>
                  </a:cubicBezTo>
                  <a:cubicBezTo>
                    <a:pt x="7711" y="21600"/>
                    <a:pt x="7665" y="21560"/>
                    <a:pt x="7665" y="21560"/>
                  </a:cubicBezTo>
                  <a:cubicBezTo>
                    <a:pt x="7665" y="21520"/>
                    <a:pt x="7711" y="21480"/>
                    <a:pt x="7711" y="21480"/>
                  </a:cubicBezTo>
                  <a:cubicBezTo>
                    <a:pt x="8454" y="21480"/>
                    <a:pt x="8454" y="21480"/>
                    <a:pt x="8454" y="21480"/>
                  </a:cubicBezTo>
                  <a:cubicBezTo>
                    <a:pt x="8501" y="21480"/>
                    <a:pt x="8501" y="21520"/>
                    <a:pt x="8501" y="21560"/>
                  </a:cubicBezTo>
                  <a:close/>
                  <a:moveTo>
                    <a:pt x="8501" y="80"/>
                  </a:moveTo>
                  <a:cubicBezTo>
                    <a:pt x="8501" y="80"/>
                    <a:pt x="8501" y="120"/>
                    <a:pt x="8454" y="120"/>
                  </a:cubicBezTo>
                  <a:cubicBezTo>
                    <a:pt x="7711" y="120"/>
                    <a:pt x="7711" y="120"/>
                    <a:pt x="7711" y="120"/>
                  </a:cubicBezTo>
                  <a:cubicBezTo>
                    <a:pt x="7665" y="120"/>
                    <a:pt x="7665" y="80"/>
                    <a:pt x="7665" y="80"/>
                  </a:cubicBezTo>
                  <a:cubicBezTo>
                    <a:pt x="7665" y="40"/>
                    <a:pt x="7665" y="0"/>
                    <a:pt x="7711" y="0"/>
                  </a:cubicBezTo>
                  <a:cubicBezTo>
                    <a:pt x="8454" y="0"/>
                    <a:pt x="8454" y="0"/>
                    <a:pt x="8454" y="0"/>
                  </a:cubicBezTo>
                  <a:cubicBezTo>
                    <a:pt x="8501" y="0"/>
                    <a:pt x="8501" y="40"/>
                    <a:pt x="8501" y="80"/>
                  </a:cubicBezTo>
                  <a:close/>
                  <a:moveTo>
                    <a:pt x="7061" y="21560"/>
                  </a:moveTo>
                  <a:cubicBezTo>
                    <a:pt x="7061" y="21560"/>
                    <a:pt x="7014" y="21600"/>
                    <a:pt x="7014" y="21600"/>
                  </a:cubicBezTo>
                  <a:cubicBezTo>
                    <a:pt x="6271" y="21600"/>
                    <a:pt x="6271" y="21600"/>
                    <a:pt x="6271" y="21600"/>
                  </a:cubicBezTo>
                  <a:cubicBezTo>
                    <a:pt x="6225" y="21600"/>
                    <a:pt x="6225" y="21560"/>
                    <a:pt x="6225" y="21560"/>
                  </a:cubicBezTo>
                  <a:cubicBezTo>
                    <a:pt x="6225" y="21520"/>
                    <a:pt x="6225" y="21480"/>
                    <a:pt x="6271" y="21480"/>
                  </a:cubicBezTo>
                  <a:cubicBezTo>
                    <a:pt x="7014" y="21480"/>
                    <a:pt x="7014" y="21480"/>
                    <a:pt x="7014" y="21480"/>
                  </a:cubicBezTo>
                  <a:cubicBezTo>
                    <a:pt x="7014" y="21480"/>
                    <a:pt x="7061" y="21520"/>
                    <a:pt x="7061" y="21560"/>
                  </a:cubicBezTo>
                  <a:close/>
                  <a:moveTo>
                    <a:pt x="7061" y="80"/>
                  </a:moveTo>
                  <a:cubicBezTo>
                    <a:pt x="7061" y="80"/>
                    <a:pt x="7014" y="120"/>
                    <a:pt x="7014" y="120"/>
                  </a:cubicBezTo>
                  <a:cubicBezTo>
                    <a:pt x="6271" y="120"/>
                    <a:pt x="6271" y="120"/>
                    <a:pt x="6271" y="120"/>
                  </a:cubicBezTo>
                  <a:cubicBezTo>
                    <a:pt x="6225" y="120"/>
                    <a:pt x="6225" y="80"/>
                    <a:pt x="6225" y="80"/>
                  </a:cubicBezTo>
                  <a:cubicBezTo>
                    <a:pt x="6225" y="40"/>
                    <a:pt x="6225" y="0"/>
                    <a:pt x="6271" y="0"/>
                  </a:cubicBezTo>
                  <a:cubicBezTo>
                    <a:pt x="7014" y="0"/>
                    <a:pt x="7014" y="0"/>
                    <a:pt x="7014" y="0"/>
                  </a:cubicBezTo>
                  <a:cubicBezTo>
                    <a:pt x="7014" y="0"/>
                    <a:pt x="7061" y="40"/>
                    <a:pt x="7061" y="80"/>
                  </a:cubicBezTo>
                  <a:close/>
                  <a:moveTo>
                    <a:pt x="5621" y="21560"/>
                  </a:moveTo>
                  <a:cubicBezTo>
                    <a:pt x="5621" y="21560"/>
                    <a:pt x="5574" y="21600"/>
                    <a:pt x="5528" y="21600"/>
                  </a:cubicBezTo>
                  <a:cubicBezTo>
                    <a:pt x="4831" y="21600"/>
                    <a:pt x="4831" y="21600"/>
                    <a:pt x="4831" y="21600"/>
                  </a:cubicBezTo>
                  <a:cubicBezTo>
                    <a:pt x="4785" y="21600"/>
                    <a:pt x="4738" y="21560"/>
                    <a:pt x="4738" y="21560"/>
                  </a:cubicBezTo>
                  <a:cubicBezTo>
                    <a:pt x="4738" y="21520"/>
                    <a:pt x="4785" y="21480"/>
                    <a:pt x="4831" y="21480"/>
                  </a:cubicBezTo>
                  <a:cubicBezTo>
                    <a:pt x="5528" y="21480"/>
                    <a:pt x="5528" y="21480"/>
                    <a:pt x="5528" y="21480"/>
                  </a:cubicBezTo>
                  <a:cubicBezTo>
                    <a:pt x="5574" y="21480"/>
                    <a:pt x="5621" y="21520"/>
                    <a:pt x="5621" y="21560"/>
                  </a:cubicBezTo>
                  <a:close/>
                  <a:moveTo>
                    <a:pt x="5621" y="80"/>
                  </a:moveTo>
                  <a:cubicBezTo>
                    <a:pt x="5621" y="80"/>
                    <a:pt x="5574" y="120"/>
                    <a:pt x="5528" y="120"/>
                  </a:cubicBezTo>
                  <a:cubicBezTo>
                    <a:pt x="4831" y="120"/>
                    <a:pt x="4831" y="120"/>
                    <a:pt x="4831" y="120"/>
                  </a:cubicBezTo>
                  <a:cubicBezTo>
                    <a:pt x="4785" y="120"/>
                    <a:pt x="4738" y="80"/>
                    <a:pt x="4738" y="80"/>
                  </a:cubicBezTo>
                  <a:cubicBezTo>
                    <a:pt x="4738" y="40"/>
                    <a:pt x="4785" y="0"/>
                    <a:pt x="4831" y="0"/>
                  </a:cubicBezTo>
                  <a:cubicBezTo>
                    <a:pt x="5528" y="0"/>
                    <a:pt x="5528" y="0"/>
                    <a:pt x="5528" y="0"/>
                  </a:cubicBezTo>
                  <a:cubicBezTo>
                    <a:pt x="5574" y="0"/>
                    <a:pt x="5621" y="40"/>
                    <a:pt x="5621" y="80"/>
                  </a:cubicBezTo>
                  <a:close/>
                  <a:moveTo>
                    <a:pt x="4134" y="21560"/>
                  </a:moveTo>
                  <a:cubicBezTo>
                    <a:pt x="4134" y="21560"/>
                    <a:pt x="4134" y="21600"/>
                    <a:pt x="4088" y="21600"/>
                  </a:cubicBezTo>
                  <a:cubicBezTo>
                    <a:pt x="3345" y="21600"/>
                    <a:pt x="3345" y="21600"/>
                    <a:pt x="3345" y="21600"/>
                  </a:cubicBezTo>
                  <a:cubicBezTo>
                    <a:pt x="3345" y="21600"/>
                    <a:pt x="3298" y="21560"/>
                    <a:pt x="3298" y="21560"/>
                  </a:cubicBezTo>
                  <a:cubicBezTo>
                    <a:pt x="3298" y="21520"/>
                    <a:pt x="3345" y="21480"/>
                    <a:pt x="3345" y="21480"/>
                  </a:cubicBezTo>
                  <a:cubicBezTo>
                    <a:pt x="4088" y="21480"/>
                    <a:pt x="4088" y="21480"/>
                    <a:pt x="4088" y="21480"/>
                  </a:cubicBezTo>
                  <a:cubicBezTo>
                    <a:pt x="4134" y="21480"/>
                    <a:pt x="4134" y="21520"/>
                    <a:pt x="4134" y="21560"/>
                  </a:cubicBezTo>
                  <a:close/>
                  <a:moveTo>
                    <a:pt x="4134" y="80"/>
                  </a:moveTo>
                  <a:cubicBezTo>
                    <a:pt x="4134" y="80"/>
                    <a:pt x="4134" y="120"/>
                    <a:pt x="4088" y="120"/>
                  </a:cubicBezTo>
                  <a:cubicBezTo>
                    <a:pt x="3345" y="120"/>
                    <a:pt x="3345" y="120"/>
                    <a:pt x="3345" y="120"/>
                  </a:cubicBezTo>
                  <a:cubicBezTo>
                    <a:pt x="3345" y="120"/>
                    <a:pt x="3298" y="80"/>
                    <a:pt x="3298" y="80"/>
                  </a:cubicBezTo>
                  <a:cubicBezTo>
                    <a:pt x="3298" y="40"/>
                    <a:pt x="3345" y="0"/>
                    <a:pt x="3345" y="0"/>
                  </a:cubicBezTo>
                  <a:cubicBezTo>
                    <a:pt x="4088" y="0"/>
                    <a:pt x="4088" y="0"/>
                    <a:pt x="4088" y="0"/>
                  </a:cubicBezTo>
                  <a:cubicBezTo>
                    <a:pt x="4134" y="0"/>
                    <a:pt x="4134" y="40"/>
                    <a:pt x="4134" y="80"/>
                  </a:cubicBezTo>
                  <a:close/>
                  <a:moveTo>
                    <a:pt x="2694" y="21560"/>
                  </a:moveTo>
                  <a:cubicBezTo>
                    <a:pt x="2694" y="21560"/>
                    <a:pt x="2648" y="21600"/>
                    <a:pt x="2648" y="21600"/>
                  </a:cubicBezTo>
                  <a:cubicBezTo>
                    <a:pt x="2183" y="21600"/>
                    <a:pt x="2183" y="21600"/>
                    <a:pt x="2183" y="21600"/>
                  </a:cubicBezTo>
                  <a:cubicBezTo>
                    <a:pt x="2090" y="21600"/>
                    <a:pt x="1997" y="21600"/>
                    <a:pt x="1905" y="21600"/>
                  </a:cubicBezTo>
                  <a:cubicBezTo>
                    <a:pt x="1858" y="21560"/>
                    <a:pt x="1858" y="21560"/>
                    <a:pt x="1858" y="21520"/>
                  </a:cubicBezTo>
                  <a:cubicBezTo>
                    <a:pt x="1858" y="21480"/>
                    <a:pt x="1858" y="21480"/>
                    <a:pt x="1905" y="21480"/>
                  </a:cubicBezTo>
                  <a:cubicBezTo>
                    <a:pt x="1997" y="21480"/>
                    <a:pt x="2090" y="21480"/>
                    <a:pt x="2183" y="21480"/>
                  </a:cubicBezTo>
                  <a:cubicBezTo>
                    <a:pt x="2648" y="21480"/>
                    <a:pt x="2648" y="21480"/>
                    <a:pt x="2648" y="21480"/>
                  </a:cubicBezTo>
                  <a:cubicBezTo>
                    <a:pt x="2648" y="21480"/>
                    <a:pt x="2694" y="21520"/>
                    <a:pt x="2694" y="21560"/>
                  </a:cubicBezTo>
                  <a:close/>
                  <a:moveTo>
                    <a:pt x="2694" y="80"/>
                  </a:moveTo>
                  <a:cubicBezTo>
                    <a:pt x="2694" y="80"/>
                    <a:pt x="2648" y="120"/>
                    <a:pt x="2648" y="120"/>
                  </a:cubicBezTo>
                  <a:cubicBezTo>
                    <a:pt x="2183" y="120"/>
                    <a:pt x="2183" y="120"/>
                    <a:pt x="2183" y="120"/>
                  </a:cubicBezTo>
                  <a:cubicBezTo>
                    <a:pt x="2090" y="120"/>
                    <a:pt x="1997" y="120"/>
                    <a:pt x="1905" y="120"/>
                  </a:cubicBezTo>
                  <a:cubicBezTo>
                    <a:pt x="1858" y="120"/>
                    <a:pt x="1858" y="120"/>
                    <a:pt x="1858" y="80"/>
                  </a:cubicBezTo>
                  <a:cubicBezTo>
                    <a:pt x="1858" y="40"/>
                    <a:pt x="1858" y="40"/>
                    <a:pt x="1905" y="40"/>
                  </a:cubicBezTo>
                  <a:cubicBezTo>
                    <a:pt x="1997" y="0"/>
                    <a:pt x="2090" y="0"/>
                    <a:pt x="2183" y="0"/>
                  </a:cubicBezTo>
                  <a:cubicBezTo>
                    <a:pt x="2648" y="0"/>
                    <a:pt x="2648" y="0"/>
                    <a:pt x="2648" y="0"/>
                  </a:cubicBezTo>
                  <a:cubicBezTo>
                    <a:pt x="2648" y="0"/>
                    <a:pt x="2694" y="40"/>
                    <a:pt x="2694" y="80"/>
                  </a:cubicBezTo>
                  <a:close/>
                  <a:moveTo>
                    <a:pt x="1254" y="21361"/>
                  </a:moveTo>
                  <a:cubicBezTo>
                    <a:pt x="1254" y="21361"/>
                    <a:pt x="1254" y="21361"/>
                    <a:pt x="1254" y="21361"/>
                  </a:cubicBezTo>
                  <a:cubicBezTo>
                    <a:pt x="1254" y="21401"/>
                    <a:pt x="1208" y="21401"/>
                    <a:pt x="1208" y="21401"/>
                  </a:cubicBezTo>
                  <a:cubicBezTo>
                    <a:pt x="975" y="21281"/>
                    <a:pt x="743" y="21162"/>
                    <a:pt x="604" y="21002"/>
                  </a:cubicBezTo>
                  <a:cubicBezTo>
                    <a:pt x="557" y="21002"/>
                    <a:pt x="557" y="20962"/>
                    <a:pt x="604" y="20923"/>
                  </a:cubicBezTo>
                  <a:cubicBezTo>
                    <a:pt x="604" y="20923"/>
                    <a:pt x="650" y="20923"/>
                    <a:pt x="697" y="20923"/>
                  </a:cubicBezTo>
                  <a:cubicBezTo>
                    <a:pt x="836" y="21082"/>
                    <a:pt x="1022" y="21201"/>
                    <a:pt x="1254" y="21281"/>
                  </a:cubicBezTo>
                  <a:cubicBezTo>
                    <a:pt x="1254" y="21321"/>
                    <a:pt x="1254" y="21321"/>
                    <a:pt x="1254" y="21361"/>
                  </a:cubicBezTo>
                  <a:close/>
                  <a:moveTo>
                    <a:pt x="1254" y="279"/>
                  </a:moveTo>
                  <a:cubicBezTo>
                    <a:pt x="1254" y="279"/>
                    <a:pt x="1254" y="319"/>
                    <a:pt x="1254" y="319"/>
                  </a:cubicBezTo>
                  <a:cubicBezTo>
                    <a:pt x="1022" y="399"/>
                    <a:pt x="836" y="518"/>
                    <a:pt x="697" y="677"/>
                  </a:cubicBezTo>
                  <a:cubicBezTo>
                    <a:pt x="650" y="677"/>
                    <a:pt x="604" y="677"/>
                    <a:pt x="604" y="677"/>
                  </a:cubicBezTo>
                  <a:cubicBezTo>
                    <a:pt x="557" y="638"/>
                    <a:pt x="557" y="638"/>
                    <a:pt x="604" y="598"/>
                  </a:cubicBezTo>
                  <a:cubicBezTo>
                    <a:pt x="743" y="438"/>
                    <a:pt x="975" y="319"/>
                    <a:pt x="1161" y="199"/>
                  </a:cubicBezTo>
                  <a:cubicBezTo>
                    <a:pt x="1208" y="199"/>
                    <a:pt x="1254" y="199"/>
                    <a:pt x="1254" y="239"/>
                  </a:cubicBezTo>
                  <a:lnTo>
                    <a:pt x="1254" y="279"/>
                  </a:lnTo>
                  <a:close/>
                  <a:moveTo>
                    <a:pt x="279" y="20444"/>
                  </a:moveTo>
                  <a:cubicBezTo>
                    <a:pt x="279" y="20484"/>
                    <a:pt x="279" y="20484"/>
                    <a:pt x="279" y="20524"/>
                  </a:cubicBezTo>
                  <a:cubicBezTo>
                    <a:pt x="232" y="20524"/>
                    <a:pt x="186" y="20524"/>
                    <a:pt x="186" y="20484"/>
                  </a:cubicBezTo>
                  <a:cubicBezTo>
                    <a:pt x="93" y="20285"/>
                    <a:pt x="0" y="20086"/>
                    <a:pt x="0" y="19846"/>
                  </a:cubicBezTo>
                  <a:cubicBezTo>
                    <a:pt x="0" y="19846"/>
                    <a:pt x="0" y="19807"/>
                    <a:pt x="46" y="19807"/>
                  </a:cubicBezTo>
                  <a:cubicBezTo>
                    <a:pt x="93" y="19807"/>
                    <a:pt x="139" y="19807"/>
                    <a:pt x="139" y="19846"/>
                  </a:cubicBezTo>
                  <a:cubicBezTo>
                    <a:pt x="139" y="20046"/>
                    <a:pt x="186" y="20245"/>
                    <a:pt x="279" y="20444"/>
                  </a:cubicBezTo>
                  <a:close/>
                  <a:moveTo>
                    <a:pt x="279" y="1156"/>
                  </a:moveTo>
                  <a:cubicBezTo>
                    <a:pt x="279" y="1156"/>
                    <a:pt x="279" y="1156"/>
                    <a:pt x="279" y="1156"/>
                  </a:cubicBezTo>
                  <a:cubicBezTo>
                    <a:pt x="186" y="1355"/>
                    <a:pt x="139" y="1554"/>
                    <a:pt x="139" y="1754"/>
                  </a:cubicBezTo>
                  <a:cubicBezTo>
                    <a:pt x="139" y="1793"/>
                    <a:pt x="93" y="1793"/>
                    <a:pt x="46" y="1793"/>
                  </a:cubicBezTo>
                  <a:cubicBezTo>
                    <a:pt x="0" y="1793"/>
                    <a:pt x="0" y="1793"/>
                    <a:pt x="0" y="1754"/>
                  </a:cubicBezTo>
                  <a:cubicBezTo>
                    <a:pt x="0" y="1554"/>
                    <a:pt x="93" y="1315"/>
                    <a:pt x="186" y="1116"/>
                  </a:cubicBezTo>
                  <a:cubicBezTo>
                    <a:pt x="186" y="1116"/>
                    <a:pt x="232" y="1076"/>
                    <a:pt x="279" y="1116"/>
                  </a:cubicBezTo>
                  <a:cubicBezTo>
                    <a:pt x="279" y="1116"/>
                    <a:pt x="279" y="1116"/>
                    <a:pt x="279" y="1156"/>
                  </a:cubicBezTo>
                  <a:close/>
                  <a:moveTo>
                    <a:pt x="93" y="2391"/>
                  </a:moveTo>
                  <a:cubicBezTo>
                    <a:pt x="93" y="2989"/>
                    <a:pt x="93" y="2989"/>
                    <a:pt x="93" y="2989"/>
                  </a:cubicBezTo>
                  <a:cubicBezTo>
                    <a:pt x="93" y="3029"/>
                    <a:pt x="93" y="3069"/>
                    <a:pt x="46" y="3069"/>
                  </a:cubicBezTo>
                  <a:cubicBezTo>
                    <a:pt x="0" y="3069"/>
                    <a:pt x="0" y="3029"/>
                    <a:pt x="0" y="2989"/>
                  </a:cubicBezTo>
                  <a:cubicBezTo>
                    <a:pt x="0" y="2391"/>
                    <a:pt x="0" y="2391"/>
                    <a:pt x="0" y="2391"/>
                  </a:cubicBezTo>
                  <a:cubicBezTo>
                    <a:pt x="0" y="2351"/>
                    <a:pt x="0" y="2311"/>
                    <a:pt x="46" y="2311"/>
                  </a:cubicBezTo>
                  <a:cubicBezTo>
                    <a:pt x="93" y="2311"/>
                    <a:pt x="93" y="2351"/>
                    <a:pt x="93" y="2391"/>
                  </a:cubicBezTo>
                  <a:close/>
                  <a:moveTo>
                    <a:pt x="93" y="3627"/>
                  </a:moveTo>
                  <a:cubicBezTo>
                    <a:pt x="93" y="4264"/>
                    <a:pt x="93" y="4264"/>
                    <a:pt x="93" y="4264"/>
                  </a:cubicBezTo>
                  <a:cubicBezTo>
                    <a:pt x="93" y="4264"/>
                    <a:pt x="93" y="4304"/>
                    <a:pt x="46" y="4304"/>
                  </a:cubicBezTo>
                  <a:cubicBezTo>
                    <a:pt x="0" y="4304"/>
                    <a:pt x="0" y="4264"/>
                    <a:pt x="0" y="4264"/>
                  </a:cubicBezTo>
                  <a:cubicBezTo>
                    <a:pt x="0" y="3627"/>
                    <a:pt x="0" y="3627"/>
                    <a:pt x="0" y="3627"/>
                  </a:cubicBezTo>
                  <a:cubicBezTo>
                    <a:pt x="0" y="3587"/>
                    <a:pt x="0" y="3587"/>
                    <a:pt x="46" y="3587"/>
                  </a:cubicBezTo>
                  <a:cubicBezTo>
                    <a:pt x="93" y="3587"/>
                    <a:pt x="93" y="3587"/>
                    <a:pt x="93" y="3627"/>
                  </a:cubicBezTo>
                  <a:close/>
                  <a:moveTo>
                    <a:pt x="93" y="4862"/>
                  </a:moveTo>
                  <a:cubicBezTo>
                    <a:pt x="93" y="5500"/>
                    <a:pt x="93" y="5500"/>
                    <a:pt x="93" y="5500"/>
                  </a:cubicBezTo>
                  <a:cubicBezTo>
                    <a:pt x="93" y="5539"/>
                    <a:pt x="93" y="5539"/>
                    <a:pt x="46" y="5539"/>
                  </a:cubicBezTo>
                  <a:cubicBezTo>
                    <a:pt x="0" y="5539"/>
                    <a:pt x="0" y="5539"/>
                    <a:pt x="0" y="5500"/>
                  </a:cubicBezTo>
                  <a:cubicBezTo>
                    <a:pt x="0" y="4862"/>
                    <a:pt x="0" y="4862"/>
                    <a:pt x="0" y="4862"/>
                  </a:cubicBezTo>
                  <a:cubicBezTo>
                    <a:pt x="0" y="4862"/>
                    <a:pt x="0" y="4822"/>
                    <a:pt x="46" y="4822"/>
                  </a:cubicBezTo>
                  <a:cubicBezTo>
                    <a:pt x="93" y="4822"/>
                    <a:pt x="93" y="4862"/>
                    <a:pt x="93" y="4862"/>
                  </a:cubicBezTo>
                  <a:close/>
                  <a:moveTo>
                    <a:pt x="93" y="6137"/>
                  </a:moveTo>
                  <a:cubicBezTo>
                    <a:pt x="93" y="6735"/>
                    <a:pt x="93" y="6735"/>
                    <a:pt x="93" y="6735"/>
                  </a:cubicBezTo>
                  <a:cubicBezTo>
                    <a:pt x="93" y="6775"/>
                    <a:pt x="93" y="6815"/>
                    <a:pt x="46" y="6815"/>
                  </a:cubicBezTo>
                  <a:cubicBezTo>
                    <a:pt x="0" y="6815"/>
                    <a:pt x="0" y="6775"/>
                    <a:pt x="0" y="6735"/>
                  </a:cubicBezTo>
                  <a:cubicBezTo>
                    <a:pt x="0" y="6137"/>
                    <a:pt x="0" y="6137"/>
                    <a:pt x="0" y="6137"/>
                  </a:cubicBezTo>
                  <a:cubicBezTo>
                    <a:pt x="0" y="6097"/>
                    <a:pt x="0" y="6058"/>
                    <a:pt x="46" y="6058"/>
                  </a:cubicBezTo>
                  <a:cubicBezTo>
                    <a:pt x="93" y="6058"/>
                    <a:pt x="93" y="6097"/>
                    <a:pt x="93" y="6137"/>
                  </a:cubicBezTo>
                  <a:close/>
                  <a:moveTo>
                    <a:pt x="93" y="7373"/>
                  </a:moveTo>
                  <a:cubicBezTo>
                    <a:pt x="93" y="8010"/>
                    <a:pt x="93" y="8010"/>
                    <a:pt x="93" y="8010"/>
                  </a:cubicBezTo>
                  <a:cubicBezTo>
                    <a:pt x="93" y="8010"/>
                    <a:pt x="93" y="8050"/>
                    <a:pt x="46" y="8050"/>
                  </a:cubicBezTo>
                  <a:cubicBezTo>
                    <a:pt x="0" y="8050"/>
                    <a:pt x="0" y="8010"/>
                    <a:pt x="0" y="8010"/>
                  </a:cubicBezTo>
                  <a:cubicBezTo>
                    <a:pt x="0" y="7373"/>
                    <a:pt x="0" y="7373"/>
                    <a:pt x="0" y="7373"/>
                  </a:cubicBezTo>
                  <a:cubicBezTo>
                    <a:pt x="0" y="7333"/>
                    <a:pt x="0" y="7333"/>
                    <a:pt x="46" y="7333"/>
                  </a:cubicBezTo>
                  <a:cubicBezTo>
                    <a:pt x="93" y="7333"/>
                    <a:pt x="93" y="7333"/>
                    <a:pt x="93" y="7373"/>
                  </a:cubicBezTo>
                  <a:close/>
                  <a:moveTo>
                    <a:pt x="93" y="8608"/>
                  </a:moveTo>
                  <a:cubicBezTo>
                    <a:pt x="93" y="9246"/>
                    <a:pt x="93" y="9246"/>
                    <a:pt x="93" y="9246"/>
                  </a:cubicBezTo>
                  <a:cubicBezTo>
                    <a:pt x="93" y="9286"/>
                    <a:pt x="93" y="9286"/>
                    <a:pt x="46" y="9286"/>
                  </a:cubicBezTo>
                  <a:cubicBezTo>
                    <a:pt x="0" y="9286"/>
                    <a:pt x="0" y="9286"/>
                    <a:pt x="0" y="9246"/>
                  </a:cubicBezTo>
                  <a:cubicBezTo>
                    <a:pt x="0" y="8608"/>
                    <a:pt x="0" y="8608"/>
                    <a:pt x="0" y="8608"/>
                  </a:cubicBezTo>
                  <a:cubicBezTo>
                    <a:pt x="0" y="8608"/>
                    <a:pt x="0" y="8568"/>
                    <a:pt x="46" y="8568"/>
                  </a:cubicBezTo>
                  <a:cubicBezTo>
                    <a:pt x="93" y="8568"/>
                    <a:pt x="93" y="8608"/>
                    <a:pt x="93" y="8608"/>
                  </a:cubicBezTo>
                  <a:close/>
                  <a:moveTo>
                    <a:pt x="93" y="9883"/>
                  </a:moveTo>
                  <a:cubicBezTo>
                    <a:pt x="93" y="10481"/>
                    <a:pt x="93" y="10481"/>
                    <a:pt x="93" y="10481"/>
                  </a:cubicBezTo>
                  <a:cubicBezTo>
                    <a:pt x="93" y="10521"/>
                    <a:pt x="93" y="10561"/>
                    <a:pt x="46" y="10561"/>
                  </a:cubicBezTo>
                  <a:cubicBezTo>
                    <a:pt x="0" y="10561"/>
                    <a:pt x="0" y="10521"/>
                    <a:pt x="0" y="10481"/>
                  </a:cubicBezTo>
                  <a:cubicBezTo>
                    <a:pt x="0" y="9883"/>
                    <a:pt x="0" y="9883"/>
                    <a:pt x="0" y="9883"/>
                  </a:cubicBezTo>
                  <a:cubicBezTo>
                    <a:pt x="0" y="9844"/>
                    <a:pt x="0" y="9804"/>
                    <a:pt x="46" y="9804"/>
                  </a:cubicBezTo>
                  <a:cubicBezTo>
                    <a:pt x="93" y="9804"/>
                    <a:pt x="93" y="9844"/>
                    <a:pt x="93" y="9883"/>
                  </a:cubicBezTo>
                  <a:close/>
                  <a:moveTo>
                    <a:pt x="93" y="11119"/>
                  </a:moveTo>
                  <a:cubicBezTo>
                    <a:pt x="93" y="11756"/>
                    <a:pt x="93" y="11756"/>
                    <a:pt x="93" y="11756"/>
                  </a:cubicBezTo>
                  <a:cubicBezTo>
                    <a:pt x="93" y="11756"/>
                    <a:pt x="93" y="11796"/>
                    <a:pt x="46" y="11796"/>
                  </a:cubicBezTo>
                  <a:cubicBezTo>
                    <a:pt x="0" y="11796"/>
                    <a:pt x="0" y="11756"/>
                    <a:pt x="0" y="11756"/>
                  </a:cubicBezTo>
                  <a:cubicBezTo>
                    <a:pt x="0" y="11119"/>
                    <a:pt x="0" y="11119"/>
                    <a:pt x="0" y="11119"/>
                  </a:cubicBezTo>
                  <a:cubicBezTo>
                    <a:pt x="0" y="11079"/>
                    <a:pt x="0" y="11079"/>
                    <a:pt x="46" y="11079"/>
                  </a:cubicBezTo>
                  <a:cubicBezTo>
                    <a:pt x="93" y="11079"/>
                    <a:pt x="93" y="11079"/>
                    <a:pt x="93" y="11119"/>
                  </a:cubicBezTo>
                  <a:close/>
                  <a:moveTo>
                    <a:pt x="93" y="12354"/>
                  </a:moveTo>
                  <a:cubicBezTo>
                    <a:pt x="93" y="12992"/>
                    <a:pt x="93" y="12992"/>
                    <a:pt x="93" y="12992"/>
                  </a:cubicBezTo>
                  <a:cubicBezTo>
                    <a:pt x="93" y="13032"/>
                    <a:pt x="93" y="13032"/>
                    <a:pt x="46" y="13032"/>
                  </a:cubicBezTo>
                  <a:cubicBezTo>
                    <a:pt x="0" y="13032"/>
                    <a:pt x="0" y="13032"/>
                    <a:pt x="0" y="12992"/>
                  </a:cubicBezTo>
                  <a:cubicBezTo>
                    <a:pt x="0" y="12354"/>
                    <a:pt x="0" y="12354"/>
                    <a:pt x="0" y="12354"/>
                  </a:cubicBezTo>
                  <a:cubicBezTo>
                    <a:pt x="0" y="12354"/>
                    <a:pt x="0" y="12314"/>
                    <a:pt x="46" y="12314"/>
                  </a:cubicBezTo>
                  <a:cubicBezTo>
                    <a:pt x="93" y="12314"/>
                    <a:pt x="93" y="12354"/>
                    <a:pt x="93" y="12354"/>
                  </a:cubicBezTo>
                  <a:close/>
                  <a:moveTo>
                    <a:pt x="93" y="13630"/>
                  </a:moveTo>
                  <a:cubicBezTo>
                    <a:pt x="93" y="14227"/>
                    <a:pt x="93" y="14227"/>
                    <a:pt x="93" y="14227"/>
                  </a:cubicBezTo>
                  <a:cubicBezTo>
                    <a:pt x="93" y="14267"/>
                    <a:pt x="93" y="14307"/>
                    <a:pt x="46" y="14307"/>
                  </a:cubicBezTo>
                  <a:cubicBezTo>
                    <a:pt x="0" y="14307"/>
                    <a:pt x="0" y="14267"/>
                    <a:pt x="0" y="14227"/>
                  </a:cubicBezTo>
                  <a:cubicBezTo>
                    <a:pt x="0" y="13630"/>
                    <a:pt x="0" y="13630"/>
                    <a:pt x="0" y="13630"/>
                  </a:cubicBezTo>
                  <a:cubicBezTo>
                    <a:pt x="0" y="13590"/>
                    <a:pt x="0" y="13550"/>
                    <a:pt x="46" y="13550"/>
                  </a:cubicBezTo>
                  <a:cubicBezTo>
                    <a:pt x="93" y="13550"/>
                    <a:pt x="93" y="13590"/>
                    <a:pt x="93" y="13630"/>
                  </a:cubicBezTo>
                  <a:close/>
                  <a:moveTo>
                    <a:pt x="93" y="14865"/>
                  </a:moveTo>
                  <a:cubicBezTo>
                    <a:pt x="93" y="15503"/>
                    <a:pt x="93" y="15503"/>
                    <a:pt x="93" y="15503"/>
                  </a:cubicBezTo>
                  <a:cubicBezTo>
                    <a:pt x="93" y="15503"/>
                    <a:pt x="93" y="15542"/>
                    <a:pt x="46" y="15542"/>
                  </a:cubicBezTo>
                  <a:cubicBezTo>
                    <a:pt x="0" y="15542"/>
                    <a:pt x="0" y="15503"/>
                    <a:pt x="0" y="15503"/>
                  </a:cubicBezTo>
                  <a:cubicBezTo>
                    <a:pt x="0" y="14865"/>
                    <a:pt x="0" y="14865"/>
                    <a:pt x="0" y="14865"/>
                  </a:cubicBezTo>
                  <a:cubicBezTo>
                    <a:pt x="0" y="14825"/>
                    <a:pt x="0" y="14825"/>
                    <a:pt x="46" y="14825"/>
                  </a:cubicBezTo>
                  <a:cubicBezTo>
                    <a:pt x="93" y="14825"/>
                    <a:pt x="93" y="14825"/>
                    <a:pt x="93" y="14865"/>
                  </a:cubicBezTo>
                  <a:close/>
                  <a:moveTo>
                    <a:pt x="93" y="16100"/>
                  </a:moveTo>
                  <a:cubicBezTo>
                    <a:pt x="93" y="16738"/>
                    <a:pt x="93" y="16738"/>
                    <a:pt x="93" y="16738"/>
                  </a:cubicBezTo>
                  <a:cubicBezTo>
                    <a:pt x="93" y="16778"/>
                    <a:pt x="93" y="16778"/>
                    <a:pt x="46" y="16778"/>
                  </a:cubicBezTo>
                  <a:cubicBezTo>
                    <a:pt x="0" y="16778"/>
                    <a:pt x="0" y="16778"/>
                    <a:pt x="0" y="16738"/>
                  </a:cubicBezTo>
                  <a:cubicBezTo>
                    <a:pt x="0" y="16100"/>
                    <a:pt x="0" y="16100"/>
                    <a:pt x="0" y="16100"/>
                  </a:cubicBezTo>
                  <a:cubicBezTo>
                    <a:pt x="0" y="16100"/>
                    <a:pt x="0" y="16061"/>
                    <a:pt x="46" y="16061"/>
                  </a:cubicBezTo>
                  <a:cubicBezTo>
                    <a:pt x="93" y="16061"/>
                    <a:pt x="93" y="16100"/>
                    <a:pt x="93" y="16100"/>
                  </a:cubicBezTo>
                  <a:close/>
                  <a:moveTo>
                    <a:pt x="93" y="17376"/>
                  </a:moveTo>
                  <a:cubicBezTo>
                    <a:pt x="93" y="17973"/>
                    <a:pt x="93" y="17973"/>
                    <a:pt x="93" y="17973"/>
                  </a:cubicBezTo>
                  <a:cubicBezTo>
                    <a:pt x="93" y="18013"/>
                    <a:pt x="93" y="18053"/>
                    <a:pt x="46" y="18053"/>
                  </a:cubicBezTo>
                  <a:cubicBezTo>
                    <a:pt x="0" y="18053"/>
                    <a:pt x="0" y="18013"/>
                    <a:pt x="0" y="17973"/>
                  </a:cubicBezTo>
                  <a:cubicBezTo>
                    <a:pt x="0" y="17376"/>
                    <a:pt x="0" y="17376"/>
                    <a:pt x="0" y="17376"/>
                  </a:cubicBezTo>
                  <a:cubicBezTo>
                    <a:pt x="0" y="17336"/>
                    <a:pt x="0" y="17296"/>
                    <a:pt x="46" y="17296"/>
                  </a:cubicBezTo>
                  <a:cubicBezTo>
                    <a:pt x="93" y="17296"/>
                    <a:pt x="93" y="17336"/>
                    <a:pt x="93" y="17376"/>
                  </a:cubicBezTo>
                  <a:close/>
                  <a:moveTo>
                    <a:pt x="93" y="18611"/>
                  </a:moveTo>
                  <a:cubicBezTo>
                    <a:pt x="93" y="19249"/>
                    <a:pt x="93" y="19249"/>
                    <a:pt x="93" y="19249"/>
                  </a:cubicBezTo>
                  <a:cubicBezTo>
                    <a:pt x="93" y="19249"/>
                    <a:pt x="93" y="19289"/>
                    <a:pt x="46" y="19289"/>
                  </a:cubicBezTo>
                  <a:cubicBezTo>
                    <a:pt x="0" y="19289"/>
                    <a:pt x="0" y="19249"/>
                    <a:pt x="0" y="19249"/>
                  </a:cubicBezTo>
                  <a:cubicBezTo>
                    <a:pt x="0" y="18611"/>
                    <a:pt x="0" y="18611"/>
                    <a:pt x="0" y="18611"/>
                  </a:cubicBezTo>
                  <a:cubicBezTo>
                    <a:pt x="0" y="18571"/>
                    <a:pt x="0" y="18571"/>
                    <a:pt x="46" y="18571"/>
                  </a:cubicBezTo>
                  <a:cubicBezTo>
                    <a:pt x="93" y="18571"/>
                    <a:pt x="93" y="18571"/>
                    <a:pt x="93" y="18611"/>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666" name="Shape 1666"/>
            <p:cNvSpPr/>
            <p:nvPr/>
          </p:nvSpPr>
          <p:spPr>
            <a:xfrm>
              <a:off x="2339976" y="1111250"/>
              <a:ext cx="73027" cy="44981"/>
            </a:xfrm>
            <a:custGeom>
              <a:avLst/>
              <a:gdLst/>
              <a:ahLst/>
              <a:cxnLst>
                <a:cxn ang="0">
                  <a:pos x="wd2" y="hd2"/>
                </a:cxn>
                <a:cxn ang="5400000">
                  <a:pos x="wd2" y="hd2"/>
                </a:cxn>
                <a:cxn ang="10800000">
                  <a:pos x="wd2" y="hd2"/>
                </a:cxn>
                <a:cxn ang="16200000">
                  <a:pos x="wd2" y="hd2"/>
                </a:cxn>
              </a:cxnLst>
              <a:rect l="0" t="0" r="r" b="b"/>
              <a:pathLst>
                <a:path w="21600" h="20400" extrusionOk="0">
                  <a:moveTo>
                    <a:pt x="21600" y="17280"/>
                  </a:moveTo>
                  <a:cubicBezTo>
                    <a:pt x="21600" y="19440"/>
                    <a:pt x="21600" y="19440"/>
                    <a:pt x="20160" y="19440"/>
                  </a:cubicBezTo>
                  <a:cubicBezTo>
                    <a:pt x="20160" y="21600"/>
                    <a:pt x="18720" y="19440"/>
                    <a:pt x="18720" y="19440"/>
                  </a:cubicBezTo>
                  <a:cubicBezTo>
                    <a:pt x="12960" y="6480"/>
                    <a:pt x="12960" y="6480"/>
                    <a:pt x="12960" y="6480"/>
                  </a:cubicBezTo>
                  <a:cubicBezTo>
                    <a:pt x="2880" y="6480"/>
                    <a:pt x="2880" y="6480"/>
                    <a:pt x="2880" y="6480"/>
                  </a:cubicBezTo>
                  <a:cubicBezTo>
                    <a:pt x="1440" y="6480"/>
                    <a:pt x="0" y="4320"/>
                    <a:pt x="0" y="4320"/>
                  </a:cubicBezTo>
                  <a:cubicBezTo>
                    <a:pt x="0" y="2160"/>
                    <a:pt x="1440" y="0"/>
                    <a:pt x="2880" y="0"/>
                  </a:cubicBezTo>
                  <a:cubicBezTo>
                    <a:pt x="12960" y="0"/>
                    <a:pt x="12960" y="0"/>
                    <a:pt x="12960" y="0"/>
                  </a:cubicBezTo>
                  <a:cubicBezTo>
                    <a:pt x="14400" y="0"/>
                    <a:pt x="14400" y="0"/>
                    <a:pt x="14400" y="2160"/>
                  </a:cubicBezTo>
                  <a:cubicBezTo>
                    <a:pt x="21600" y="15120"/>
                    <a:pt x="21600" y="15120"/>
                    <a:pt x="21600" y="15120"/>
                  </a:cubicBezTo>
                  <a:lnTo>
                    <a:pt x="21600" y="17280"/>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667" name="Shape 1667"/>
            <p:cNvSpPr/>
            <p:nvPr/>
          </p:nvSpPr>
          <p:spPr>
            <a:xfrm>
              <a:off x="2442766" y="1207695"/>
              <a:ext cx="741761" cy="1110574"/>
            </a:xfrm>
            <a:custGeom>
              <a:avLst/>
              <a:gdLst/>
              <a:ahLst/>
              <a:cxnLst>
                <a:cxn ang="0">
                  <a:pos x="wd2" y="hd2"/>
                </a:cxn>
                <a:cxn ang="5400000">
                  <a:pos x="wd2" y="hd2"/>
                </a:cxn>
                <a:cxn ang="10800000">
                  <a:pos x="wd2" y="hd2"/>
                </a:cxn>
                <a:cxn ang="16200000">
                  <a:pos x="wd2" y="hd2"/>
                </a:cxn>
              </a:cxnLst>
              <a:rect l="0" t="0" r="r" b="b"/>
              <a:pathLst>
                <a:path w="21565" h="21525" extrusionOk="0">
                  <a:moveTo>
                    <a:pt x="21565" y="21392"/>
                  </a:moveTo>
                  <a:cubicBezTo>
                    <a:pt x="21565" y="21392"/>
                    <a:pt x="21565" y="21484"/>
                    <a:pt x="21427" y="21484"/>
                  </a:cubicBezTo>
                  <a:cubicBezTo>
                    <a:pt x="21427" y="21577"/>
                    <a:pt x="21288" y="21484"/>
                    <a:pt x="21288" y="21484"/>
                  </a:cubicBezTo>
                  <a:cubicBezTo>
                    <a:pt x="20042" y="20186"/>
                    <a:pt x="20042" y="20186"/>
                    <a:pt x="20042" y="20186"/>
                  </a:cubicBezTo>
                  <a:cubicBezTo>
                    <a:pt x="19903" y="20186"/>
                    <a:pt x="19903" y="20094"/>
                    <a:pt x="20042" y="20001"/>
                  </a:cubicBezTo>
                  <a:cubicBezTo>
                    <a:pt x="20180" y="20001"/>
                    <a:pt x="20180" y="20001"/>
                    <a:pt x="20319" y="20094"/>
                  </a:cubicBezTo>
                  <a:cubicBezTo>
                    <a:pt x="21565" y="21299"/>
                    <a:pt x="21565" y="21299"/>
                    <a:pt x="21565" y="21299"/>
                  </a:cubicBezTo>
                  <a:lnTo>
                    <a:pt x="21565" y="21392"/>
                  </a:lnTo>
                  <a:close/>
                  <a:moveTo>
                    <a:pt x="19073" y="18889"/>
                  </a:moveTo>
                  <a:cubicBezTo>
                    <a:pt x="19073" y="18889"/>
                    <a:pt x="19073" y="18981"/>
                    <a:pt x="18934" y="18981"/>
                  </a:cubicBezTo>
                  <a:cubicBezTo>
                    <a:pt x="18934" y="19074"/>
                    <a:pt x="18796" y="18981"/>
                    <a:pt x="18796" y="18981"/>
                  </a:cubicBezTo>
                  <a:cubicBezTo>
                    <a:pt x="17550" y="17683"/>
                    <a:pt x="17550" y="17683"/>
                    <a:pt x="17550" y="17683"/>
                  </a:cubicBezTo>
                  <a:cubicBezTo>
                    <a:pt x="17411" y="17683"/>
                    <a:pt x="17411" y="17591"/>
                    <a:pt x="17550" y="17498"/>
                  </a:cubicBezTo>
                  <a:cubicBezTo>
                    <a:pt x="17688" y="17498"/>
                    <a:pt x="17688" y="17498"/>
                    <a:pt x="17827" y="17591"/>
                  </a:cubicBezTo>
                  <a:cubicBezTo>
                    <a:pt x="19073" y="18796"/>
                    <a:pt x="19073" y="18796"/>
                    <a:pt x="19073" y="18796"/>
                  </a:cubicBezTo>
                  <a:lnTo>
                    <a:pt x="19073" y="18889"/>
                  </a:lnTo>
                  <a:close/>
                  <a:moveTo>
                    <a:pt x="16580" y="16386"/>
                  </a:moveTo>
                  <a:cubicBezTo>
                    <a:pt x="16580" y="16478"/>
                    <a:pt x="16580" y="16478"/>
                    <a:pt x="16442" y="16478"/>
                  </a:cubicBezTo>
                  <a:cubicBezTo>
                    <a:pt x="16442" y="16571"/>
                    <a:pt x="16303" y="16478"/>
                    <a:pt x="16303" y="16478"/>
                  </a:cubicBezTo>
                  <a:cubicBezTo>
                    <a:pt x="15057" y="15180"/>
                    <a:pt x="15057" y="15180"/>
                    <a:pt x="15057" y="15180"/>
                  </a:cubicBezTo>
                  <a:cubicBezTo>
                    <a:pt x="14919" y="15180"/>
                    <a:pt x="14919" y="15088"/>
                    <a:pt x="15057" y="14995"/>
                  </a:cubicBezTo>
                  <a:cubicBezTo>
                    <a:pt x="15196" y="14995"/>
                    <a:pt x="15196" y="14995"/>
                    <a:pt x="15334" y="15088"/>
                  </a:cubicBezTo>
                  <a:cubicBezTo>
                    <a:pt x="16580" y="16293"/>
                    <a:pt x="16580" y="16293"/>
                    <a:pt x="16580" y="16293"/>
                  </a:cubicBezTo>
                  <a:lnTo>
                    <a:pt x="16580" y="16386"/>
                  </a:lnTo>
                  <a:close/>
                  <a:moveTo>
                    <a:pt x="14088" y="13883"/>
                  </a:moveTo>
                  <a:cubicBezTo>
                    <a:pt x="14088" y="13975"/>
                    <a:pt x="14088" y="13975"/>
                    <a:pt x="13950" y="13975"/>
                  </a:cubicBezTo>
                  <a:cubicBezTo>
                    <a:pt x="13950" y="14068"/>
                    <a:pt x="13811" y="13975"/>
                    <a:pt x="13811" y="13975"/>
                  </a:cubicBezTo>
                  <a:cubicBezTo>
                    <a:pt x="12565" y="12677"/>
                    <a:pt x="12565" y="12677"/>
                    <a:pt x="12565" y="12677"/>
                  </a:cubicBezTo>
                  <a:cubicBezTo>
                    <a:pt x="12427" y="12677"/>
                    <a:pt x="12427" y="12585"/>
                    <a:pt x="12565" y="12585"/>
                  </a:cubicBezTo>
                  <a:cubicBezTo>
                    <a:pt x="12703" y="12492"/>
                    <a:pt x="12703" y="12492"/>
                    <a:pt x="12842" y="12585"/>
                  </a:cubicBezTo>
                  <a:cubicBezTo>
                    <a:pt x="14088" y="13790"/>
                    <a:pt x="14088" y="13790"/>
                    <a:pt x="14088" y="13790"/>
                  </a:cubicBezTo>
                  <a:lnTo>
                    <a:pt x="14088" y="13883"/>
                  </a:lnTo>
                  <a:close/>
                  <a:moveTo>
                    <a:pt x="11596" y="11380"/>
                  </a:moveTo>
                  <a:cubicBezTo>
                    <a:pt x="11596" y="11472"/>
                    <a:pt x="11596" y="11472"/>
                    <a:pt x="11457" y="11472"/>
                  </a:cubicBezTo>
                  <a:cubicBezTo>
                    <a:pt x="11457" y="11565"/>
                    <a:pt x="11319" y="11472"/>
                    <a:pt x="11319" y="11472"/>
                  </a:cubicBezTo>
                  <a:cubicBezTo>
                    <a:pt x="10073" y="10174"/>
                    <a:pt x="10073" y="10174"/>
                    <a:pt x="10073" y="10174"/>
                  </a:cubicBezTo>
                  <a:cubicBezTo>
                    <a:pt x="9934" y="10174"/>
                    <a:pt x="9934" y="10082"/>
                    <a:pt x="10073" y="10082"/>
                  </a:cubicBezTo>
                  <a:cubicBezTo>
                    <a:pt x="10211" y="9989"/>
                    <a:pt x="10211" y="9989"/>
                    <a:pt x="10350" y="10082"/>
                  </a:cubicBezTo>
                  <a:cubicBezTo>
                    <a:pt x="11596" y="11287"/>
                    <a:pt x="11596" y="11287"/>
                    <a:pt x="11596" y="11287"/>
                  </a:cubicBezTo>
                  <a:lnTo>
                    <a:pt x="11596" y="11380"/>
                  </a:lnTo>
                  <a:close/>
                  <a:moveTo>
                    <a:pt x="9103" y="8877"/>
                  </a:moveTo>
                  <a:cubicBezTo>
                    <a:pt x="9103" y="8969"/>
                    <a:pt x="9103" y="8969"/>
                    <a:pt x="8965" y="8969"/>
                  </a:cubicBezTo>
                  <a:cubicBezTo>
                    <a:pt x="8965" y="9062"/>
                    <a:pt x="8827" y="8969"/>
                    <a:pt x="8827" y="8969"/>
                  </a:cubicBezTo>
                  <a:cubicBezTo>
                    <a:pt x="7580" y="7671"/>
                    <a:pt x="7580" y="7671"/>
                    <a:pt x="7580" y="7671"/>
                  </a:cubicBezTo>
                  <a:cubicBezTo>
                    <a:pt x="7442" y="7671"/>
                    <a:pt x="7442" y="7579"/>
                    <a:pt x="7580" y="7579"/>
                  </a:cubicBezTo>
                  <a:cubicBezTo>
                    <a:pt x="7719" y="7486"/>
                    <a:pt x="7719" y="7486"/>
                    <a:pt x="7857" y="7579"/>
                  </a:cubicBezTo>
                  <a:cubicBezTo>
                    <a:pt x="9103" y="8784"/>
                    <a:pt x="9103" y="8784"/>
                    <a:pt x="9103" y="8784"/>
                  </a:cubicBezTo>
                  <a:lnTo>
                    <a:pt x="9103" y="8877"/>
                  </a:lnTo>
                  <a:close/>
                  <a:moveTo>
                    <a:pt x="6611" y="6374"/>
                  </a:moveTo>
                  <a:cubicBezTo>
                    <a:pt x="6611" y="6466"/>
                    <a:pt x="6611" y="6466"/>
                    <a:pt x="6473" y="6466"/>
                  </a:cubicBezTo>
                  <a:cubicBezTo>
                    <a:pt x="6473" y="6559"/>
                    <a:pt x="6334" y="6466"/>
                    <a:pt x="6334" y="6466"/>
                  </a:cubicBezTo>
                  <a:cubicBezTo>
                    <a:pt x="5088" y="5168"/>
                    <a:pt x="5088" y="5168"/>
                    <a:pt x="5088" y="5168"/>
                  </a:cubicBezTo>
                  <a:cubicBezTo>
                    <a:pt x="4950" y="5168"/>
                    <a:pt x="4950" y="5076"/>
                    <a:pt x="5088" y="5076"/>
                  </a:cubicBezTo>
                  <a:cubicBezTo>
                    <a:pt x="5227" y="4983"/>
                    <a:pt x="5227" y="4983"/>
                    <a:pt x="5365" y="5076"/>
                  </a:cubicBezTo>
                  <a:cubicBezTo>
                    <a:pt x="6611" y="6281"/>
                    <a:pt x="6611" y="6281"/>
                    <a:pt x="6611" y="6281"/>
                  </a:cubicBezTo>
                  <a:lnTo>
                    <a:pt x="6611" y="6374"/>
                  </a:lnTo>
                  <a:close/>
                  <a:moveTo>
                    <a:pt x="4119" y="3871"/>
                  </a:moveTo>
                  <a:cubicBezTo>
                    <a:pt x="4119" y="3963"/>
                    <a:pt x="4119" y="3963"/>
                    <a:pt x="3980" y="3963"/>
                  </a:cubicBezTo>
                  <a:cubicBezTo>
                    <a:pt x="3980" y="4056"/>
                    <a:pt x="3842" y="3963"/>
                    <a:pt x="3842" y="3963"/>
                  </a:cubicBezTo>
                  <a:cubicBezTo>
                    <a:pt x="2596" y="2665"/>
                    <a:pt x="2596" y="2665"/>
                    <a:pt x="2596" y="2665"/>
                  </a:cubicBezTo>
                  <a:cubicBezTo>
                    <a:pt x="2457" y="2665"/>
                    <a:pt x="2457" y="2573"/>
                    <a:pt x="2596" y="2573"/>
                  </a:cubicBezTo>
                  <a:cubicBezTo>
                    <a:pt x="2734" y="2480"/>
                    <a:pt x="2734" y="2480"/>
                    <a:pt x="2873" y="2573"/>
                  </a:cubicBezTo>
                  <a:cubicBezTo>
                    <a:pt x="4119" y="3778"/>
                    <a:pt x="4119" y="3778"/>
                    <a:pt x="4119" y="3778"/>
                  </a:cubicBezTo>
                  <a:lnTo>
                    <a:pt x="4119" y="3871"/>
                  </a:lnTo>
                  <a:close/>
                  <a:moveTo>
                    <a:pt x="1627" y="1368"/>
                  </a:moveTo>
                  <a:cubicBezTo>
                    <a:pt x="1627" y="1460"/>
                    <a:pt x="1627" y="1460"/>
                    <a:pt x="1488" y="1460"/>
                  </a:cubicBezTo>
                  <a:cubicBezTo>
                    <a:pt x="1488" y="1553"/>
                    <a:pt x="1350" y="1460"/>
                    <a:pt x="1350" y="1460"/>
                  </a:cubicBezTo>
                  <a:cubicBezTo>
                    <a:pt x="103" y="162"/>
                    <a:pt x="103" y="162"/>
                    <a:pt x="103" y="162"/>
                  </a:cubicBezTo>
                  <a:cubicBezTo>
                    <a:pt x="-35" y="162"/>
                    <a:pt x="-35" y="70"/>
                    <a:pt x="103" y="70"/>
                  </a:cubicBezTo>
                  <a:cubicBezTo>
                    <a:pt x="242" y="-23"/>
                    <a:pt x="242" y="-23"/>
                    <a:pt x="380" y="70"/>
                  </a:cubicBezTo>
                  <a:cubicBezTo>
                    <a:pt x="1627" y="1275"/>
                    <a:pt x="1627" y="1275"/>
                    <a:pt x="1627" y="1275"/>
                  </a:cubicBezTo>
                  <a:lnTo>
                    <a:pt x="1627" y="1368"/>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668" name="Shape 1668"/>
            <p:cNvSpPr/>
            <p:nvPr/>
          </p:nvSpPr>
          <p:spPr>
            <a:xfrm>
              <a:off x="3214347" y="2368550"/>
              <a:ext cx="33680" cy="76200"/>
            </a:xfrm>
            <a:custGeom>
              <a:avLst/>
              <a:gdLst/>
              <a:ahLst/>
              <a:cxnLst>
                <a:cxn ang="0">
                  <a:pos x="wd2" y="hd2"/>
                </a:cxn>
                <a:cxn ang="5400000">
                  <a:pos x="wd2" y="hd2"/>
                </a:cxn>
                <a:cxn ang="10800000">
                  <a:pos x="wd2" y="hd2"/>
                </a:cxn>
                <a:cxn ang="16200000">
                  <a:pos x="wd2" y="hd2"/>
                </a:cxn>
              </a:cxnLst>
              <a:rect l="0" t="0" r="r" b="b"/>
              <a:pathLst>
                <a:path w="20829" h="21600" extrusionOk="0">
                  <a:moveTo>
                    <a:pt x="20829" y="10800"/>
                  </a:moveTo>
                  <a:cubicBezTo>
                    <a:pt x="20829" y="12150"/>
                    <a:pt x="20829" y="12150"/>
                    <a:pt x="20829" y="12150"/>
                  </a:cubicBezTo>
                  <a:cubicBezTo>
                    <a:pt x="8486" y="20250"/>
                    <a:pt x="8486" y="20250"/>
                    <a:pt x="8486" y="20250"/>
                  </a:cubicBezTo>
                  <a:cubicBezTo>
                    <a:pt x="5400" y="21600"/>
                    <a:pt x="5400" y="21600"/>
                    <a:pt x="2315" y="21600"/>
                  </a:cubicBezTo>
                  <a:cubicBezTo>
                    <a:pt x="-771" y="20250"/>
                    <a:pt x="-771" y="20250"/>
                    <a:pt x="2315" y="18900"/>
                  </a:cubicBezTo>
                  <a:cubicBezTo>
                    <a:pt x="11572" y="10800"/>
                    <a:pt x="11572" y="10800"/>
                    <a:pt x="11572" y="10800"/>
                  </a:cubicBezTo>
                  <a:cubicBezTo>
                    <a:pt x="2315" y="2700"/>
                    <a:pt x="2315" y="2700"/>
                    <a:pt x="2315" y="2700"/>
                  </a:cubicBezTo>
                  <a:cubicBezTo>
                    <a:pt x="-771" y="2700"/>
                    <a:pt x="-771" y="1350"/>
                    <a:pt x="2315" y="0"/>
                  </a:cubicBezTo>
                  <a:cubicBezTo>
                    <a:pt x="5400" y="0"/>
                    <a:pt x="5400" y="0"/>
                    <a:pt x="8486" y="1350"/>
                  </a:cubicBezTo>
                  <a:cubicBezTo>
                    <a:pt x="20829" y="9450"/>
                    <a:pt x="20829" y="9450"/>
                    <a:pt x="20829" y="9450"/>
                  </a:cubicBezTo>
                  <a:lnTo>
                    <a:pt x="20829" y="10800"/>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669" name="Shape 1669"/>
            <p:cNvSpPr/>
            <p:nvPr/>
          </p:nvSpPr>
          <p:spPr>
            <a:xfrm>
              <a:off x="2442766" y="2495550"/>
              <a:ext cx="741761" cy="1108076"/>
            </a:xfrm>
            <a:custGeom>
              <a:avLst/>
              <a:gdLst/>
              <a:ahLst/>
              <a:cxnLst>
                <a:cxn ang="0">
                  <a:pos x="wd2" y="hd2"/>
                </a:cxn>
                <a:cxn ang="5400000">
                  <a:pos x="wd2" y="hd2"/>
                </a:cxn>
                <a:cxn ang="10800000">
                  <a:pos x="wd2" y="hd2"/>
                </a:cxn>
                <a:cxn ang="16200000">
                  <a:pos x="wd2" y="hd2"/>
                </a:cxn>
              </a:cxnLst>
              <a:rect l="0" t="0" r="r" b="b"/>
              <a:pathLst>
                <a:path w="21565" h="21600" extrusionOk="0">
                  <a:moveTo>
                    <a:pt x="21565" y="93"/>
                  </a:moveTo>
                  <a:cubicBezTo>
                    <a:pt x="21565" y="186"/>
                    <a:pt x="21565" y="186"/>
                    <a:pt x="21565" y="186"/>
                  </a:cubicBezTo>
                  <a:cubicBezTo>
                    <a:pt x="20319" y="1397"/>
                    <a:pt x="20319" y="1397"/>
                    <a:pt x="20319" y="1397"/>
                  </a:cubicBezTo>
                  <a:cubicBezTo>
                    <a:pt x="20180" y="1490"/>
                    <a:pt x="20180" y="1490"/>
                    <a:pt x="20042" y="1490"/>
                  </a:cubicBezTo>
                  <a:cubicBezTo>
                    <a:pt x="19903" y="1397"/>
                    <a:pt x="19903" y="1397"/>
                    <a:pt x="20042" y="1303"/>
                  </a:cubicBezTo>
                  <a:cubicBezTo>
                    <a:pt x="21288" y="0"/>
                    <a:pt x="21288" y="0"/>
                    <a:pt x="21288" y="0"/>
                  </a:cubicBezTo>
                  <a:cubicBezTo>
                    <a:pt x="21288" y="0"/>
                    <a:pt x="21427" y="0"/>
                    <a:pt x="21427" y="0"/>
                  </a:cubicBezTo>
                  <a:cubicBezTo>
                    <a:pt x="21565" y="0"/>
                    <a:pt x="21565" y="93"/>
                    <a:pt x="21565" y="93"/>
                  </a:cubicBezTo>
                  <a:close/>
                  <a:moveTo>
                    <a:pt x="19073" y="2607"/>
                  </a:moveTo>
                  <a:cubicBezTo>
                    <a:pt x="19073" y="2700"/>
                    <a:pt x="19073" y="2700"/>
                    <a:pt x="19073" y="2700"/>
                  </a:cubicBezTo>
                  <a:cubicBezTo>
                    <a:pt x="17827" y="3910"/>
                    <a:pt x="17827" y="3910"/>
                    <a:pt x="17827" y="3910"/>
                  </a:cubicBezTo>
                  <a:cubicBezTo>
                    <a:pt x="17688" y="4003"/>
                    <a:pt x="17688" y="4003"/>
                    <a:pt x="17550" y="4003"/>
                  </a:cubicBezTo>
                  <a:cubicBezTo>
                    <a:pt x="17411" y="3910"/>
                    <a:pt x="17411" y="3817"/>
                    <a:pt x="17550" y="3817"/>
                  </a:cubicBezTo>
                  <a:cubicBezTo>
                    <a:pt x="18796" y="2514"/>
                    <a:pt x="18796" y="2514"/>
                    <a:pt x="18796" y="2514"/>
                  </a:cubicBezTo>
                  <a:cubicBezTo>
                    <a:pt x="18796" y="2514"/>
                    <a:pt x="18934" y="2514"/>
                    <a:pt x="18934" y="2514"/>
                  </a:cubicBezTo>
                  <a:cubicBezTo>
                    <a:pt x="19073" y="2514"/>
                    <a:pt x="19073" y="2607"/>
                    <a:pt x="19073" y="2607"/>
                  </a:cubicBezTo>
                  <a:close/>
                  <a:moveTo>
                    <a:pt x="16580" y="5121"/>
                  </a:moveTo>
                  <a:cubicBezTo>
                    <a:pt x="16580" y="5214"/>
                    <a:pt x="16580" y="5214"/>
                    <a:pt x="16580" y="5214"/>
                  </a:cubicBezTo>
                  <a:cubicBezTo>
                    <a:pt x="15334" y="6424"/>
                    <a:pt x="15334" y="6424"/>
                    <a:pt x="15334" y="6424"/>
                  </a:cubicBezTo>
                  <a:cubicBezTo>
                    <a:pt x="15196" y="6517"/>
                    <a:pt x="15196" y="6517"/>
                    <a:pt x="15057" y="6517"/>
                  </a:cubicBezTo>
                  <a:cubicBezTo>
                    <a:pt x="14919" y="6424"/>
                    <a:pt x="14919" y="6331"/>
                    <a:pt x="15057" y="6331"/>
                  </a:cubicBezTo>
                  <a:cubicBezTo>
                    <a:pt x="16303" y="5028"/>
                    <a:pt x="16303" y="5028"/>
                    <a:pt x="16303" y="5028"/>
                  </a:cubicBezTo>
                  <a:cubicBezTo>
                    <a:pt x="16303" y="5028"/>
                    <a:pt x="16442" y="5028"/>
                    <a:pt x="16442" y="5028"/>
                  </a:cubicBezTo>
                  <a:cubicBezTo>
                    <a:pt x="16580" y="5028"/>
                    <a:pt x="16580" y="5121"/>
                    <a:pt x="16580" y="5121"/>
                  </a:cubicBezTo>
                  <a:close/>
                  <a:moveTo>
                    <a:pt x="14088" y="7634"/>
                  </a:moveTo>
                  <a:cubicBezTo>
                    <a:pt x="14088" y="7728"/>
                    <a:pt x="14088" y="7728"/>
                    <a:pt x="14088" y="7728"/>
                  </a:cubicBezTo>
                  <a:cubicBezTo>
                    <a:pt x="12842" y="8938"/>
                    <a:pt x="12842" y="8938"/>
                    <a:pt x="12842" y="8938"/>
                  </a:cubicBezTo>
                  <a:cubicBezTo>
                    <a:pt x="12703" y="9031"/>
                    <a:pt x="12703" y="9031"/>
                    <a:pt x="12565" y="9031"/>
                  </a:cubicBezTo>
                  <a:cubicBezTo>
                    <a:pt x="12427" y="8938"/>
                    <a:pt x="12427" y="8845"/>
                    <a:pt x="12565" y="8845"/>
                  </a:cubicBezTo>
                  <a:cubicBezTo>
                    <a:pt x="13811" y="7541"/>
                    <a:pt x="13811" y="7541"/>
                    <a:pt x="13811" y="7541"/>
                  </a:cubicBezTo>
                  <a:cubicBezTo>
                    <a:pt x="13811" y="7541"/>
                    <a:pt x="13950" y="7541"/>
                    <a:pt x="13950" y="7541"/>
                  </a:cubicBezTo>
                  <a:cubicBezTo>
                    <a:pt x="14088" y="7541"/>
                    <a:pt x="14088" y="7634"/>
                    <a:pt x="14088" y="7634"/>
                  </a:cubicBezTo>
                  <a:close/>
                  <a:moveTo>
                    <a:pt x="11596" y="10148"/>
                  </a:moveTo>
                  <a:cubicBezTo>
                    <a:pt x="11596" y="10241"/>
                    <a:pt x="11596" y="10241"/>
                    <a:pt x="11596" y="10241"/>
                  </a:cubicBezTo>
                  <a:cubicBezTo>
                    <a:pt x="10350" y="11452"/>
                    <a:pt x="10350" y="11452"/>
                    <a:pt x="10350" y="11452"/>
                  </a:cubicBezTo>
                  <a:cubicBezTo>
                    <a:pt x="10211" y="11545"/>
                    <a:pt x="10211" y="11545"/>
                    <a:pt x="10073" y="11545"/>
                  </a:cubicBezTo>
                  <a:cubicBezTo>
                    <a:pt x="9934" y="11452"/>
                    <a:pt x="9934" y="11359"/>
                    <a:pt x="10073" y="11359"/>
                  </a:cubicBezTo>
                  <a:cubicBezTo>
                    <a:pt x="11319" y="10055"/>
                    <a:pt x="11319" y="10055"/>
                    <a:pt x="11319" y="10055"/>
                  </a:cubicBezTo>
                  <a:cubicBezTo>
                    <a:pt x="11319" y="10055"/>
                    <a:pt x="11457" y="10055"/>
                    <a:pt x="11457" y="10055"/>
                  </a:cubicBezTo>
                  <a:cubicBezTo>
                    <a:pt x="11596" y="10055"/>
                    <a:pt x="11596" y="10148"/>
                    <a:pt x="11596" y="10148"/>
                  </a:cubicBezTo>
                  <a:close/>
                  <a:moveTo>
                    <a:pt x="9103" y="12662"/>
                  </a:moveTo>
                  <a:cubicBezTo>
                    <a:pt x="9103" y="12755"/>
                    <a:pt x="9103" y="12755"/>
                    <a:pt x="9103" y="12755"/>
                  </a:cubicBezTo>
                  <a:cubicBezTo>
                    <a:pt x="7857" y="13966"/>
                    <a:pt x="7857" y="13966"/>
                    <a:pt x="7857" y="13966"/>
                  </a:cubicBezTo>
                  <a:cubicBezTo>
                    <a:pt x="7719" y="14059"/>
                    <a:pt x="7719" y="14059"/>
                    <a:pt x="7580" y="14059"/>
                  </a:cubicBezTo>
                  <a:cubicBezTo>
                    <a:pt x="7442" y="13966"/>
                    <a:pt x="7442" y="13872"/>
                    <a:pt x="7580" y="13872"/>
                  </a:cubicBezTo>
                  <a:cubicBezTo>
                    <a:pt x="8827" y="12569"/>
                    <a:pt x="8827" y="12569"/>
                    <a:pt x="8827" y="12569"/>
                  </a:cubicBezTo>
                  <a:cubicBezTo>
                    <a:pt x="8827" y="12569"/>
                    <a:pt x="8965" y="12569"/>
                    <a:pt x="8965" y="12569"/>
                  </a:cubicBezTo>
                  <a:cubicBezTo>
                    <a:pt x="9103" y="12569"/>
                    <a:pt x="9103" y="12662"/>
                    <a:pt x="9103" y="12662"/>
                  </a:cubicBezTo>
                  <a:close/>
                  <a:moveTo>
                    <a:pt x="6611" y="15176"/>
                  </a:moveTo>
                  <a:cubicBezTo>
                    <a:pt x="6611" y="15269"/>
                    <a:pt x="6611" y="15269"/>
                    <a:pt x="6611" y="15269"/>
                  </a:cubicBezTo>
                  <a:cubicBezTo>
                    <a:pt x="5365" y="16479"/>
                    <a:pt x="5365" y="16479"/>
                    <a:pt x="5365" y="16479"/>
                  </a:cubicBezTo>
                  <a:cubicBezTo>
                    <a:pt x="5227" y="16572"/>
                    <a:pt x="5227" y="16572"/>
                    <a:pt x="5088" y="16572"/>
                  </a:cubicBezTo>
                  <a:cubicBezTo>
                    <a:pt x="4950" y="16479"/>
                    <a:pt x="4950" y="16386"/>
                    <a:pt x="5088" y="16386"/>
                  </a:cubicBezTo>
                  <a:cubicBezTo>
                    <a:pt x="6334" y="15083"/>
                    <a:pt x="6334" y="15083"/>
                    <a:pt x="6334" y="15083"/>
                  </a:cubicBezTo>
                  <a:cubicBezTo>
                    <a:pt x="6334" y="15083"/>
                    <a:pt x="6473" y="15083"/>
                    <a:pt x="6473" y="15083"/>
                  </a:cubicBezTo>
                  <a:cubicBezTo>
                    <a:pt x="6611" y="15083"/>
                    <a:pt x="6611" y="15176"/>
                    <a:pt x="6611" y="15176"/>
                  </a:cubicBezTo>
                  <a:close/>
                  <a:moveTo>
                    <a:pt x="4119" y="17690"/>
                  </a:moveTo>
                  <a:cubicBezTo>
                    <a:pt x="4119" y="17783"/>
                    <a:pt x="4119" y="17783"/>
                    <a:pt x="4119" y="17783"/>
                  </a:cubicBezTo>
                  <a:cubicBezTo>
                    <a:pt x="2873" y="18993"/>
                    <a:pt x="2873" y="18993"/>
                    <a:pt x="2873" y="18993"/>
                  </a:cubicBezTo>
                  <a:cubicBezTo>
                    <a:pt x="2734" y="19086"/>
                    <a:pt x="2734" y="19086"/>
                    <a:pt x="2596" y="19086"/>
                  </a:cubicBezTo>
                  <a:cubicBezTo>
                    <a:pt x="2457" y="18993"/>
                    <a:pt x="2457" y="18900"/>
                    <a:pt x="2596" y="18900"/>
                  </a:cubicBezTo>
                  <a:cubicBezTo>
                    <a:pt x="3842" y="17597"/>
                    <a:pt x="3842" y="17597"/>
                    <a:pt x="3842" y="17597"/>
                  </a:cubicBezTo>
                  <a:cubicBezTo>
                    <a:pt x="3842" y="17597"/>
                    <a:pt x="3980" y="17597"/>
                    <a:pt x="3980" y="17597"/>
                  </a:cubicBezTo>
                  <a:cubicBezTo>
                    <a:pt x="4119" y="17597"/>
                    <a:pt x="4119" y="17690"/>
                    <a:pt x="4119" y="17690"/>
                  </a:cubicBezTo>
                  <a:close/>
                  <a:moveTo>
                    <a:pt x="1627" y="20203"/>
                  </a:moveTo>
                  <a:cubicBezTo>
                    <a:pt x="1627" y="20297"/>
                    <a:pt x="1627" y="20297"/>
                    <a:pt x="1627" y="20297"/>
                  </a:cubicBezTo>
                  <a:cubicBezTo>
                    <a:pt x="380" y="21507"/>
                    <a:pt x="380" y="21507"/>
                    <a:pt x="380" y="21507"/>
                  </a:cubicBezTo>
                  <a:cubicBezTo>
                    <a:pt x="242" y="21600"/>
                    <a:pt x="242" y="21600"/>
                    <a:pt x="103" y="21600"/>
                  </a:cubicBezTo>
                  <a:cubicBezTo>
                    <a:pt x="-35" y="21507"/>
                    <a:pt x="-35" y="21414"/>
                    <a:pt x="103" y="21414"/>
                  </a:cubicBezTo>
                  <a:cubicBezTo>
                    <a:pt x="1350" y="20110"/>
                    <a:pt x="1350" y="20110"/>
                    <a:pt x="1350" y="20110"/>
                  </a:cubicBezTo>
                  <a:cubicBezTo>
                    <a:pt x="1350" y="20110"/>
                    <a:pt x="1488" y="20110"/>
                    <a:pt x="1488" y="20110"/>
                  </a:cubicBezTo>
                  <a:cubicBezTo>
                    <a:pt x="1627" y="20110"/>
                    <a:pt x="1627" y="20203"/>
                    <a:pt x="1627" y="20203"/>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671" name="Shape 1671"/>
            <p:cNvSpPr/>
            <p:nvPr/>
          </p:nvSpPr>
          <p:spPr>
            <a:xfrm>
              <a:off x="1704975" y="0"/>
              <a:ext cx="452439" cy="1508126"/>
            </a:xfrm>
            <a:custGeom>
              <a:avLst/>
              <a:gdLst/>
              <a:ahLst/>
              <a:cxnLst>
                <a:cxn ang="0">
                  <a:pos x="wd2" y="hd2"/>
                </a:cxn>
                <a:cxn ang="5400000">
                  <a:pos x="wd2" y="hd2"/>
                </a:cxn>
                <a:cxn ang="10800000">
                  <a:pos x="wd2" y="hd2"/>
                </a:cxn>
                <a:cxn ang="16200000">
                  <a:pos x="wd2" y="hd2"/>
                </a:cxn>
              </a:cxnLst>
              <a:rect l="0" t="0" r="r" b="b"/>
              <a:pathLst>
                <a:path w="20939" h="21600" extrusionOk="0">
                  <a:moveTo>
                    <a:pt x="20939" y="547"/>
                  </a:moveTo>
                  <a:cubicBezTo>
                    <a:pt x="18955" y="7519"/>
                    <a:pt x="21159" y="14628"/>
                    <a:pt x="19396" y="21600"/>
                  </a:cubicBezTo>
                  <a:cubicBezTo>
                    <a:pt x="12783" y="21395"/>
                    <a:pt x="6392" y="21258"/>
                    <a:pt x="0" y="21053"/>
                  </a:cubicBezTo>
                  <a:cubicBezTo>
                    <a:pt x="1983" y="14081"/>
                    <a:pt x="-441" y="6972"/>
                    <a:pt x="1543" y="0"/>
                  </a:cubicBezTo>
                  <a:cubicBezTo>
                    <a:pt x="7935" y="205"/>
                    <a:pt x="14326" y="342"/>
                    <a:pt x="20939" y="547"/>
                  </a:cubicBezTo>
                </a:path>
              </a:pathLst>
            </a:custGeom>
            <a:solidFill>
              <a:srgbClr val="3AA3CD"/>
            </a:solidFill>
            <a:ln w="12700" cap="flat">
              <a:noFill/>
              <a:miter lim="400000"/>
            </a:ln>
            <a:effectLst/>
          </p:spPr>
          <p:txBody>
            <a:bodyPr wrap="square" lIns="91439" tIns="91439" rIns="91439" bIns="91439" numCol="1" anchor="t">
              <a:noAutofit/>
            </a:bodyPr>
            <a:lstStyle/>
            <a:p/>
          </p:txBody>
        </p:sp>
        <p:sp>
          <p:nvSpPr>
            <p:cNvPr id="1672" name="Shape 1672"/>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600"/>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9310"/>
                    <a:pt x="0" y="8938"/>
                  </a:cubicBezTo>
                  <a:cubicBezTo>
                    <a:pt x="864" y="1862"/>
                    <a:pt x="864" y="1862"/>
                    <a:pt x="864" y="1862"/>
                  </a:cubicBezTo>
                  <a:cubicBezTo>
                    <a:pt x="864" y="1490"/>
                    <a:pt x="864" y="1490"/>
                    <a:pt x="1296" y="1490"/>
                  </a:cubicBezTo>
                  <a:cubicBezTo>
                    <a:pt x="12096" y="2234"/>
                    <a:pt x="12096" y="2234"/>
                    <a:pt x="12096"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21F20"/>
            </a:solidFill>
            <a:ln w="12700" cap="flat">
              <a:noFill/>
              <a:miter lim="400000"/>
            </a:ln>
            <a:effectLst/>
          </p:spPr>
          <p:txBody>
            <a:bodyPr wrap="square" lIns="91439" tIns="91439" rIns="91439" bIns="91439" numCol="1" anchor="t">
              <a:noAutofit/>
            </a:bodyPr>
            <a:lstStyle/>
            <a:p/>
          </p:txBody>
        </p:sp>
        <p:sp>
          <p:nvSpPr>
            <p:cNvPr id="1673" name="Shape 1673"/>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9310"/>
                    <a:pt x="0" y="8938"/>
                  </a:cubicBezTo>
                  <a:cubicBezTo>
                    <a:pt x="864" y="1862"/>
                    <a:pt x="864" y="1862"/>
                    <a:pt x="864" y="1862"/>
                  </a:cubicBezTo>
                  <a:cubicBezTo>
                    <a:pt x="864" y="1490"/>
                    <a:pt x="864" y="1490"/>
                    <a:pt x="1296" y="1490"/>
                  </a:cubicBezTo>
                  <a:cubicBezTo>
                    <a:pt x="12096" y="2234"/>
                    <a:pt x="12096" y="2234"/>
                    <a:pt x="12096"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42021"/>
            </a:solidFill>
            <a:ln w="12700" cap="flat">
              <a:noFill/>
              <a:miter lim="400000"/>
            </a:ln>
            <a:effectLst/>
          </p:spPr>
          <p:txBody>
            <a:bodyPr wrap="square" lIns="91439" tIns="91439" rIns="91439" bIns="91439" numCol="1" anchor="t">
              <a:noAutofit/>
            </a:bodyPr>
            <a:lstStyle/>
            <a:p/>
          </p:txBody>
        </p:sp>
        <p:sp>
          <p:nvSpPr>
            <p:cNvPr id="1674" name="Shape 1674"/>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9310"/>
                    <a:pt x="0" y="8938"/>
                  </a:cubicBezTo>
                  <a:cubicBezTo>
                    <a:pt x="864" y="1862"/>
                    <a:pt x="864" y="1862"/>
                    <a:pt x="864" y="1862"/>
                  </a:cubicBezTo>
                  <a:cubicBezTo>
                    <a:pt x="864" y="1490"/>
                    <a:pt x="864" y="1490"/>
                    <a:pt x="1296" y="1490"/>
                  </a:cubicBezTo>
                  <a:cubicBezTo>
                    <a:pt x="12096" y="2234"/>
                    <a:pt x="12096" y="2234"/>
                    <a:pt x="12096"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52122"/>
            </a:solidFill>
            <a:ln w="12700" cap="flat">
              <a:noFill/>
              <a:miter lim="400000"/>
            </a:ln>
            <a:effectLst/>
          </p:spPr>
          <p:txBody>
            <a:bodyPr wrap="square" lIns="91439" tIns="91439" rIns="91439" bIns="91439" numCol="1" anchor="t">
              <a:noAutofit/>
            </a:bodyPr>
            <a:lstStyle/>
            <a:p/>
          </p:txBody>
        </p:sp>
        <p:sp>
          <p:nvSpPr>
            <p:cNvPr id="1675" name="Shape 1675"/>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096" y="2234"/>
                    <a:pt x="12096" y="2234"/>
                    <a:pt x="12096"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72323"/>
            </a:solidFill>
            <a:ln w="12700" cap="flat">
              <a:noFill/>
              <a:miter lim="400000"/>
            </a:ln>
            <a:effectLst/>
          </p:spPr>
          <p:txBody>
            <a:bodyPr wrap="square" lIns="91439" tIns="91439" rIns="91439" bIns="91439" numCol="1" anchor="t">
              <a:noAutofit/>
            </a:bodyPr>
            <a:lstStyle/>
            <a:p/>
          </p:txBody>
        </p:sp>
        <p:sp>
          <p:nvSpPr>
            <p:cNvPr id="1676" name="Shape 1676"/>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096" y="2234"/>
                    <a:pt x="12096" y="2234"/>
                    <a:pt x="12096"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82424"/>
            </a:solidFill>
            <a:ln w="12700" cap="flat">
              <a:noFill/>
              <a:miter lim="400000"/>
            </a:ln>
            <a:effectLst/>
          </p:spPr>
          <p:txBody>
            <a:bodyPr wrap="square" lIns="91439" tIns="91439" rIns="91439" bIns="91439" numCol="1" anchor="t">
              <a:noAutofit/>
            </a:bodyPr>
            <a:lstStyle/>
            <a:p/>
          </p:txBody>
        </p:sp>
        <p:sp>
          <p:nvSpPr>
            <p:cNvPr id="1677" name="Shape 1677"/>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096" y="2234"/>
                    <a:pt x="12096" y="2234"/>
                    <a:pt x="12096"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A2525"/>
            </a:solidFill>
            <a:ln w="12700" cap="flat">
              <a:noFill/>
              <a:miter lim="400000"/>
            </a:ln>
            <a:effectLst/>
          </p:spPr>
          <p:txBody>
            <a:bodyPr wrap="square" lIns="91439" tIns="91439" rIns="91439" bIns="91439" numCol="1" anchor="t">
              <a:noAutofit/>
            </a:bodyPr>
            <a:lstStyle/>
            <a:p/>
          </p:txBody>
        </p:sp>
        <p:sp>
          <p:nvSpPr>
            <p:cNvPr id="1678" name="Shape 1678"/>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B2626"/>
            </a:solidFill>
            <a:ln w="12700" cap="flat">
              <a:noFill/>
              <a:miter lim="400000"/>
            </a:ln>
            <a:effectLst/>
          </p:spPr>
          <p:txBody>
            <a:bodyPr wrap="square" lIns="91439" tIns="91439" rIns="91439" bIns="91439" numCol="1" anchor="t">
              <a:noAutofit/>
            </a:bodyPr>
            <a:lstStyle/>
            <a:p/>
          </p:txBody>
        </p:sp>
        <p:sp>
          <p:nvSpPr>
            <p:cNvPr id="1679" name="Shape 1679"/>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2290"/>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D2727"/>
            </a:solidFill>
            <a:ln w="12700" cap="flat">
              <a:noFill/>
              <a:miter lim="400000"/>
            </a:ln>
            <a:effectLst/>
          </p:spPr>
          <p:txBody>
            <a:bodyPr wrap="square" lIns="91439" tIns="91439" rIns="91439" bIns="91439" numCol="1" anchor="t">
              <a:noAutofit/>
            </a:bodyPr>
            <a:lstStyle/>
            <a:p/>
          </p:txBody>
        </p:sp>
        <p:sp>
          <p:nvSpPr>
            <p:cNvPr id="1680" name="Shape 1680"/>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1228"/>
                    <a:pt x="10800" y="21228"/>
                    <a:pt x="10800" y="21228"/>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2E2929"/>
            </a:solidFill>
            <a:ln w="12700" cap="flat">
              <a:noFill/>
              <a:miter lim="400000"/>
            </a:ln>
            <a:effectLst/>
          </p:spPr>
          <p:txBody>
            <a:bodyPr wrap="square" lIns="91439" tIns="91439" rIns="91439" bIns="91439" numCol="1" anchor="t">
              <a:noAutofit/>
            </a:bodyPr>
            <a:lstStyle/>
            <a:p/>
          </p:txBody>
        </p:sp>
        <p:sp>
          <p:nvSpPr>
            <p:cNvPr id="1681" name="Shape 1681"/>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02A2A"/>
            </a:solidFill>
            <a:ln w="12700" cap="flat">
              <a:noFill/>
              <a:miter lim="400000"/>
            </a:ln>
            <a:effectLst/>
          </p:spPr>
          <p:txBody>
            <a:bodyPr wrap="square" lIns="91439" tIns="91439" rIns="91439" bIns="91439" numCol="1" anchor="t">
              <a:noAutofit/>
            </a:bodyPr>
            <a:lstStyle/>
            <a:p/>
          </p:txBody>
        </p:sp>
        <p:sp>
          <p:nvSpPr>
            <p:cNvPr id="1682" name="Shape 1682"/>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12B2B"/>
            </a:solidFill>
            <a:ln w="12700" cap="flat">
              <a:noFill/>
              <a:miter lim="400000"/>
            </a:ln>
            <a:effectLst/>
          </p:spPr>
          <p:txBody>
            <a:bodyPr wrap="square" lIns="91439" tIns="91439" rIns="91439" bIns="91439" numCol="1" anchor="t">
              <a:noAutofit/>
            </a:bodyPr>
            <a:lstStyle/>
            <a:p/>
          </p:txBody>
        </p:sp>
        <p:sp>
          <p:nvSpPr>
            <p:cNvPr id="1683" name="Shape 1683"/>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32C2C"/>
            </a:solidFill>
            <a:ln w="12700" cap="flat">
              <a:noFill/>
              <a:miter lim="400000"/>
            </a:ln>
            <a:effectLst/>
          </p:spPr>
          <p:txBody>
            <a:bodyPr wrap="square" lIns="91439" tIns="91439" rIns="91439" bIns="91439" numCol="1" anchor="t">
              <a:noAutofit/>
            </a:bodyPr>
            <a:lstStyle/>
            <a:p/>
          </p:txBody>
        </p:sp>
        <p:sp>
          <p:nvSpPr>
            <p:cNvPr id="1684" name="Shape 1684"/>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52E2D"/>
            </a:solidFill>
            <a:ln w="12700" cap="flat">
              <a:noFill/>
              <a:miter lim="400000"/>
            </a:ln>
            <a:effectLst/>
          </p:spPr>
          <p:txBody>
            <a:bodyPr wrap="square" lIns="91439" tIns="91439" rIns="91439" bIns="91439" numCol="1" anchor="t">
              <a:noAutofit/>
            </a:bodyPr>
            <a:lstStyle/>
            <a:p/>
          </p:txBody>
        </p:sp>
        <p:sp>
          <p:nvSpPr>
            <p:cNvPr id="1685" name="Shape 1685"/>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62F2E"/>
            </a:solidFill>
            <a:ln w="12700" cap="flat">
              <a:noFill/>
              <a:miter lim="400000"/>
            </a:ln>
            <a:effectLst/>
          </p:spPr>
          <p:txBody>
            <a:bodyPr wrap="square" lIns="91439" tIns="91439" rIns="91439" bIns="91439" numCol="1" anchor="t">
              <a:noAutofit/>
            </a:bodyPr>
            <a:lstStyle/>
            <a:p/>
          </p:txBody>
        </p:sp>
        <p:sp>
          <p:nvSpPr>
            <p:cNvPr id="1686" name="Shape 1686"/>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7302F"/>
            </a:solidFill>
            <a:ln w="12700" cap="flat">
              <a:noFill/>
              <a:miter lim="400000"/>
            </a:ln>
            <a:effectLst/>
          </p:spPr>
          <p:txBody>
            <a:bodyPr wrap="square" lIns="91439" tIns="91439" rIns="91439" bIns="91439" numCol="1" anchor="t">
              <a:noAutofit/>
            </a:bodyPr>
            <a:lstStyle/>
            <a:p/>
          </p:txBody>
        </p:sp>
        <p:sp>
          <p:nvSpPr>
            <p:cNvPr id="1687" name="Shape 1687"/>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93131"/>
            </a:solidFill>
            <a:ln w="12700" cap="flat">
              <a:noFill/>
              <a:miter lim="400000"/>
            </a:ln>
            <a:effectLst/>
          </p:spPr>
          <p:txBody>
            <a:bodyPr wrap="square" lIns="91439" tIns="91439" rIns="91439" bIns="91439" numCol="1" anchor="t">
              <a:noAutofit/>
            </a:bodyPr>
            <a:lstStyle/>
            <a:p/>
          </p:txBody>
        </p:sp>
        <p:sp>
          <p:nvSpPr>
            <p:cNvPr id="1688" name="Shape 1688"/>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A3332"/>
            </a:solidFill>
            <a:ln w="12700" cap="flat">
              <a:noFill/>
              <a:miter lim="400000"/>
            </a:ln>
            <a:effectLst/>
          </p:spPr>
          <p:txBody>
            <a:bodyPr wrap="square" lIns="91439" tIns="91439" rIns="91439" bIns="91439" numCol="1" anchor="t">
              <a:noAutofit/>
            </a:bodyPr>
            <a:lstStyle/>
            <a:p/>
          </p:txBody>
        </p:sp>
        <p:sp>
          <p:nvSpPr>
            <p:cNvPr id="1689" name="Shape 1689"/>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C3433"/>
            </a:solidFill>
            <a:ln w="12700" cap="flat">
              <a:noFill/>
              <a:miter lim="400000"/>
            </a:ln>
            <a:effectLst/>
          </p:spPr>
          <p:txBody>
            <a:bodyPr wrap="square" lIns="91439" tIns="91439" rIns="91439" bIns="91439" numCol="1" anchor="t">
              <a:noAutofit/>
            </a:bodyPr>
            <a:lstStyle/>
            <a:p/>
          </p:txBody>
        </p:sp>
        <p:sp>
          <p:nvSpPr>
            <p:cNvPr id="1690" name="Shape 1690"/>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D3634"/>
            </a:solidFill>
            <a:ln w="12700" cap="flat">
              <a:noFill/>
              <a:miter lim="400000"/>
            </a:ln>
            <a:effectLst/>
          </p:spPr>
          <p:txBody>
            <a:bodyPr wrap="square" lIns="91439" tIns="91439" rIns="91439" bIns="91439" numCol="1" anchor="t">
              <a:noAutofit/>
            </a:bodyPr>
            <a:lstStyle/>
            <a:p/>
          </p:txBody>
        </p:sp>
        <p:sp>
          <p:nvSpPr>
            <p:cNvPr id="1691" name="Shape 1691"/>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3F3736"/>
            </a:solidFill>
            <a:ln w="12700" cap="flat">
              <a:noFill/>
              <a:miter lim="400000"/>
            </a:ln>
            <a:effectLst/>
          </p:spPr>
          <p:txBody>
            <a:bodyPr wrap="square" lIns="91439" tIns="91439" rIns="91439" bIns="91439" numCol="1" anchor="t">
              <a:noAutofit/>
            </a:bodyPr>
            <a:lstStyle/>
            <a:p/>
          </p:txBody>
        </p:sp>
        <p:sp>
          <p:nvSpPr>
            <p:cNvPr id="1692" name="Shape 1692"/>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13837"/>
            </a:solidFill>
            <a:ln w="12700" cap="flat">
              <a:noFill/>
              <a:miter lim="400000"/>
            </a:ln>
            <a:effectLst/>
          </p:spPr>
          <p:txBody>
            <a:bodyPr wrap="square" lIns="91439" tIns="91439" rIns="91439" bIns="91439" numCol="1" anchor="t">
              <a:noAutofit/>
            </a:bodyPr>
            <a:lstStyle/>
            <a:p/>
          </p:txBody>
        </p:sp>
        <p:sp>
          <p:nvSpPr>
            <p:cNvPr id="1693" name="Shape 1693"/>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23A38"/>
            </a:solidFill>
            <a:ln w="12700" cap="flat">
              <a:noFill/>
              <a:miter lim="400000"/>
            </a:ln>
            <a:effectLst/>
          </p:spPr>
          <p:txBody>
            <a:bodyPr wrap="square" lIns="91439" tIns="91439" rIns="91439" bIns="91439" numCol="1" anchor="t">
              <a:noAutofit/>
            </a:bodyPr>
            <a:lstStyle/>
            <a:p/>
          </p:txBody>
        </p:sp>
        <p:sp>
          <p:nvSpPr>
            <p:cNvPr id="1694" name="Shape 1694"/>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4152"/>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43B39"/>
            </a:solidFill>
            <a:ln w="12700" cap="flat">
              <a:noFill/>
              <a:miter lim="400000"/>
            </a:ln>
            <a:effectLst/>
          </p:spPr>
          <p:txBody>
            <a:bodyPr wrap="square" lIns="91439" tIns="91439" rIns="91439" bIns="91439" numCol="1" anchor="t">
              <a:noAutofit/>
            </a:bodyPr>
            <a:lstStyle/>
            <a:p/>
          </p:txBody>
        </p:sp>
        <p:sp>
          <p:nvSpPr>
            <p:cNvPr id="1695" name="Shape 1695"/>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3779"/>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53C3B"/>
            </a:solidFill>
            <a:ln w="12700" cap="flat">
              <a:noFill/>
              <a:miter lim="400000"/>
            </a:ln>
            <a:effectLst/>
          </p:spPr>
          <p:txBody>
            <a:bodyPr wrap="square" lIns="91439" tIns="91439" rIns="91439" bIns="91439" numCol="1" anchor="t">
              <a:noAutofit/>
            </a:bodyPr>
            <a:lstStyle/>
            <a:p/>
          </p:txBody>
        </p:sp>
        <p:sp>
          <p:nvSpPr>
            <p:cNvPr id="1696" name="Shape 1696"/>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3779"/>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73E3C"/>
            </a:solidFill>
            <a:ln w="12700" cap="flat">
              <a:noFill/>
              <a:miter lim="400000"/>
            </a:ln>
            <a:effectLst/>
          </p:spPr>
          <p:txBody>
            <a:bodyPr wrap="square" lIns="91439" tIns="91439" rIns="91439" bIns="91439" numCol="1" anchor="t">
              <a:noAutofit/>
            </a:bodyPr>
            <a:lstStyle/>
            <a:p/>
          </p:txBody>
        </p:sp>
        <p:sp>
          <p:nvSpPr>
            <p:cNvPr id="1697" name="Shape 1697"/>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3779"/>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93F3D"/>
            </a:solidFill>
            <a:ln w="12700" cap="flat">
              <a:noFill/>
              <a:miter lim="400000"/>
            </a:ln>
            <a:effectLst/>
          </p:spPr>
          <p:txBody>
            <a:bodyPr wrap="square" lIns="91439" tIns="91439" rIns="91439" bIns="91439" numCol="1" anchor="t">
              <a:noAutofit/>
            </a:bodyPr>
            <a:lstStyle/>
            <a:p/>
          </p:txBody>
        </p:sp>
        <p:sp>
          <p:nvSpPr>
            <p:cNvPr id="1698" name="Shape 1698"/>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3779"/>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A413F"/>
            </a:solidFill>
            <a:ln w="12700" cap="flat">
              <a:noFill/>
              <a:miter lim="400000"/>
            </a:ln>
            <a:effectLst/>
          </p:spPr>
          <p:txBody>
            <a:bodyPr wrap="square" lIns="91439" tIns="91439" rIns="91439" bIns="91439" numCol="1" anchor="t">
              <a:noAutofit/>
            </a:bodyPr>
            <a:lstStyle/>
            <a:p/>
          </p:txBody>
        </p:sp>
        <p:sp>
          <p:nvSpPr>
            <p:cNvPr id="1699" name="Shape 1699"/>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3779"/>
                    <a:pt x="11664" y="12290"/>
                  </a:cubicBezTo>
                  <a:cubicBezTo>
                    <a:pt x="11664" y="11917"/>
                    <a:pt x="11664" y="11917"/>
                    <a:pt x="11664" y="11917"/>
                  </a:cubicBezTo>
                  <a:cubicBezTo>
                    <a:pt x="9936" y="11917"/>
                    <a:pt x="9936" y="11917"/>
                    <a:pt x="9936" y="11917"/>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C4240"/>
            </a:solidFill>
            <a:ln w="12700" cap="flat">
              <a:noFill/>
              <a:miter lim="400000"/>
            </a:ln>
            <a:effectLst/>
          </p:spPr>
          <p:txBody>
            <a:bodyPr wrap="square" lIns="91439" tIns="91439" rIns="91439" bIns="91439" numCol="1" anchor="t">
              <a:noAutofit/>
            </a:bodyPr>
            <a:lstStyle/>
            <a:p/>
          </p:txBody>
        </p:sp>
        <p:sp>
          <p:nvSpPr>
            <p:cNvPr id="1700" name="Shape 1700"/>
            <p:cNvSpPr/>
            <p:nvPr/>
          </p:nvSpPr>
          <p:spPr>
            <a:xfrm>
              <a:off x="1806576" y="1165225"/>
              <a:ext cx="238127" cy="276227"/>
            </a:xfrm>
            <a:custGeom>
              <a:avLst/>
              <a:gdLst/>
              <a:ahLst/>
              <a:cxnLst>
                <a:cxn ang="0">
                  <a:pos x="wd2" y="hd2"/>
                </a:cxn>
                <a:cxn ang="5400000">
                  <a:pos x="wd2" y="hd2"/>
                </a:cxn>
                <a:cxn ang="10800000">
                  <a:pos x="wd2" y="hd2"/>
                </a:cxn>
                <a:cxn ang="16200000">
                  <a:pos x="wd2" y="hd2"/>
                </a:cxn>
              </a:cxnLst>
              <a:rect l="0" t="0" r="r" b="b"/>
              <a:pathLst>
                <a:path w="21600" h="21600" extrusionOk="0">
                  <a:moveTo>
                    <a:pt x="11232" y="14152"/>
                  </a:moveTo>
                  <a:cubicBezTo>
                    <a:pt x="11664" y="14152"/>
                    <a:pt x="11664" y="13779"/>
                    <a:pt x="11664" y="12290"/>
                  </a:cubicBezTo>
                  <a:cubicBezTo>
                    <a:pt x="11664" y="11917"/>
                    <a:pt x="11664" y="11917"/>
                    <a:pt x="11664" y="11917"/>
                  </a:cubicBezTo>
                  <a:cubicBezTo>
                    <a:pt x="9936" y="11545"/>
                    <a:pt x="9936" y="11545"/>
                    <a:pt x="9936" y="11545"/>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600"/>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D4442"/>
            </a:solidFill>
            <a:ln w="12700" cap="flat">
              <a:noFill/>
              <a:miter lim="400000"/>
            </a:ln>
            <a:effectLst/>
          </p:spPr>
          <p:txBody>
            <a:bodyPr wrap="square" lIns="91439" tIns="91439" rIns="91439" bIns="91439" numCol="1" anchor="t">
              <a:noAutofit/>
            </a:bodyPr>
            <a:lstStyle/>
            <a:p/>
          </p:txBody>
        </p:sp>
        <p:sp>
          <p:nvSpPr>
            <p:cNvPr id="1701" name="Shape 1701"/>
            <p:cNvSpPr/>
            <p:nvPr/>
          </p:nvSpPr>
          <p:spPr>
            <a:xfrm>
              <a:off x="1806576" y="1165225"/>
              <a:ext cx="238127" cy="273582"/>
            </a:xfrm>
            <a:custGeom>
              <a:avLst/>
              <a:gdLst/>
              <a:ahLst/>
              <a:cxnLst>
                <a:cxn ang="0">
                  <a:pos x="wd2" y="hd2"/>
                </a:cxn>
                <a:cxn ang="5400000">
                  <a:pos x="wd2" y="hd2"/>
                </a:cxn>
                <a:cxn ang="10800000">
                  <a:pos x="wd2" y="hd2"/>
                </a:cxn>
                <a:cxn ang="16200000">
                  <a:pos x="wd2" y="hd2"/>
                </a:cxn>
              </a:cxnLst>
              <a:rect l="0" t="0" r="r" b="b"/>
              <a:pathLst>
                <a:path w="21600" h="21393" extrusionOk="0">
                  <a:moveTo>
                    <a:pt x="11232" y="14152"/>
                  </a:moveTo>
                  <a:cubicBezTo>
                    <a:pt x="11664" y="14152"/>
                    <a:pt x="11664" y="13779"/>
                    <a:pt x="11664" y="12290"/>
                  </a:cubicBezTo>
                  <a:cubicBezTo>
                    <a:pt x="11664" y="11917"/>
                    <a:pt x="11664" y="11917"/>
                    <a:pt x="11664" y="11917"/>
                  </a:cubicBezTo>
                  <a:cubicBezTo>
                    <a:pt x="9936" y="11545"/>
                    <a:pt x="9936" y="11545"/>
                    <a:pt x="9936" y="11545"/>
                  </a:cubicBezTo>
                  <a:cubicBezTo>
                    <a:pt x="9504" y="11917"/>
                    <a:pt x="9504" y="11917"/>
                    <a:pt x="9504" y="11917"/>
                  </a:cubicBezTo>
                  <a:cubicBezTo>
                    <a:pt x="9504" y="12290"/>
                    <a:pt x="9504" y="12290"/>
                    <a:pt x="9504" y="12290"/>
                  </a:cubicBezTo>
                  <a:lnTo>
                    <a:pt x="11232" y="14152"/>
                  </a:lnTo>
                  <a:close/>
                  <a:moveTo>
                    <a:pt x="16848" y="12290"/>
                  </a:moveTo>
                  <a:cubicBezTo>
                    <a:pt x="16848" y="12290"/>
                    <a:pt x="16416" y="12290"/>
                    <a:pt x="16416" y="12662"/>
                  </a:cubicBezTo>
                  <a:cubicBezTo>
                    <a:pt x="15552" y="21228"/>
                    <a:pt x="15552" y="21228"/>
                    <a:pt x="15552" y="21228"/>
                  </a:cubicBezTo>
                  <a:cubicBezTo>
                    <a:pt x="15552" y="21228"/>
                    <a:pt x="15552" y="21600"/>
                    <a:pt x="15552" y="21228"/>
                  </a:cubicBezTo>
                  <a:cubicBezTo>
                    <a:pt x="11232" y="21228"/>
                    <a:pt x="11232" y="21228"/>
                    <a:pt x="11232" y="21228"/>
                  </a:cubicBezTo>
                  <a:cubicBezTo>
                    <a:pt x="10800" y="20855"/>
                    <a:pt x="10800" y="20855"/>
                    <a:pt x="10800" y="20855"/>
                  </a:cubicBezTo>
                  <a:cubicBezTo>
                    <a:pt x="432" y="9310"/>
                    <a:pt x="432" y="9310"/>
                    <a:pt x="432" y="9310"/>
                  </a:cubicBezTo>
                  <a:cubicBezTo>
                    <a:pt x="432" y="9310"/>
                    <a:pt x="0" y="8938"/>
                    <a:pt x="0" y="8938"/>
                  </a:cubicBezTo>
                  <a:cubicBezTo>
                    <a:pt x="864" y="1862"/>
                    <a:pt x="864" y="1862"/>
                    <a:pt x="864" y="1862"/>
                  </a:cubicBezTo>
                  <a:cubicBezTo>
                    <a:pt x="864" y="1490"/>
                    <a:pt x="864" y="1490"/>
                    <a:pt x="1296" y="1490"/>
                  </a:cubicBezTo>
                  <a:cubicBezTo>
                    <a:pt x="12528" y="2234"/>
                    <a:pt x="12528" y="2234"/>
                    <a:pt x="12528" y="2234"/>
                  </a:cubicBezTo>
                  <a:cubicBezTo>
                    <a:pt x="12528" y="2234"/>
                    <a:pt x="12960" y="2234"/>
                    <a:pt x="12960" y="1490"/>
                  </a:cubicBezTo>
                  <a:cubicBezTo>
                    <a:pt x="12960" y="745"/>
                    <a:pt x="12960" y="0"/>
                    <a:pt x="13392" y="0"/>
                  </a:cubicBezTo>
                  <a:cubicBezTo>
                    <a:pt x="17712" y="372"/>
                    <a:pt x="17712" y="372"/>
                    <a:pt x="17712" y="372"/>
                  </a:cubicBezTo>
                  <a:cubicBezTo>
                    <a:pt x="17712" y="372"/>
                    <a:pt x="17712" y="1117"/>
                    <a:pt x="17712" y="1490"/>
                  </a:cubicBezTo>
                  <a:cubicBezTo>
                    <a:pt x="17712" y="2234"/>
                    <a:pt x="17712" y="2607"/>
                    <a:pt x="18144" y="2607"/>
                  </a:cubicBezTo>
                  <a:cubicBezTo>
                    <a:pt x="21600" y="2979"/>
                    <a:pt x="21600" y="2979"/>
                    <a:pt x="21600" y="2979"/>
                  </a:cubicBezTo>
                  <a:cubicBezTo>
                    <a:pt x="21600" y="2979"/>
                    <a:pt x="21600" y="2979"/>
                    <a:pt x="21600" y="3352"/>
                  </a:cubicBezTo>
                  <a:cubicBezTo>
                    <a:pt x="20736" y="12290"/>
                    <a:pt x="20736" y="12290"/>
                    <a:pt x="20736" y="12290"/>
                  </a:cubicBezTo>
                  <a:cubicBezTo>
                    <a:pt x="20736" y="12290"/>
                    <a:pt x="20736" y="12662"/>
                    <a:pt x="20304" y="12662"/>
                  </a:cubicBezTo>
                  <a:lnTo>
                    <a:pt x="16848" y="12290"/>
                  </a:lnTo>
                  <a:close/>
                </a:path>
              </a:pathLst>
            </a:custGeom>
            <a:solidFill>
              <a:srgbClr val="4F4543"/>
            </a:solidFill>
            <a:ln w="12700" cap="flat">
              <a:noFill/>
              <a:miter lim="400000"/>
            </a:ln>
            <a:effectLst/>
          </p:spPr>
          <p:txBody>
            <a:bodyPr wrap="square" lIns="91439" tIns="91439" rIns="91439" bIns="91439" numCol="1" anchor="t">
              <a:noAutofit/>
            </a:bodyPr>
            <a:lstStyle/>
            <a:p/>
          </p:txBody>
        </p:sp>
        <p:sp>
          <p:nvSpPr>
            <p:cNvPr id="1702" name="Shape 1702"/>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232"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232" y="14400"/>
                  </a:lnTo>
                  <a:close/>
                  <a:moveTo>
                    <a:pt x="16848" y="12505"/>
                  </a:moveTo>
                  <a:cubicBezTo>
                    <a:pt x="16848" y="12505"/>
                    <a:pt x="16416" y="12505"/>
                    <a:pt x="16416" y="12884"/>
                  </a:cubicBezTo>
                  <a:cubicBezTo>
                    <a:pt x="15552" y="21600"/>
                    <a:pt x="15552" y="21600"/>
                    <a:pt x="15552" y="21600"/>
                  </a:cubicBezTo>
                  <a:cubicBezTo>
                    <a:pt x="15552" y="21600"/>
                    <a:pt x="15552" y="21600"/>
                    <a:pt x="15552" y="21600"/>
                  </a:cubicBezTo>
                  <a:cubicBezTo>
                    <a:pt x="11232" y="21600"/>
                    <a:pt x="11232" y="21600"/>
                    <a:pt x="11232" y="21600"/>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14744"/>
            </a:solidFill>
            <a:ln w="12700" cap="flat">
              <a:noFill/>
              <a:miter lim="400000"/>
            </a:ln>
            <a:effectLst/>
          </p:spPr>
          <p:txBody>
            <a:bodyPr wrap="square" lIns="91439" tIns="91439" rIns="91439" bIns="91439" numCol="1" anchor="t">
              <a:noAutofit/>
            </a:bodyPr>
            <a:lstStyle/>
            <a:p/>
          </p:txBody>
        </p:sp>
        <p:sp>
          <p:nvSpPr>
            <p:cNvPr id="1703" name="Shape 1703"/>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232"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232" y="14400"/>
                  </a:lnTo>
                  <a:close/>
                  <a:moveTo>
                    <a:pt x="16848" y="12505"/>
                  </a:moveTo>
                  <a:cubicBezTo>
                    <a:pt x="16848" y="12505"/>
                    <a:pt x="16416" y="12505"/>
                    <a:pt x="16416" y="12505"/>
                  </a:cubicBezTo>
                  <a:cubicBezTo>
                    <a:pt x="15552" y="21600"/>
                    <a:pt x="15552" y="21600"/>
                    <a:pt x="15552" y="21600"/>
                  </a:cubicBezTo>
                  <a:cubicBezTo>
                    <a:pt x="15552" y="21600"/>
                    <a:pt x="15552" y="21600"/>
                    <a:pt x="15552" y="21600"/>
                  </a:cubicBezTo>
                  <a:cubicBezTo>
                    <a:pt x="11232" y="21600"/>
                    <a:pt x="11232" y="21600"/>
                    <a:pt x="11232" y="21600"/>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24846"/>
            </a:solidFill>
            <a:ln w="12700" cap="flat">
              <a:noFill/>
              <a:miter lim="400000"/>
            </a:ln>
            <a:effectLst/>
          </p:spPr>
          <p:txBody>
            <a:bodyPr wrap="square" lIns="91439" tIns="91439" rIns="91439" bIns="91439" numCol="1" anchor="t">
              <a:noAutofit/>
            </a:bodyPr>
            <a:lstStyle/>
            <a:p/>
          </p:txBody>
        </p:sp>
        <p:sp>
          <p:nvSpPr>
            <p:cNvPr id="1704" name="Shape 1704"/>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232"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232" y="14400"/>
                  </a:lnTo>
                  <a:close/>
                  <a:moveTo>
                    <a:pt x="16848" y="12505"/>
                  </a:moveTo>
                  <a:cubicBezTo>
                    <a:pt x="16848" y="12505"/>
                    <a:pt x="16416" y="12505"/>
                    <a:pt x="16416" y="12505"/>
                  </a:cubicBezTo>
                  <a:cubicBezTo>
                    <a:pt x="15552" y="21600"/>
                    <a:pt x="15552" y="21600"/>
                    <a:pt x="15552" y="21600"/>
                  </a:cubicBezTo>
                  <a:cubicBezTo>
                    <a:pt x="15552" y="21600"/>
                    <a:pt x="15552" y="21600"/>
                    <a:pt x="15552" y="21600"/>
                  </a:cubicBezTo>
                  <a:cubicBezTo>
                    <a:pt x="11232" y="21600"/>
                    <a:pt x="11232" y="21600"/>
                    <a:pt x="11232" y="21600"/>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44A47"/>
            </a:solidFill>
            <a:ln w="12700" cap="flat">
              <a:noFill/>
              <a:miter lim="400000"/>
            </a:ln>
            <a:effectLst/>
          </p:spPr>
          <p:txBody>
            <a:bodyPr wrap="square" lIns="91439" tIns="91439" rIns="91439" bIns="91439" numCol="1" anchor="t">
              <a:noAutofit/>
            </a:bodyPr>
            <a:lstStyle/>
            <a:p/>
          </p:txBody>
        </p:sp>
        <p:sp>
          <p:nvSpPr>
            <p:cNvPr id="1705" name="Shape 1705"/>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232"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232" y="14400"/>
                  </a:lnTo>
                  <a:close/>
                  <a:moveTo>
                    <a:pt x="16848" y="12505"/>
                  </a:moveTo>
                  <a:cubicBezTo>
                    <a:pt x="16848" y="12505"/>
                    <a:pt x="16416" y="12505"/>
                    <a:pt x="16416" y="12505"/>
                  </a:cubicBezTo>
                  <a:cubicBezTo>
                    <a:pt x="15552" y="21600"/>
                    <a:pt x="15552" y="21600"/>
                    <a:pt x="15552" y="21600"/>
                  </a:cubicBezTo>
                  <a:cubicBezTo>
                    <a:pt x="15552" y="21600"/>
                    <a:pt x="15552" y="21600"/>
                    <a:pt x="15552" y="21600"/>
                  </a:cubicBezTo>
                  <a:cubicBezTo>
                    <a:pt x="11232" y="21600"/>
                    <a:pt x="11232" y="21600"/>
                    <a:pt x="11232" y="21600"/>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54B49"/>
            </a:solidFill>
            <a:ln w="12700" cap="flat">
              <a:noFill/>
              <a:miter lim="400000"/>
            </a:ln>
            <a:effectLst/>
          </p:spPr>
          <p:txBody>
            <a:bodyPr wrap="square" lIns="91439" tIns="91439" rIns="91439" bIns="91439" numCol="1" anchor="t">
              <a:noAutofit/>
            </a:bodyPr>
            <a:lstStyle/>
            <a:p/>
          </p:txBody>
        </p:sp>
        <p:sp>
          <p:nvSpPr>
            <p:cNvPr id="1706" name="Shape 1706"/>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232"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232" y="14400"/>
                  </a:lnTo>
                  <a:close/>
                  <a:moveTo>
                    <a:pt x="16848" y="12505"/>
                  </a:moveTo>
                  <a:cubicBezTo>
                    <a:pt x="16848" y="12505"/>
                    <a:pt x="16416" y="12505"/>
                    <a:pt x="16416" y="12505"/>
                  </a:cubicBezTo>
                  <a:cubicBezTo>
                    <a:pt x="15552" y="21600"/>
                    <a:pt x="15552" y="21600"/>
                    <a:pt x="15552" y="21600"/>
                  </a:cubicBezTo>
                  <a:cubicBezTo>
                    <a:pt x="15552" y="21600"/>
                    <a:pt x="15552" y="21600"/>
                    <a:pt x="15552" y="21600"/>
                  </a:cubicBezTo>
                  <a:cubicBezTo>
                    <a:pt x="11232" y="21600"/>
                    <a:pt x="11232" y="21600"/>
                    <a:pt x="11232" y="21600"/>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74D4A"/>
            </a:solidFill>
            <a:ln w="12700" cap="flat">
              <a:noFill/>
              <a:miter lim="400000"/>
            </a:ln>
            <a:effectLst/>
          </p:spPr>
          <p:txBody>
            <a:bodyPr wrap="square" lIns="91439" tIns="91439" rIns="91439" bIns="91439" numCol="1" anchor="t">
              <a:noAutofit/>
            </a:bodyPr>
            <a:lstStyle/>
            <a:p/>
          </p:txBody>
        </p:sp>
        <p:sp>
          <p:nvSpPr>
            <p:cNvPr id="1707" name="Shape 1707"/>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600"/>
                    <a:pt x="15552" y="21600"/>
                    <a:pt x="15552" y="21600"/>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94E4C"/>
            </a:solidFill>
            <a:ln w="12700" cap="flat">
              <a:noFill/>
              <a:miter lim="400000"/>
            </a:ln>
            <a:effectLst/>
          </p:spPr>
          <p:txBody>
            <a:bodyPr wrap="square" lIns="91439" tIns="91439" rIns="91439" bIns="91439" numCol="1" anchor="t">
              <a:noAutofit/>
            </a:bodyPr>
            <a:lstStyle/>
            <a:p/>
          </p:txBody>
        </p:sp>
        <p:sp>
          <p:nvSpPr>
            <p:cNvPr id="1708" name="Shape 1708"/>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600"/>
                    <a:pt x="15552" y="21600"/>
                    <a:pt x="15552" y="21600"/>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A504D"/>
            </a:solidFill>
            <a:ln w="12700" cap="flat">
              <a:noFill/>
              <a:miter lim="400000"/>
            </a:ln>
            <a:effectLst/>
          </p:spPr>
          <p:txBody>
            <a:bodyPr wrap="square" lIns="91439" tIns="91439" rIns="91439" bIns="91439" numCol="1" anchor="t">
              <a:noAutofit/>
            </a:bodyPr>
            <a:lstStyle/>
            <a:p/>
          </p:txBody>
        </p:sp>
        <p:sp>
          <p:nvSpPr>
            <p:cNvPr id="1709" name="Shape 1709"/>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C524F"/>
            </a:solidFill>
            <a:ln w="12700" cap="flat">
              <a:noFill/>
              <a:miter lim="400000"/>
            </a:ln>
            <a:effectLst/>
          </p:spPr>
          <p:txBody>
            <a:bodyPr wrap="square" lIns="91439" tIns="91439" rIns="91439" bIns="91439" numCol="1" anchor="t">
              <a:noAutofit/>
            </a:bodyPr>
            <a:lstStyle/>
            <a:p/>
          </p:txBody>
        </p:sp>
        <p:sp>
          <p:nvSpPr>
            <p:cNvPr id="1710" name="Shape 1710"/>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2274"/>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E5350"/>
            </a:solidFill>
            <a:ln w="12700" cap="flat">
              <a:noFill/>
              <a:miter lim="400000"/>
            </a:ln>
            <a:effectLst/>
          </p:spPr>
          <p:txBody>
            <a:bodyPr wrap="square" lIns="91439" tIns="91439" rIns="91439" bIns="91439" numCol="1" anchor="t">
              <a:noAutofit/>
            </a:bodyPr>
            <a:lstStyle/>
            <a:p/>
          </p:txBody>
        </p:sp>
        <p:sp>
          <p:nvSpPr>
            <p:cNvPr id="1711" name="Shape 1711"/>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5F5552"/>
            </a:solidFill>
            <a:ln w="12700" cap="flat">
              <a:noFill/>
              <a:miter lim="400000"/>
            </a:ln>
            <a:effectLst/>
          </p:spPr>
          <p:txBody>
            <a:bodyPr wrap="square" lIns="91439" tIns="91439" rIns="91439" bIns="91439" numCol="1" anchor="t">
              <a:noAutofit/>
            </a:bodyPr>
            <a:lstStyle/>
            <a:p/>
          </p:txBody>
        </p:sp>
        <p:sp>
          <p:nvSpPr>
            <p:cNvPr id="1712" name="Shape 1712"/>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615753"/>
            </a:solidFill>
            <a:ln w="12700" cap="flat">
              <a:noFill/>
              <a:miter lim="400000"/>
            </a:ln>
            <a:effectLst/>
          </p:spPr>
          <p:txBody>
            <a:bodyPr wrap="square" lIns="91439" tIns="91439" rIns="91439" bIns="91439" numCol="1" anchor="t">
              <a:noAutofit/>
            </a:bodyPr>
            <a:lstStyle/>
            <a:p/>
          </p:txBody>
        </p:sp>
        <p:sp>
          <p:nvSpPr>
            <p:cNvPr id="1713" name="Shape 1713"/>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635855"/>
            </a:solidFill>
            <a:ln w="12700" cap="flat">
              <a:noFill/>
              <a:miter lim="400000"/>
            </a:ln>
            <a:effectLst/>
          </p:spPr>
          <p:txBody>
            <a:bodyPr wrap="square" lIns="91439" tIns="91439" rIns="91439" bIns="91439" numCol="1" anchor="t">
              <a:noAutofit/>
            </a:bodyPr>
            <a:lstStyle/>
            <a:p/>
          </p:txBody>
        </p:sp>
        <p:sp>
          <p:nvSpPr>
            <p:cNvPr id="1714" name="Shape 1714"/>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400"/>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400"/>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884"/>
                  </a:cubicBezTo>
                  <a:lnTo>
                    <a:pt x="16848" y="12505"/>
                  </a:lnTo>
                  <a:close/>
                </a:path>
              </a:pathLst>
            </a:custGeom>
            <a:solidFill>
              <a:srgbClr val="655A57"/>
            </a:solidFill>
            <a:ln w="12700" cap="flat">
              <a:noFill/>
              <a:miter lim="400000"/>
            </a:ln>
            <a:effectLst/>
          </p:spPr>
          <p:txBody>
            <a:bodyPr wrap="square" lIns="91439" tIns="91439" rIns="91439" bIns="91439" numCol="1" anchor="t">
              <a:noAutofit/>
            </a:bodyPr>
            <a:lstStyle/>
            <a:p/>
          </p:txBody>
        </p:sp>
        <p:sp>
          <p:nvSpPr>
            <p:cNvPr id="1715" name="Shape 1715"/>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505"/>
                  </a:cubicBezTo>
                  <a:lnTo>
                    <a:pt x="16848" y="12505"/>
                  </a:lnTo>
                  <a:close/>
                </a:path>
              </a:pathLst>
            </a:custGeom>
            <a:solidFill>
              <a:srgbClr val="665C58"/>
            </a:solidFill>
            <a:ln w="12700" cap="flat">
              <a:noFill/>
              <a:miter lim="400000"/>
            </a:ln>
            <a:effectLst/>
          </p:spPr>
          <p:txBody>
            <a:bodyPr wrap="square" lIns="91439" tIns="91439" rIns="91439" bIns="91439" numCol="1" anchor="t">
              <a:noAutofit/>
            </a:bodyPr>
            <a:lstStyle/>
            <a:p/>
          </p:txBody>
        </p:sp>
        <p:sp>
          <p:nvSpPr>
            <p:cNvPr id="1716" name="Shape 1716"/>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884"/>
                    <a:pt x="20304" y="12505"/>
                  </a:cubicBezTo>
                  <a:lnTo>
                    <a:pt x="16848" y="12505"/>
                  </a:lnTo>
                  <a:close/>
                </a:path>
              </a:pathLst>
            </a:custGeom>
            <a:solidFill>
              <a:srgbClr val="685D5A"/>
            </a:solidFill>
            <a:ln w="12700" cap="flat">
              <a:noFill/>
              <a:miter lim="400000"/>
            </a:ln>
            <a:effectLst/>
          </p:spPr>
          <p:txBody>
            <a:bodyPr wrap="square" lIns="91439" tIns="91439" rIns="91439" bIns="91439" numCol="1" anchor="t">
              <a:noAutofit/>
            </a:bodyPr>
            <a:lstStyle/>
            <a:p/>
          </p:txBody>
        </p:sp>
        <p:sp>
          <p:nvSpPr>
            <p:cNvPr id="1717" name="Shape 1717"/>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6A5F5B"/>
            </a:solidFill>
            <a:ln w="12700" cap="flat">
              <a:noFill/>
              <a:miter lim="400000"/>
            </a:ln>
            <a:effectLst/>
          </p:spPr>
          <p:txBody>
            <a:bodyPr wrap="square" lIns="91439" tIns="91439" rIns="91439" bIns="91439" numCol="1" anchor="t">
              <a:noAutofit/>
            </a:bodyPr>
            <a:lstStyle/>
            <a:p/>
          </p:txBody>
        </p:sp>
        <p:sp>
          <p:nvSpPr>
            <p:cNvPr id="1718" name="Shape 1718"/>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505"/>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6C615D"/>
            </a:solidFill>
            <a:ln w="12700" cap="flat">
              <a:noFill/>
              <a:miter lim="400000"/>
            </a:ln>
            <a:effectLst/>
          </p:spPr>
          <p:txBody>
            <a:bodyPr wrap="square" lIns="91439" tIns="91439" rIns="91439" bIns="91439" numCol="1" anchor="t">
              <a:noAutofit/>
            </a:bodyPr>
            <a:lstStyle/>
            <a:p/>
          </p:txBody>
        </p:sp>
        <p:sp>
          <p:nvSpPr>
            <p:cNvPr id="1719" name="Shape 1719"/>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6E625F"/>
            </a:solidFill>
            <a:ln w="12700" cap="flat">
              <a:noFill/>
              <a:miter lim="400000"/>
            </a:ln>
            <a:effectLst/>
          </p:spPr>
          <p:txBody>
            <a:bodyPr wrap="square" lIns="91439" tIns="91439" rIns="91439" bIns="91439" numCol="1" anchor="t">
              <a:noAutofit/>
            </a:bodyPr>
            <a:lstStyle/>
            <a:p/>
          </p:txBody>
        </p:sp>
        <p:sp>
          <p:nvSpPr>
            <p:cNvPr id="1720" name="Shape 1720"/>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6F6461"/>
            </a:solidFill>
            <a:ln w="12700" cap="flat">
              <a:noFill/>
              <a:miter lim="400000"/>
            </a:ln>
            <a:effectLst/>
          </p:spPr>
          <p:txBody>
            <a:bodyPr wrap="square" lIns="91439" tIns="91439" rIns="91439" bIns="91439" numCol="1" anchor="t">
              <a:noAutofit/>
            </a:bodyPr>
            <a:lstStyle/>
            <a:p/>
          </p:txBody>
        </p:sp>
        <p:sp>
          <p:nvSpPr>
            <p:cNvPr id="1721" name="Shape 1721"/>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16662"/>
            </a:solidFill>
            <a:ln w="12700" cap="flat">
              <a:noFill/>
              <a:miter lim="400000"/>
            </a:ln>
            <a:effectLst/>
          </p:spPr>
          <p:txBody>
            <a:bodyPr wrap="square" lIns="91439" tIns="91439" rIns="91439" bIns="91439" numCol="1" anchor="t">
              <a:noAutofit/>
            </a:bodyPr>
            <a:lstStyle/>
            <a:p/>
          </p:txBody>
        </p:sp>
        <p:sp>
          <p:nvSpPr>
            <p:cNvPr id="1722" name="Shape 1722"/>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36864"/>
            </a:solidFill>
            <a:ln w="12700" cap="flat">
              <a:noFill/>
              <a:miter lim="400000"/>
            </a:ln>
            <a:effectLst/>
          </p:spPr>
          <p:txBody>
            <a:bodyPr wrap="square" lIns="91439" tIns="91439" rIns="91439" bIns="91439" numCol="1" anchor="t">
              <a:noAutofit/>
            </a:bodyPr>
            <a:lstStyle/>
            <a:p/>
          </p:txBody>
        </p:sp>
        <p:sp>
          <p:nvSpPr>
            <p:cNvPr id="1723" name="Shape 1723"/>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56A66"/>
            </a:solidFill>
            <a:ln w="12700" cap="flat">
              <a:noFill/>
              <a:miter lim="400000"/>
            </a:ln>
            <a:effectLst/>
          </p:spPr>
          <p:txBody>
            <a:bodyPr wrap="square" lIns="91439" tIns="91439" rIns="91439" bIns="91439" numCol="1" anchor="t">
              <a:noAutofit/>
            </a:bodyPr>
            <a:lstStyle/>
            <a:p/>
          </p:txBody>
        </p:sp>
        <p:sp>
          <p:nvSpPr>
            <p:cNvPr id="1724" name="Shape 1724"/>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76C68"/>
            </a:solidFill>
            <a:ln w="12700" cap="flat">
              <a:noFill/>
              <a:miter lim="400000"/>
            </a:ln>
            <a:effectLst/>
          </p:spPr>
          <p:txBody>
            <a:bodyPr wrap="square" lIns="91439" tIns="91439" rIns="91439" bIns="91439" numCol="1" anchor="t">
              <a:noAutofit/>
            </a:bodyPr>
            <a:lstStyle/>
            <a:p/>
          </p:txBody>
        </p:sp>
        <p:sp>
          <p:nvSpPr>
            <p:cNvPr id="1725" name="Shape 1725"/>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86D6A"/>
            </a:solidFill>
            <a:ln w="12700" cap="flat">
              <a:noFill/>
              <a:miter lim="400000"/>
            </a:ln>
            <a:effectLst/>
          </p:spPr>
          <p:txBody>
            <a:bodyPr wrap="square" lIns="91439" tIns="91439" rIns="91439" bIns="91439" numCol="1" anchor="t">
              <a:noAutofit/>
            </a:bodyPr>
            <a:lstStyle/>
            <a:p/>
          </p:txBody>
        </p:sp>
        <p:sp>
          <p:nvSpPr>
            <p:cNvPr id="1726" name="Shape 1726"/>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416"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A6F6B"/>
            </a:solidFill>
            <a:ln w="12700" cap="flat">
              <a:noFill/>
              <a:miter lim="400000"/>
            </a:ln>
            <a:effectLst/>
          </p:spPr>
          <p:txBody>
            <a:bodyPr wrap="square" lIns="91439" tIns="91439" rIns="91439" bIns="91439" numCol="1" anchor="t">
              <a:noAutofit/>
            </a:bodyPr>
            <a:lstStyle/>
            <a:p/>
          </p:txBody>
        </p:sp>
        <p:sp>
          <p:nvSpPr>
            <p:cNvPr id="1727" name="Shape 1727"/>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848"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C716D"/>
            </a:solidFill>
            <a:ln w="12700" cap="flat">
              <a:noFill/>
              <a:miter lim="400000"/>
            </a:ln>
            <a:effectLst/>
          </p:spPr>
          <p:txBody>
            <a:bodyPr wrap="square" lIns="91439" tIns="91439" rIns="91439" bIns="91439" numCol="1" anchor="t">
              <a:noAutofit/>
            </a:bodyPr>
            <a:lstStyle/>
            <a:p/>
          </p:txBody>
        </p:sp>
        <p:sp>
          <p:nvSpPr>
            <p:cNvPr id="1728" name="Shape 1728"/>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505"/>
                    <a:pt x="9504" y="12505"/>
                    <a:pt x="9504" y="12505"/>
                  </a:cubicBezTo>
                  <a:lnTo>
                    <a:pt x="11664" y="14021"/>
                  </a:lnTo>
                  <a:close/>
                  <a:moveTo>
                    <a:pt x="16848" y="12505"/>
                  </a:moveTo>
                  <a:cubicBezTo>
                    <a:pt x="16848" y="12505"/>
                    <a:pt x="16848"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7E736F"/>
            </a:solidFill>
            <a:ln w="12700" cap="flat">
              <a:noFill/>
              <a:miter lim="400000"/>
            </a:ln>
            <a:effectLst/>
          </p:spPr>
          <p:txBody>
            <a:bodyPr wrap="square" lIns="91439" tIns="91439" rIns="91439" bIns="91439" numCol="1" anchor="t">
              <a:noAutofit/>
            </a:bodyPr>
            <a:lstStyle/>
            <a:p/>
          </p:txBody>
        </p:sp>
        <p:sp>
          <p:nvSpPr>
            <p:cNvPr id="1729" name="Shape 1729"/>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505"/>
                    <a:pt x="20736" y="12505"/>
                    <a:pt x="20736" y="12505"/>
                  </a:cubicBezTo>
                  <a:cubicBezTo>
                    <a:pt x="20736" y="12505"/>
                    <a:pt x="20736" y="12505"/>
                    <a:pt x="20304" y="12505"/>
                  </a:cubicBezTo>
                  <a:lnTo>
                    <a:pt x="16848" y="12505"/>
                  </a:lnTo>
                  <a:close/>
                </a:path>
              </a:pathLst>
            </a:custGeom>
            <a:solidFill>
              <a:srgbClr val="807571"/>
            </a:solidFill>
            <a:ln w="12700" cap="flat">
              <a:noFill/>
              <a:miter lim="400000"/>
            </a:ln>
            <a:effectLst/>
          </p:spPr>
          <p:txBody>
            <a:bodyPr wrap="square" lIns="91439" tIns="91439" rIns="91439" bIns="91439" numCol="1" anchor="t">
              <a:noAutofit/>
            </a:bodyPr>
            <a:lstStyle/>
            <a:p/>
          </p:txBody>
        </p:sp>
        <p:sp>
          <p:nvSpPr>
            <p:cNvPr id="1730" name="Shape 1730"/>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552" y="21221"/>
                    <a:pt x="15552" y="21221"/>
                    <a:pt x="15552" y="21221"/>
                  </a:cubicBezTo>
                  <a:cubicBezTo>
                    <a:pt x="15552" y="21600"/>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27773"/>
            </a:solidFill>
            <a:ln w="12700" cap="flat">
              <a:noFill/>
              <a:miter lim="400000"/>
            </a:ln>
            <a:effectLst/>
          </p:spPr>
          <p:txBody>
            <a:bodyPr wrap="square" lIns="91439" tIns="91439" rIns="91439" bIns="91439" numCol="1" anchor="t">
              <a:noAutofit/>
            </a:bodyPr>
            <a:lstStyle/>
            <a:p/>
          </p:txBody>
        </p:sp>
        <p:sp>
          <p:nvSpPr>
            <p:cNvPr id="1731" name="Shape 1731"/>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552" y="21221"/>
                    <a:pt x="15552" y="21221"/>
                    <a:pt x="15552"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47975"/>
            </a:solidFill>
            <a:ln w="12700" cap="flat">
              <a:noFill/>
              <a:miter lim="400000"/>
            </a:ln>
            <a:effectLst/>
          </p:spPr>
          <p:txBody>
            <a:bodyPr wrap="square" lIns="91439" tIns="91439" rIns="91439" bIns="91439" numCol="1" anchor="t">
              <a:noAutofit/>
            </a:bodyPr>
            <a:lstStyle/>
            <a:p/>
          </p:txBody>
        </p:sp>
        <p:sp>
          <p:nvSpPr>
            <p:cNvPr id="1732" name="Shape 1732"/>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552" y="21221"/>
                    <a:pt x="15552" y="21221"/>
                    <a:pt x="15552"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67B77"/>
            </a:solidFill>
            <a:ln w="12700" cap="flat">
              <a:noFill/>
              <a:miter lim="400000"/>
            </a:ln>
            <a:effectLst/>
          </p:spPr>
          <p:txBody>
            <a:bodyPr wrap="square" lIns="91439" tIns="91439" rIns="91439" bIns="91439" numCol="1" anchor="t">
              <a:noAutofit/>
            </a:bodyPr>
            <a:lstStyle/>
            <a:p/>
          </p:txBody>
        </p:sp>
        <p:sp>
          <p:nvSpPr>
            <p:cNvPr id="1733" name="Shape 1733"/>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552" y="21221"/>
                    <a:pt x="15552" y="21221"/>
                    <a:pt x="15552"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87D79"/>
            </a:solidFill>
            <a:ln w="12700" cap="flat">
              <a:noFill/>
              <a:miter lim="400000"/>
            </a:ln>
            <a:effectLst/>
          </p:spPr>
          <p:txBody>
            <a:bodyPr wrap="square" lIns="91439" tIns="91439" rIns="91439" bIns="91439" numCol="1" anchor="t">
              <a:noAutofit/>
            </a:bodyPr>
            <a:lstStyle/>
            <a:p/>
          </p:txBody>
        </p:sp>
        <p:sp>
          <p:nvSpPr>
            <p:cNvPr id="1734" name="Shape 1734"/>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552" y="21221"/>
                    <a:pt x="15552" y="21221"/>
                    <a:pt x="15552"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9095"/>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97F7B"/>
            </a:solidFill>
            <a:ln w="12700" cap="flat">
              <a:noFill/>
              <a:miter lim="400000"/>
            </a:ln>
            <a:effectLst/>
          </p:spPr>
          <p:txBody>
            <a:bodyPr wrap="square" lIns="91439" tIns="91439" rIns="91439" bIns="91439" numCol="1" anchor="t">
              <a:noAutofit/>
            </a:bodyPr>
            <a:lstStyle/>
            <a:p/>
          </p:txBody>
        </p:sp>
        <p:sp>
          <p:nvSpPr>
            <p:cNvPr id="1735" name="Shape 1735"/>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B817D"/>
            </a:solidFill>
            <a:ln w="12700" cap="flat">
              <a:noFill/>
              <a:miter lim="400000"/>
            </a:ln>
            <a:effectLst/>
          </p:spPr>
          <p:txBody>
            <a:bodyPr wrap="square" lIns="91439" tIns="91439" rIns="91439" bIns="91439" numCol="1" anchor="t">
              <a:noAutofit/>
            </a:bodyPr>
            <a:lstStyle/>
            <a:p/>
          </p:txBody>
        </p:sp>
        <p:sp>
          <p:nvSpPr>
            <p:cNvPr id="1736" name="Shape 1736"/>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D837F"/>
            </a:solidFill>
            <a:ln w="12700" cap="flat">
              <a:noFill/>
              <a:miter lim="400000"/>
            </a:ln>
            <a:effectLst/>
          </p:spPr>
          <p:txBody>
            <a:bodyPr wrap="square" lIns="91439" tIns="91439" rIns="91439" bIns="91439" numCol="1" anchor="t">
              <a:noAutofit/>
            </a:bodyPr>
            <a:lstStyle/>
            <a:p/>
          </p:txBody>
        </p:sp>
        <p:sp>
          <p:nvSpPr>
            <p:cNvPr id="1737" name="Shape 1737"/>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8F8581"/>
            </a:solidFill>
            <a:ln w="12700" cap="flat">
              <a:noFill/>
              <a:miter lim="400000"/>
            </a:ln>
            <a:effectLst/>
          </p:spPr>
          <p:txBody>
            <a:bodyPr wrap="square" lIns="91439" tIns="91439" rIns="91439" bIns="91439" numCol="1" anchor="t">
              <a:noAutofit/>
            </a:bodyPr>
            <a:lstStyle/>
            <a:p/>
          </p:txBody>
        </p:sp>
        <p:sp>
          <p:nvSpPr>
            <p:cNvPr id="1738" name="Shape 1738"/>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1221"/>
                    <a:pt x="10800" y="21221"/>
                    <a:pt x="10800" y="21221"/>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918783"/>
            </a:solidFill>
            <a:ln w="12700" cap="flat">
              <a:noFill/>
              <a:miter lim="400000"/>
            </a:ln>
            <a:effectLst/>
          </p:spPr>
          <p:txBody>
            <a:bodyPr wrap="square" lIns="91439" tIns="91439" rIns="91439" bIns="91439" numCol="1" anchor="t">
              <a:noAutofit/>
            </a:bodyPr>
            <a:lstStyle/>
            <a:p/>
          </p:txBody>
        </p:sp>
        <p:sp>
          <p:nvSpPr>
            <p:cNvPr id="1739" name="Shape 1739"/>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400"/>
                    <a:pt x="11664" y="14021"/>
                    <a:pt x="11664" y="12126"/>
                  </a:cubicBezTo>
                  <a:cubicBezTo>
                    <a:pt x="11664" y="12126"/>
                    <a:pt x="11664" y="12126"/>
                    <a:pt x="11664" y="12126"/>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505"/>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938985"/>
            </a:solidFill>
            <a:ln w="12700" cap="flat">
              <a:noFill/>
              <a:miter lim="400000"/>
            </a:ln>
            <a:effectLst/>
          </p:spPr>
          <p:txBody>
            <a:bodyPr wrap="square" lIns="91439" tIns="91439" rIns="91439" bIns="91439" numCol="1" anchor="t">
              <a:noAutofit/>
            </a:bodyPr>
            <a:lstStyle/>
            <a:p/>
          </p:txBody>
        </p:sp>
        <p:sp>
          <p:nvSpPr>
            <p:cNvPr id="1740" name="Shape 1740"/>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021"/>
                    <a:pt x="11664" y="14021"/>
                    <a:pt x="11664" y="12126"/>
                  </a:cubicBezTo>
                  <a:cubicBezTo>
                    <a:pt x="11664" y="12126"/>
                    <a:pt x="11664" y="12126"/>
                    <a:pt x="11664" y="11747"/>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126"/>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958B87"/>
            </a:solidFill>
            <a:ln w="12700" cap="flat">
              <a:noFill/>
              <a:miter lim="400000"/>
            </a:ln>
            <a:effectLst/>
          </p:spPr>
          <p:txBody>
            <a:bodyPr wrap="square" lIns="91439" tIns="91439" rIns="91439" bIns="91439" numCol="1" anchor="t">
              <a:noAutofit/>
            </a:bodyPr>
            <a:lstStyle/>
            <a:p/>
          </p:txBody>
        </p:sp>
        <p:sp>
          <p:nvSpPr>
            <p:cNvPr id="1741" name="Shape 1741"/>
            <p:cNvSpPr/>
            <p:nvPr/>
          </p:nvSpPr>
          <p:spPr>
            <a:xfrm>
              <a:off x="1806576"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021"/>
                    <a:pt x="11664" y="14021"/>
                    <a:pt x="11664" y="12126"/>
                  </a:cubicBezTo>
                  <a:cubicBezTo>
                    <a:pt x="11664" y="12126"/>
                    <a:pt x="11664" y="12126"/>
                    <a:pt x="11664" y="11747"/>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505"/>
                  </a:moveTo>
                  <a:cubicBezTo>
                    <a:pt x="16848" y="12126"/>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505"/>
                  </a:lnTo>
                  <a:close/>
                </a:path>
              </a:pathLst>
            </a:custGeom>
            <a:solidFill>
              <a:srgbClr val="978D89"/>
            </a:solidFill>
            <a:ln w="12700" cap="flat">
              <a:noFill/>
              <a:miter lim="400000"/>
            </a:ln>
            <a:effectLst/>
          </p:spPr>
          <p:txBody>
            <a:bodyPr wrap="square" lIns="91439" tIns="91439" rIns="91439" bIns="91439" numCol="1" anchor="t">
              <a:noAutofit/>
            </a:bodyPr>
            <a:lstStyle/>
            <a:p/>
          </p:txBody>
        </p:sp>
        <p:sp>
          <p:nvSpPr>
            <p:cNvPr id="1742" name="Shape 1742"/>
            <p:cNvSpPr/>
            <p:nvPr/>
          </p:nvSpPr>
          <p:spPr>
            <a:xfrm>
              <a:off x="1806574"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021"/>
                    <a:pt x="11664" y="14021"/>
                    <a:pt x="11664" y="12126"/>
                  </a:cubicBezTo>
                  <a:cubicBezTo>
                    <a:pt x="11664" y="12126"/>
                    <a:pt x="11664" y="11747"/>
                    <a:pt x="11664" y="11747"/>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126"/>
                  </a:moveTo>
                  <a:cubicBezTo>
                    <a:pt x="16848" y="12126"/>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126"/>
                  </a:lnTo>
                  <a:close/>
                </a:path>
              </a:pathLst>
            </a:custGeom>
            <a:solidFill>
              <a:srgbClr val="998F8C"/>
            </a:solidFill>
            <a:ln w="12700" cap="flat">
              <a:noFill/>
              <a:miter lim="400000"/>
            </a:ln>
            <a:effectLst/>
          </p:spPr>
          <p:txBody>
            <a:bodyPr wrap="square" lIns="91439" tIns="91439" rIns="91439" bIns="91439" numCol="1" anchor="t">
              <a:noAutofit/>
            </a:bodyPr>
            <a:lstStyle/>
            <a:p/>
          </p:txBody>
        </p:sp>
        <p:sp>
          <p:nvSpPr>
            <p:cNvPr id="1743" name="Shape 1743"/>
            <p:cNvSpPr/>
            <p:nvPr/>
          </p:nvSpPr>
          <p:spPr>
            <a:xfrm>
              <a:off x="1806574"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021"/>
                    <a:pt x="11664" y="14021"/>
                    <a:pt x="11664" y="12126"/>
                  </a:cubicBezTo>
                  <a:cubicBezTo>
                    <a:pt x="11664" y="12126"/>
                    <a:pt x="11664" y="11747"/>
                    <a:pt x="11664" y="11747"/>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126"/>
                  </a:moveTo>
                  <a:cubicBezTo>
                    <a:pt x="16848" y="12126"/>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126"/>
                  </a:lnTo>
                  <a:close/>
                </a:path>
              </a:pathLst>
            </a:custGeom>
            <a:solidFill>
              <a:srgbClr val="9B918E"/>
            </a:solidFill>
            <a:ln w="12700" cap="flat">
              <a:noFill/>
              <a:miter lim="400000"/>
            </a:ln>
            <a:effectLst/>
          </p:spPr>
          <p:txBody>
            <a:bodyPr wrap="square" lIns="91439" tIns="91439" rIns="91439" bIns="91439" numCol="1" anchor="t">
              <a:noAutofit/>
            </a:bodyPr>
            <a:lstStyle/>
            <a:p/>
          </p:txBody>
        </p:sp>
        <p:sp>
          <p:nvSpPr>
            <p:cNvPr id="1744" name="Shape 1744"/>
            <p:cNvSpPr/>
            <p:nvPr/>
          </p:nvSpPr>
          <p:spPr>
            <a:xfrm>
              <a:off x="1806574"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021"/>
                    <a:pt x="11664" y="14021"/>
                    <a:pt x="11664" y="12126"/>
                  </a:cubicBezTo>
                  <a:cubicBezTo>
                    <a:pt x="11664" y="12126"/>
                    <a:pt x="11664" y="11747"/>
                    <a:pt x="11664" y="11747"/>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126"/>
                  </a:moveTo>
                  <a:cubicBezTo>
                    <a:pt x="16848" y="12126"/>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126"/>
                  </a:lnTo>
                  <a:close/>
                </a:path>
              </a:pathLst>
            </a:custGeom>
            <a:solidFill>
              <a:srgbClr val="9D9490"/>
            </a:solidFill>
            <a:ln w="12700" cap="flat">
              <a:noFill/>
              <a:miter lim="400000"/>
            </a:ln>
            <a:effectLst/>
          </p:spPr>
          <p:txBody>
            <a:bodyPr wrap="square" lIns="91439" tIns="91439" rIns="91439" bIns="91439" numCol="1" anchor="t">
              <a:noAutofit/>
            </a:bodyPr>
            <a:lstStyle/>
            <a:p/>
          </p:txBody>
        </p:sp>
        <p:sp>
          <p:nvSpPr>
            <p:cNvPr id="1745" name="Shape 1745"/>
            <p:cNvSpPr/>
            <p:nvPr/>
          </p:nvSpPr>
          <p:spPr>
            <a:xfrm>
              <a:off x="1806574" y="1165225"/>
              <a:ext cx="238127" cy="273051"/>
            </a:xfrm>
            <a:custGeom>
              <a:avLst/>
              <a:gdLst/>
              <a:ahLst/>
              <a:cxnLst>
                <a:cxn ang="0">
                  <a:pos x="wd2" y="hd2"/>
                </a:cxn>
                <a:cxn ang="5400000">
                  <a:pos x="wd2" y="hd2"/>
                </a:cxn>
                <a:cxn ang="10800000">
                  <a:pos x="wd2" y="hd2"/>
                </a:cxn>
                <a:cxn ang="16200000">
                  <a:pos x="wd2" y="hd2"/>
                </a:cxn>
              </a:cxnLst>
              <a:rect l="0" t="0" r="r" b="b"/>
              <a:pathLst>
                <a:path w="21600" h="21600" extrusionOk="0">
                  <a:moveTo>
                    <a:pt x="11664" y="14021"/>
                  </a:moveTo>
                  <a:cubicBezTo>
                    <a:pt x="11664" y="14021"/>
                    <a:pt x="11664" y="14021"/>
                    <a:pt x="11664" y="12126"/>
                  </a:cubicBezTo>
                  <a:cubicBezTo>
                    <a:pt x="11664" y="12126"/>
                    <a:pt x="11664" y="11747"/>
                    <a:pt x="11664" y="11747"/>
                  </a:cubicBezTo>
                  <a:cubicBezTo>
                    <a:pt x="9936" y="11747"/>
                    <a:pt x="9936" y="11747"/>
                    <a:pt x="9936" y="11747"/>
                  </a:cubicBezTo>
                  <a:cubicBezTo>
                    <a:pt x="9504" y="12126"/>
                    <a:pt x="9504" y="12126"/>
                    <a:pt x="9504" y="12126"/>
                  </a:cubicBezTo>
                  <a:cubicBezTo>
                    <a:pt x="9504" y="12126"/>
                    <a:pt x="9504" y="12126"/>
                    <a:pt x="9504" y="12126"/>
                  </a:cubicBezTo>
                  <a:lnTo>
                    <a:pt x="11664" y="14021"/>
                  </a:lnTo>
                  <a:close/>
                  <a:moveTo>
                    <a:pt x="16848" y="12126"/>
                  </a:moveTo>
                  <a:cubicBezTo>
                    <a:pt x="16848" y="12126"/>
                    <a:pt x="16848" y="12505"/>
                    <a:pt x="16416" y="12505"/>
                  </a:cubicBezTo>
                  <a:cubicBezTo>
                    <a:pt x="15984" y="21221"/>
                    <a:pt x="15984" y="21221"/>
                    <a:pt x="15984" y="21221"/>
                  </a:cubicBezTo>
                  <a:cubicBezTo>
                    <a:pt x="15552" y="21221"/>
                    <a:pt x="15552" y="21600"/>
                    <a:pt x="15552" y="21600"/>
                  </a:cubicBezTo>
                  <a:cubicBezTo>
                    <a:pt x="11232" y="21221"/>
                    <a:pt x="11232" y="21221"/>
                    <a:pt x="11232" y="21221"/>
                  </a:cubicBezTo>
                  <a:cubicBezTo>
                    <a:pt x="10800" y="20842"/>
                    <a:pt x="10800" y="20842"/>
                    <a:pt x="10800" y="20842"/>
                  </a:cubicBezTo>
                  <a:cubicBezTo>
                    <a:pt x="432" y="9474"/>
                    <a:pt x="432" y="9474"/>
                    <a:pt x="432" y="9474"/>
                  </a:cubicBezTo>
                  <a:cubicBezTo>
                    <a:pt x="432" y="9474"/>
                    <a:pt x="0" y="9095"/>
                    <a:pt x="0" y="8716"/>
                  </a:cubicBezTo>
                  <a:cubicBezTo>
                    <a:pt x="864" y="1895"/>
                    <a:pt x="864" y="1895"/>
                    <a:pt x="864" y="1895"/>
                  </a:cubicBezTo>
                  <a:cubicBezTo>
                    <a:pt x="864" y="1516"/>
                    <a:pt x="864" y="1516"/>
                    <a:pt x="1296" y="1516"/>
                  </a:cubicBezTo>
                  <a:cubicBezTo>
                    <a:pt x="12528" y="2274"/>
                    <a:pt x="12528" y="2274"/>
                    <a:pt x="12528" y="2274"/>
                  </a:cubicBezTo>
                  <a:cubicBezTo>
                    <a:pt x="12528" y="2274"/>
                    <a:pt x="12960" y="2274"/>
                    <a:pt x="12960" y="1516"/>
                  </a:cubicBezTo>
                  <a:cubicBezTo>
                    <a:pt x="12960" y="758"/>
                    <a:pt x="12960" y="0"/>
                    <a:pt x="13392" y="0"/>
                  </a:cubicBezTo>
                  <a:cubicBezTo>
                    <a:pt x="17712" y="379"/>
                    <a:pt x="17712" y="379"/>
                    <a:pt x="17712" y="379"/>
                  </a:cubicBezTo>
                  <a:cubicBezTo>
                    <a:pt x="17712" y="379"/>
                    <a:pt x="17712" y="1137"/>
                    <a:pt x="17712" y="1516"/>
                  </a:cubicBezTo>
                  <a:cubicBezTo>
                    <a:pt x="17712" y="1895"/>
                    <a:pt x="17712" y="2653"/>
                    <a:pt x="18144" y="2653"/>
                  </a:cubicBezTo>
                  <a:cubicBezTo>
                    <a:pt x="21600" y="3032"/>
                    <a:pt x="21600" y="3032"/>
                    <a:pt x="21600" y="3032"/>
                  </a:cubicBezTo>
                  <a:cubicBezTo>
                    <a:pt x="21600" y="3032"/>
                    <a:pt x="21600" y="3032"/>
                    <a:pt x="21600" y="3411"/>
                  </a:cubicBezTo>
                  <a:cubicBezTo>
                    <a:pt x="20736" y="12126"/>
                    <a:pt x="20736" y="12126"/>
                    <a:pt x="20736" y="12126"/>
                  </a:cubicBezTo>
                  <a:cubicBezTo>
                    <a:pt x="20736" y="12505"/>
                    <a:pt x="20736" y="12505"/>
                    <a:pt x="20304" y="12505"/>
                  </a:cubicBezTo>
                  <a:lnTo>
                    <a:pt x="16848" y="12126"/>
                  </a:lnTo>
                  <a:close/>
                </a:path>
              </a:pathLst>
            </a:custGeom>
            <a:solidFill>
              <a:srgbClr val="9F9692"/>
            </a:solidFill>
            <a:ln w="12700" cap="flat">
              <a:noFill/>
              <a:miter lim="400000"/>
            </a:ln>
            <a:effectLst/>
          </p:spPr>
          <p:txBody>
            <a:bodyPr wrap="square" lIns="91439" tIns="91439" rIns="91439" bIns="91439" numCol="1" anchor="t">
              <a:noAutofit/>
            </a:bodyPr>
            <a:lstStyle/>
            <a:p/>
          </p:txBody>
        </p:sp>
        <p:sp>
          <p:nvSpPr>
            <p:cNvPr id="1746" name="Shape 1746"/>
            <p:cNvSpPr/>
            <p:nvPr/>
          </p:nvSpPr>
          <p:spPr>
            <a:xfrm>
              <a:off x="1809219"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2126"/>
                    <a:pt x="9264" y="12126"/>
                    <a:pt x="9264" y="12126"/>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19894"/>
            </a:solidFill>
            <a:ln w="12700" cap="flat">
              <a:noFill/>
              <a:miter lim="400000"/>
            </a:ln>
            <a:effectLst/>
          </p:spPr>
          <p:txBody>
            <a:bodyPr wrap="square" lIns="91439" tIns="91439" rIns="91439" bIns="91439" numCol="1" anchor="t">
              <a:noAutofit/>
            </a:bodyPr>
            <a:lstStyle/>
            <a:p/>
          </p:txBody>
        </p:sp>
        <p:sp>
          <p:nvSpPr>
            <p:cNvPr id="1747" name="Shape 1747"/>
            <p:cNvSpPr/>
            <p:nvPr/>
          </p:nvSpPr>
          <p:spPr>
            <a:xfrm>
              <a:off x="1809219"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2126"/>
                    <a:pt x="9264" y="12126"/>
                    <a:pt x="9264" y="12126"/>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39A96"/>
            </a:solidFill>
            <a:ln w="12700" cap="flat">
              <a:noFill/>
              <a:miter lim="400000"/>
            </a:ln>
            <a:effectLst/>
          </p:spPr>
          <p:txBody>
            <a:bodyPr wrap="square" lIns="91439" tIns="91439" rIns="91439" bIns="91439" numCol="1" anchor="t">
              <a:noAutofit/>
            </a:bodyPr>
            <a:lstStyle/>
            <a:p/>
          </p:txBody>
        </p:sp>
        <p:sp>
          <p:nvSpPr>
            <p:cNvPr id="1748" name="Shape 1748"/>
            <p:cNvSpPr/>
            <p:nvPr/>
          </p:nvSpPr>
          <p:spPr>
            <a:xfrm>
              <a:off x="1809219"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2126"/>
                    <a:pt x="9264" y="12126"/>
                    <a:pt x="9264" y="12126"/>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59C99"/>
            </a:solidFill>
            <a:ln w="12700" cap="flat">
              <a:noFill/>
              <a:miter lim="400000"/>
            </a:ln>
            <a:effectLst/>
          </p:spPr>
          <p:txBody>
            <a:bodyPr wrap="square" lIns="91439" tIns="91439" rIns="91439" bIns="91439" numCol="1" anchor="t">
              <a:noAutofit/>
            </a:bodyPr>
            <a:lstStyle/>
            <a:p/>
          </p:txBody>
        </p:sp>
        <p:sp>
          <p:nvSpPr>
            <p:cNvPr id="1749" name="Shape 1749"/>
            <p:cNvSpPr/>
            <p:nvPr/>
          </p:nvSpPr>
          <p:spPr>
            <a:xfrm>
              <a:off x="1809219"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79E9B"/>
            </a:solidFill>
            <a:ln w="12700" cap="flat">
              <a:noFill/>
              <a:miter lim="400000"/>
            </a:ln>
            <a:effectLst/>
          </p:spPr>
          <p:txBody>
            <a:bodyPr wrap="square" lIns="91439" tIns="91439" rIns="91439" bIns="91439" numCol="1" anchor="t">
              <a:noAutofit/>
            </a:bodyPr>
            <a:lstStyle/>
            <a:p/>
          </p:txBody>
        </p:sp>
        <p:sp>
          <p:nvSpPr>
            <p:cNvPr id="1750" name="Shape 1750"/>
            <p:cNvSpPr/>
            <p:nvPr/>
          </p:nvSpPr>
          <p:spPr>
            <a:xfrm>
              <a:off x="1809219"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9A19D"/>
            </a:solidFill>
            <a:ln w="12700" cap="flat">
              <a:noFill/>
              <a:miter lim="400000"/>
            </a:ln>
            <a:effectLst/>
          </p:spPr>
          <p:txBody>
            <a:bodyPr wrap="square" lIns="91439" tIns="91439" rIns="91439" bIns="91439" numCol="1" anchor="t">
              <a:noAutofit/>
            </a:bodyPr>
            <a:lstStyle/>
            <a:p/>
          </p:txBody>
        </p:sp>
        <p:sp>
          <p:nvSpPr>
            <p:cNvPr id="1751" name="Shape 1751"/>
            <p:cNvSpPr/>
            <p:nvPr/>
          </p:nvSpPr>
          <p:spPr>
            <a:xfrm>
              <a:off x="1809219"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BA39F"/>
            </a:solidFill>
            <a:ln w="12700" cap="flat">
              <a:noFill/>
              <a:miter lim="400000"/>
            </a:ln>
            <a:effectLst/>
          </p:spPr>
          <p:txBody>
            <a:bodyPr wrap="square" lIns="91439" tIns="91439" rIns="91439" bIns="91439" numCol="1" anchor="t">
              <a:noAutofit/>
            </a:bodyPr>
            <a:lstStyle/>
            <a:p/>
          </p:txBody>
        </p:sp>
        <p:sp>
          <p:nvSpPr>
            <p:cNvPr id="1752" name="Shape 1752"/>
            <p:cNvSpPr/>
            <p:nvPr/>
          </p:nvSpPr>
          <p:spPr>
            <a:xfrm>
              <a:off x="1809219"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DA5A2"/>
            </a:solidFill>
            <a:ln w="12700" cap="flat">
              <a:noFill/>
              <a:miter lim="400000"/>
            </a:ln>
            <a:effectLst/>
          </p:spPr>
          <p:txBody>
            <a:bodyPr wrap="square" lIns="91439" tIns="91439" rIns="91439" bIns="91439" numCol="1" anchor="t">
              <a:noAutofit/>
            </a:bodyPr>
            <a:lstStyle/>
            <a:p/>
          </p:txBody>
        </p:sp>
        <p:sp>
          <p:nvSpPr>
            <p:cNvPr id="1753" name="Shape 1753"/>
            <p:cNvSpPr/>
            <p:nvPr/>
          </p:nvSpPr>
          <p:spPr>
            <a:xfrm>
              <a:off x="1809219"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312"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AFA7A4"/>
            </a:solidFill>
            <a:ln w="12700" cap="flat">
              <a:noFill/>
              <a:miter lim="400000"/>
            </a:ln>
            <a:effectLst/>
          </p:spPr>
          <p:txBody>
            <a:bodyPr wrap="square" lIns="91439" tIns="91439" rIns="91439" bIns="91439" numCol="1" anchor="t">
              <a:noAutofit/>
            </a:bodyPr>
            <a:lstStyle/>
            <a:p/>
          </p:txBody>
        </p:sp>
        <p:sp>
          <p:nvSpPr>
            <p:cNvPr id="1754" name="Shape 1754"/>
            <p:cNvSpPr/>
            <p:nvPr/>
          </p:nvSpPr>
          <p:spPr>
            <a:xfrm>
              <a:off x="1809219"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744"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474"/>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B1AAA6"/>
            </a:solidFill>
            <a:ln w="12700" cap="flat">
              <a:noFill/>
              <a:miter lim="400000"/>
            </a:ln>
            <a:effectLst/>
          </p:spPr>
          <p:txBody>
            <a:bodyPr wrap="square" lIns="91439" tIns="91439" rIns="91439" bIns="91439" numCol="1" anchor="t">
              <a:noAutofit/>
            </a:bodyPr>
            <a:lstStyle/>
            <a:p/>
          </p:txBody>
        </p:sp>
        <p:sp>
          <p:nvSpPr>
            <p:cNvPr id="1755" name="Shape 1755"/>
            <p:cNvSpPr/>
            <p:nvPr/>
          </p:nvSpPr>
          <p:spPr>
            <a:xfrm>
              <a:off x="1809219"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744"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095"/>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B4ACA9"/>
            </a:solidFill>
            <a:ln w="12700" cap="flat">
              <a:noFill/>
              <a:miter lim="400000"/>
            </a:ln>
            <a:effectLst/>
          </p:spPr>
          <p:txBody>
            <a:bodyPr wrap="square" lIns="91439" tIns="91439" rIns="91439" bIns="91439" numCol="1" anchor="t">
              <a:noAutofit/>
            </a:bodyPr>
            <a:lstStyle/>
            <a:p/>
          </p:txBody>
        </p:sp>
        <p:sp>
          <p:nvSpPr>
            <p:cNvPr id="1756" name="Shape 1756"/>
            <p:cNvSpPr/>
            <p:nvPr/>
          </p:nvSpPr>
          <p:spPr>
            <a:xfrm>
              <a:off x="1809219"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744"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095"/>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B6AEAB"/>
            </a:solidFill>
            <a:ln w="12700" cap="flat">
              <a:noFill/>
              <a:miter lim="400000"/>
            </a:ln>
            <a:effectLst/>
          </p:spPr>
          <p:txBody>
            <a:bodyPr wrap="square" lIns="91439" tIns="91439" rIns="91439" bIns="91439" numCol="1" anchor="t">
              <a:noAutofit/>
            </a:bodyPr>
            <a:lstStyle/>
            <a:p/>
          </p:txBody>
        </p:sp>
        <p:sp>
          <p:nvSpPr>
            <p:cNvPr id="1757" name="Shape 1757"/>
            <p:cNvSpPr/>
            <p:nvPr/>
          </p:nvSpPr>
          <p:spPr>
            <a:xfrm>
              <a:off x="1809219" y="1165225"/>
              <a:ext cx="235482" cy="273051"/>
            </a:xfrm>
            <a:custGeom>
              <a:avLst/>
              <a:gdLst/>
              <a:ahLst/>
              <a:cxnLst>
                <a:cxn ang="0">
                  <a:pos x="wd2" y="hd2"/>
                </a:cxn>
                <a:cxn ang="5400000">
                  <a:pos x="wd2" y="hd2"/>
                </a:cxn>
                <a:cxn ang="10800000">
                  <a:pos x="wd2" y="hd2"/>
                </a:cxn>
                <a:cxn ang="16200000">
                  <a:pos x="wd2" y="hd2"/>
                </a:cxn>
              </a:cxnLst>
              <a:rect l="0" t="0" r="r" b="b"/>
              <a:pathLst>
                <a:path w="21360" h="21600"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744" y="21221"/>
                    <a:pt x="15312" y="21600"/>
                    <a:pt x="15312" y="21600"/>
                  </a:cubicBezTo>
                  <a:cubicBezTo>
                    <a:pt x="10992" y="21221"/>
                    <a:pt x="10992" y="21221"/>
                    <a:pt x="10992" y="21221"/>
                  </a:cubicBezTo>
                  <a:cubicBezTo>
                    <a:pt x="10560" y="20842"/>
                    <a:pt x="10560" y="20842"/>
                    <a:pt x="10560" y="20842"/>
                  </a:cubicBezTo>
                  <a:cubicBezTo>
                    <a:pt x="192" y="9474"/>
                    <a:pt x="192" y="9474"/>
                    <a:pt x="192" y="9474"/>
                  </a:cubicBezTo>
                  <a:cubicBezTo>
                    <a:pt x="192" y="9095"/>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B8B1AD"/>
            </a:solidFill>
            <a:ln w="12700" cap="flat">
              <a:noFill/>
              <a:miter lim="400000"/>
            </a:ln>
            <a:effectLst/>
          </p:spPr>
          <p:txBody>
            <a:bodyPr wrap="square" lIns="91439" tIns="91439" rIns="91439" bIns="91439" numCol="1" anchor="t">
              <a:noAutofit/>
            </a:bodyPr>
            <a:lstStyle/>
            <a:p/>
          </p:txBody>
        </p:sp>
        <p:sp>
          <p:nvSpPr>
            <p:cNvPr id="1758" name="Shape 1758"/>
            <p:cNvSpPr/>
            <p:nvPr/>
          </p:nvSpPr>
          <p:spPr>
            <a:xfrm>
              <a:off x="1809219" y="1165225"/>
              <a:ext cx="235482" cy="270390"/>
            </a:xfrm>
            <a:custGeom>
              <a:avLst/>
              <a:gdLst/>
              <a:ahLst/>
              <a:cxnLst>
                <a:cxn ang="0">
                  <a:pos x="wd2" y="hd2"/>
                </a:cxn>
                <a:cxn ang="5400000">
                  <a:pos x="wd2" y="hd2"/>
                </a:cxn>
                <a:cxn ang="10800000">
                  <a:pos x="wd2" y="hd2"/>
                </a:cxn>
                <a:cxn ang="16200000">
                  <a:pos x="wd2" y="hd2"/>
                </a:cxn>
              </a:cxnLst>
              <a:rect l="0" t="0" r="r" b="b"/>
              <a:pathLst>
                <a:path w="21360" h="21389"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744" y="21221"/>
                    <a:pt x="15312" y="21600"/>
                    <a:pt x="15312" y="21221"/>
                  </a:cubicBezTo>
                  <a:cubicBezTo>
                    <a:pt x="10992" y="21221"/>
                    <a:pt x="10992" y="21221"/>
                    <a:pt x="10992" y="21221"/>
                  </a:cubicBezTo>
                  <a:cubicBezTo>
                    <a:pt x="10560" y="20842"/>
                    <a:pt x="10560" y="20842"/>
                    <a:pt x="10560" y="20842"/>
                  </a:cubicBezTo>
                  <a:cubicBezTo>
                    <a:pt x="192" y="9474"/>
                    <a:pt x="192" y="9474"/>
                    <a:pt x="192" y="9474"/>
                  </a:cubicBezTo>
                  <a:cubicBezTo>
                    <a:pt x="192" y="9095"/>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BAB3B0"/>
            </a:solidFill>
            <a:ln w="12700" cap="flat">
              <a:noFill/>
              <a:miter lim="400000"/>
            </a:ln>
            <a:effectLst/>
          </p:spPr>
          <p:txBody>
            <a:bodyPr wrap="square" lIns="91439" tIns="91439" rIns="91439" bIns="91439" numCol="1" anchor="t">
              <a:noAutofit/>
            </a:bodyPr>
            <a:lstStyle/>
            <a:p/>
          </p:txBody>
        </p:sp>
        <p:sp>
          <p:nvSpPr>
            <p:cNvPr id="1759" name="Shape 1759"/>
            <p:cNvSpPr/>
            <p:nvPr/>
          </p:nvSpPr>
          <p:spPr>
            <a:xfrm>
              <a:off x="1809219" y="1165225"/>
              <a:ext cx="235482" cy="270390"/>
            </a:xfrm>
            <a:custGeom>
              <a:avLst/>
              <a:gdLst/>
              <a:ahLst/>
              <a:cxnLst>
                <a:cxn ang="0">
                  <a:pos x="wd2" y="hd2"/>
                </a:cxn>
                <a:cxn ang="5400000">
                  <a:pos x="wd2" y="hd2"/>
                </a:cxn>
                <a:cxn ang="10800000">
                  <a:pos x="wd2" y="hd2"/>
                </a:cxn>
                <a:cxn ang="16200000">
                  <a:pos x="wd2" y="hd2"/>
                </a:cxn>
              </a:cxnLst>
              <a:rect l="0" t="0" r="r" b="b"/>
              <a:pathLst>
                <a:path w="21360" h="21389" extrusionOk="0">
                  <a:moveTo>
                    <a:pt x="11424" y="14021"/>
                  </a:moveTo>
                  <a:cubicBezTo>
                    <a:pt x="11424" y="14021"/>
                    <a:pt x="11424" y="14021"/>
                    <a:pt x="11424" y="12126"/>
                  </a:cubicBezTo>
                  <a:cubicBezTo>
                    <a:pt x="11424" y="12126"/>
                    <a:pt x="11424" y="11747"/>
                    <a:pt x="11424" y="11747"/>
                  </a:cubicBezTo>
                  <a:cubicBezTo>
                    <a:pt x="9696" y="11747"/>
                    <a:pt x="9696" y="11747"/>
                    <a:pt x="9696" y="11747"/>
                  </a:cubicBezTo>
                  <a:cubicBezTo>
                    <a:pt x="9264" y="11747"/>
                    <a:pt x="9264" y="11747"/>
                    <a:pt x="9264" y="11747"/>
                  </a:cubicBezTo>
                  <a:cubicBezTo>
                    <a:pt x="9264" y="12126"/>
                    <a:pt x="9264" y="12126"/>
                    <a:pt x="9264" y="12126"/>
                  </a:cubicBezTo>
                  <a:lnTo>
                    <a:pt x="11424" y="14021"/>
                  </a:lnTo>
                  <a:close/>
                  <a:moveTo>
                    <a:pt x="16608" y="12126"/>
                  </a:moveTo>
                  <a:cubicBezTo>
                    <a:pt x="16608" y="12126"/>
                    <a:pt x="16608" y="12505"/>
                    <a:pt x="16176" y="12505"/>
                  </a:cubicBezTo>
                  <a:cubicBezTo>
                    <a:pt x="15744" y="21221"/>
                    <a:pt x="15744" y="21221"/>
                    <a:pt x="15744" y="21221"/>
                  </a:cubicBezTo>
                  <a:cubicBezTo>
                    <a:pt x="15744" y="21221"/>
                    <a:pt x="15312" y="21600"/>
                    <a:pt x="15312" y="21221"/>
                  </a:cubicBezTo>
                  <a:cubicBezTo>
                    <a:pt x="10992" y="21221"/>
                    <a:pt x="10992" y="21221"/>
                    <a:pt x="10992" y="21221"/>
                  </a:cubicBezTo>
                  <a:cubicBezTo>
                    <a:pt x="10560" y="20842"/>
                    <a:pt x="10560" y="20842"/>
                    <a:pt x="10560" y="20842"/>
                  </a:cubicBezTo>
                  <a:cubicBezTo>
                    <a:pt x="192" y="9474"/>
                    <a:pt x="192" y="9474"/>
                    <a:pt x="192" y="9474"/>
                  </a:cubicBezTo>
                  <a:cubicBezTo>
                    <a:pt x="192" y="9095"/>
                    <a:pt x="-240" y="9095"/>
                    <a:pt x="192" y="8716"/>
                  </a:cubicBezTo>
                  <a:cubicBezTo>
                    <a:pt x="624" y="1895"/>
                    <a:pt x="624" y="1895"/>
                    <a:pt x="624" y="1895"/>
                  </a:cubicBezTo>
                  <a:cubicBezTo>
                    <a:pt x="624" y="1516"/>
                    <a:pt x="624" y="1516"/>
                    <a:pt x="1056" y="1516"/>
                  </a:cubicBezTo>
                  <a:cubicBezTo>
                    <a:pt x="12288" y="2274"/>
                    <a:pt x="12288" y="2274"/>
                    <a:pt x="12288" y="2274"/>
                  </a:cubicBezTo>
                  <a:cubicBezTo>
                    <a:pt x="12288" y="2274"/>
                    <a:pt x="12720" y="1895"/>
                    <a:pt x="12720" y="1516"/>
                  </a:cubicBezTo>
                  <a:cubicBezTo>
                    <a:pt x="12720" y="758"/>
                    <a:pt x="12720" y="0"/>
                    <a:pt x="13152" y="0"/>
                  </a:cubicBezTo>
                  <a:cubicBezTo>
                    <a:pt x="17472" y="379"/>
                    <a:pt x="17472" y="379"/>
                    <a:pt x="17472" y="379"/>
                  </a:cubicBezTo>
                  <a:cubicBezTo>
                    <a:pt x="17472" y="379"/>
                    <a:pt x="17472" y="1137"/>
                    <a:pt x="17472" y="1516"/>
                  </a:cubicBezTo>
                  <a:cubicBezTo>
                    <a:pt x="17472" y="1895"/>
                    <a:pt x="17472" y="2653"/>
                    <a:pt x="17904" y="2653"/>
                  </a:cubicBezTo>
                  <a:cubicBezTo>
                    <a:pt x="21360" y="3032"/>
                    <a:pt x="21360" y="3032"/>
                    <a:pt x="21360" y="3032"/>
                  </a:cubicBezTo>
                  <a:cubicBezTo>
                    <a:pt x="21360" y="3032"/>
                    <a:pt x="21360" y="3032"/>
                    <a:pt x="21360" y="3411"/>
                  </a:cubicBezTo>
                  <a:cubicBezTo>
                    <a:pt x="20496" y="12126"/>
                    <a:pt x="20496" y="12126"/>
                    <a:pt x="20496" y="12126"/>
                  </a:cubicBezTo>
                  <a:cubicBezTo>
                    <a:pt x="20496" y="12505"/>
                    <a:pt x="20496" y="12505"/>
                    <a:pt x="20064" y="12505"/>
                  </a:cubicBezTo>
                  <a:lnTo>
                    <a:pt x="16608" y="12126"/>
                  </a:lnTo>
                  <a:close/>
                </a:path>
              </a:pathLst>
            </a:custGeom>
            <a:solidFill>
              <a:srgbClr val="BCB5B2"/>
            </a:solidFill>
            <a:ln w="12700" cap="flat">
              <a:noFill/>
              <a:miter lim="400000"/>
            </a:ln>
            <a:effectLst/>
          </p:spPr>
          <p:txBody>
            <a:bodyPr wrap="square" lIns="91439" tIns="91439" rIns="91439" bIns="91439" numCol="1" anchor="t">
              <a:noAutofit/>
            </a:bodyPr>
            <a:lstStyle/>
            <a:p/>
          </p:txBody>
        </p:sp>
        <p:sp>
          <p:nvSpPr>
            <p:cNvPr id="1760" name="Shape 1760"/>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729"/>
                    <a:pt x="16176" y="12729"/>
                  </a:cubicBezTo>
                  <a:cubicBezTo>
                    <a:pt x="15744" y="21600"/>
                    <a:pt x="15744" y="21600"/>
                    <a:pt x="15744" y="21600"/>
                  </a:cubicBezTo>
                  <a:cubicBezTo>
                    <a:pt x="15744" y="21600"/>
                    <a:pt x="15312" y="21600"/>
                    <a:pt x="15312" y="21600"/>
                  </a:cubicBezTo>
                  <a:cubicBezTo>
                    <a:pt x="10992" y="21600"/>
                    <a:pt x="10992" y="21600"/>
                    <a:pt x="10992" y="21600"/>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BEB8B5"/>
            </a:solidFill>
            <a:ln w="12700" cap="flat">
              <a:noFill/>
              <a:miter lim="400000"/>
            </a:ln>
            <a:effectLst/>
          </p:spPr>
          <p:txBody>
            <a:bodyPr wrap="square" lIns="91439" tIns="91439" rIns="91439" bIns="91439" numCol="1" anchor="t">
              <a:noAutofit/>
            </a:bodyPr>
            <a:lstStyle/>
            <a:p/>
          </p:txBody>
        </p:sp>
        <p:sp>
          <p:nvSpPr>
            <p:cNvPr id="1761" name="Shape 1761"/>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729"/>
                    <a:pt x="16176" y="12729"/>
                  </a:cubicBezTo>
                  <a:cubicBezTo>
                    <a:pt x="15744" y="21600"/>
                    <a:pt x="15744" y="21600"/>
                    <a:pt x="15744" y="21600"/>
                  </a:cubicBezTo>
                  <a:cubicBezTo>
                    <a:pt x="15744" y="21600"/>
                    <a:pt x="15312" y="21600"/>
                    <a:pt x="15312" y="21600"/>
                  </a:cubicBezTo>
                  <a:cubicBezTo>
                    <a:pt x="10992" y="21600"/>
                    <a:pt x="10992" y="21600"/>
                    <a:pt x="10992" y="21600"/>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0BAB7"/>
            </a:solidFill>
            <a:ln w="12700" cap="flat">
              <a:noFill/>
              <a:miter lim="400000"/>
            </a:ln>
            <a:effectLst/>
          </p:spPr>
          <p:txBody>
            <a:bodyPr wrap="square" lIns="91439" tIns="91439" rIns="91439" bIns="91439" numCol="1" anchor="t">
              <a:noAutofit/>
            </a:bodyPr>
            <a:lstStyle/>
            <a:p/>
          </p:txBody>
        </p:sp>
        <p:sp>
          <p:nvSpPr>
            <p:cNvPr id="1762" name="Shape 1762"/>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729"/>
                    <a:pt x="16176" y="12729"/>
                  </a:cubicBezTo>
                  <a:cubicBezTo>
                    <a:pt x="15744" y="21600"/>
                    <a:pt x="15744" y="21600"/>
                    <a:pt x="15744" y="21600"/>
                  </a:cubicBezTo>
                  <a:cubicBezTo>
                    <a:pt x="15744" y="21600"/>
                    <a:pt x="15312" y="21600"/>
                    <a:pt x="15312" y="21600"/>
                  </a:cubicBezTo>
                  <a:cubicBezTo>
                    <a:pt x="10992" y="21600"/>
                    <a:pt x="10992" y="21600"/>
                    <a:pt x="10992" y="21600"/>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2BCBA"/>
            </a:solidFill>
            <a:ln w="12700" cap="flat">
              <a:noFill/>
              <a:miter lim="400000"/>
            </a:ln>
            <a:effectLst/>
          </p:spPr>
          <p:txBody>
            <a:bodyPr wrap="square" lIns="91439" tIns="91439" rIns="91439" bIns="91439" numCol="1" anchor="t">
              <a:noAutofit/>
            </a:bodyPr>
            <a:lstStyle/>
            <a:p/>
          </p:txBody>
        </p:sp>
        <p:sp>
          <p:nvSpPr>
            <p:cNvPr id="1763" name="Shape 1763"/>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729"/>
                    <a:pt x="16176" y="12729"/>
                  </a:cubicBezTo>
                  <a:cubicBezTo>
                    <a:pt x="15744" y="21600"/>
                    <a:pt x="15744" y="21600"/>
                    <a:pt x="15744" y="21600"/>
                  </a:cubicBezTo>
                  <a:cubicBezTo>
                    <a:pt x="15744" y="21600"/>
                    <a:pt x="15312" y="21600"/>
                    <a:pt x="15312" y="21600"/>
                  </a:cubicBezTo>
                  <a:cubicBezTo>
                    <a:pt x="10992" y="21600"/>
                    <a:pt x="10992" y="21600"/>
                    <a:pt x="10992" y="21600"/>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5BFBC"/>
            </a:solidFill>
            <a:ln w="12700" cap="flat">
              <a:noFill/>
              <a:miter lim="400000"/>
            </a:ln>
            <a:effectLst/>
          </p:spPr>
          <p:txBody>
            <a:bodyPr wrap="square" lIns="91439" tIns="91439" rIns="91439" bIns="91439" numCol="1" anchor="t">
              <a:noAutofit/>
            </a:bodyPr>
            <a:lstStyle/>
            <a:p/>
          </p:txBody>
        </p:sp>
        <p:sp>
          <p:nvSpPr>
            <p:cNvPr id="1764" name="Shape 1764"/>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729"/>
                    <a:pt x="16176" y="12729"/>
                  </a:cubicBezTo>
                  <a:cubicBezTo>
                    <a:pt x="15744" y="21600"/>
                    <a:pt x="15744" y="21600"/>
                    <a:pt x="15744" y="21600"/>
                  </a:cubicBezTo>
                  <a:cubicBezTo>
                    <a:pt x="15744" y="21600"/>
                    <a:pt x="15312" y="21600"/>
                    <a:pt x="15312" y="21600"/>
                  </a:cubicBezTo>
                  <a:cubicBezTo>
                    <a:pt x="10992" y="21600"/>
                    <a:pt x="10992" y="21600"/>
                    <a:pt x="10992" y="21600"/>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7C1BF"/>
            </a:solidFill>
            <a:ln w="12700" cap="flat">
              <a:noFill/>
              <a:miter lim="400000"/>
            </a:ln>
            <a:effectLst/>
          </p:spPr>
          <p:txBody>
            <a:bodyPr wrap="square" lIns="91439" tIns="91439" rIns="91439" bIns="91439" numCol="1" anchor="t">
              <a:noAutofit/>
            </a:bodyPr>
            <a:lstStyle/>
            <a:p/>
          </p:txBody>
        </p:sp>
        <p:sp>
          <p:nvSpPr>
            <p:cNvPr id="1765" name="Shape 1765"/>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600"/>
                    <a:pt x="15744" y="21600"/>
                    <a:pt x="15744" y="21600"/>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9C4C1"/>
            </a:solidFill>
            <a:ln w="12700" cap="flat">
              <a:noFill/>
              <a:miter lim="400000"/>
            </a:ln>
            <a:effectLst/>
          </p:spPr>
          <p:txBody>
            <a:bodyPr wrap="square" lIns="91439" tIns="91439" rIns="91439" bIns="91439" numCol="1" anchor="t">
              <a:noAutofit/>
            </a:bodyPr>
            <a:lstStyle/>
            <a:p/>
          </p:txBody>
        </p:sp>
        <p:sp>
          <p:nvSpPr>
            <p:cNvPr id="1766" name="Shape 1766"/>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600"/>
                    <a:pt x="15744" y="21600"/>
                    <a:pt x="15744" y="21600"/>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BC6C4"/>
            </a:solidFill>
            <a:ln w="12700" cap="flat">
              <a:noFill/>
              <a:miter lim="400000"/>
            </a:ln>
            <a:effectLst/>
          </p:spPr>
          <p:txBody>
            <a:bodyPr wrap="square" lIns="91439" tIns="91439" rIns="91439" bIns="91439" numCol="1" anchor="t">
              <a:noAutofit/>
            </a:bodyPr>
            <a:lstStyle/>
            <a:p/>
          </p:txBody>
        </p:sp>
        <p:sp>
          <p:nvSpPr>
            <p:cNvPr id="1767" name="Shape 1767"/>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CDC8C6"/>
            </a:solidFill>
            <a:ln w="12700" cap="flat">
              <a:noFill/>
              <a:miter lim="400000"/>
            </a:ln>
            <a:effectLst/>
          </p:spPr>
          <p:txBody>
            <a:bodyPr wrap="square" lIns="91439" tIns="91439" rIns="91439" bIns="91439" numCol="1" anchor="t">
              <a:noAutofit/>
            </a:bodyPr>
            <a:lstStyle/>
            <a:p/>
          </p:txBody>
        </p:sp>
        <p:sp>
          <p:nvSpPr>
            <p:cNvPr id="1768" name="Shape 1768"/>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D0CBC9"/>
            </a:solidFill>
            <a:ln w="12700" cap="flat">
              <a:noFill/>
              <a:miter lim="400000"/>
            </a:ln>
            <a:effectLst/>
          </p:spPr>
          <p:txBody>
            <a:bodyPr wrap="square" lIns="91439" tIns="91439" rIns="91439" bIns="91439" numCol="1" anchor="t">
              <a:noAutofit/>
            </a:bodyPr>
            <a:lstStyle/>
            <a:p/>
          </p:txBody>
        </p:sp>
        <p:sp>
          <p:nvSpPr>
            <p:cNvPr id="1769" name="Shape 1769"/>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729"/>
                    <a:pt x="20496" y="12729"/>
                    <a:pt x="20064" y="12729"/>
                  </a:cubicBezTo>
                  <a:lnTo>
                    <a:pt x="16608" y="12343"/>
                  </a:lnTo>
                  <a:close/>
                </a:path>
              </a:pathLst>
            </a:custGeom>
            <a:solidFill>
              <a:srgbClr val="D2CDCB"/>
            </a:solidFill>
            <a:ln w="12700" cap="flat">
              <a:noFill/>
              <a:miter lim="400000"/>
            </a:ln>
            <a:effectLst/>
          </p:spPr>
          <p:txBody>
            <a:bodyPr wrap="square" lIns="91439" tIns="91439" rIns="91439" bIns="91439" numCol="1" anchor="t">
              <a:noAutofit/>
            </a:bodyPr>
            <a:lstStyle/>
            <a:p/>
          </p:txBody>
        </p:sp>
        <p:sp>
          <p:nvSpPr>
            <p:cNvPr id="1770" name="Shape 1770"/>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D4D0CE"/>
            </a:solidFill>
            <a:ln w="12700" cap="flat">
              <a:noFill/>
              <a:miter lim="400000"/>
            </a:ln>
            <a:effectLst/>
          </p:spPr>
          <p:txBody>
            <a:bodyPr wrap="square" lIns="91439" tIns="91439" rIns="91439" bIns="91439" numCol="1" anchor="t">
              <a:noAutofit/>
            </a:bodyPr>
            <a:lstStyle/>
            <a:p/>
          </p:txBody>
        </p:sp>
        <p:sp>
          <p:nvSpPr>
            <p:cNvPr id="1771" name="Shape 1771"/>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D7D2D0"/>
            </a:solidFill>
            <a:ln w="12700" cap="flat">
              <a:noFill/>
              <a:miter lim="400000"/>
            </a:ln>
            <a:effectLst/>
          </p:spPr>
          <p:txBody>
            <a:bodyPr wrap="square" lIns="91439" tIns="91439" rIns="91439" bIns="91439" numCol="1" anchor="t">
              <a:noAutofit/>
            </a:bodyPr>
            <a:lstStyle/>
            <a:p/>
          </p:txBody>
        </p:sp>
        <p:sp>
          <p:nvSpPr>
            <p:cNvPr id="1772" name="Shape 1772"/>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D9D5D3"/>
            </a:solidFill>
            <a:ln w="12700" cap="flat">
              <a:noFill/>
              <a:miter lim="400000"/>
            </a:ln>
            <a:effectLst/>
          </p:spPr>
          <p:txBody>
            <a:bodyPr wrap="square" lIns="91439" tIns="91439" rIns="91439" bIns="91439" numCol="1" anchor="t">
              <a:noAutofit/>
            </a:bodyPr>
            <a:lstStyle/>
            <a:p/>
          </p:txBody>
        </p:sp>
        <p:sp>
          <p:nvSpPr>
            <p:cNvPr id="1773" name="Shape 1773"/>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DBD7D6"/>
            </a:solidFill>
            <a:ln w="12700" cap="flat">
              <a:noFill/>
              <a:miter lim="400000"/>
            </a:ln>
            <a:effectLst/>
          </p:spPr>
          <p:txBody>
            <a:bodyPr wrap="square" lIns="91439" tIns="91439" rIns="91439" bIns="91439" numCol="1" anchor="t">
              <a:noAutofit/>
            </a:bodyPr>
            <a:lstStyle/>
            <a:p/>
          </p:txBody>
        </p:sp>
        <p:sp>
          <p:nvSpPr>
            <p:cNvPr id="1774" name="Shape 1774"/>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DDDAD8"/>
            </a:solidFill>
            <a:ln w="12700" cap="flat">
              <a:noFill/>
              <a:miter lim="400000"/>
            </a:ln>
            <a:effectLst/>
          </p:spPr>
          <p:txBody>
            <a:bodyPr wrap="square" lIns="91439" tIns="91439" rIns="91439" bIns="91439" numCol="1" anchor="t">
              <a:noAutofit/>
            </a:bodyPr>
            <a:lstStyle/>
            <a:p/>
          </p:txBody>
        </p:sp>
        <p:sp>
          <p:nvSpPr>
            <p:cNvPr id="1775" name="Shape 1775"/>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0DCDB"/>
            </a:solidFill>
            <a:ln w="12700" cap="flat">
              <a:noFill/>
              <a:miter lim="400000"/>
            </a:ln>
            <a:effectLst/>
          </p:spPr>
          <p:txBody>
            <a:bodyPr wrap="square" lIns="91439" tIns="91439" rIns="91439" bIns="91439" numCol="1" anchor="t">
              <a:noAutofit/>
            </a:bodyPr>
            <a:lstStyle/>
            <a:p/>
          </p:txBody>
        </p:sp>
        <p:sp>
          <p:nvSpPr>
            <p:cNvPr id="1776" name="Shape 1776"/>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2DFDD"/>
            </a:solidFill>
            <a:ln w="12700" cap="flat">
              <a:noFill/>
              <a:miter lim="400000"/>
            </a:ln>
            <a:effectLst/>
          </p:spPr>
          <p:txBody>
            <a:bodyPr wrap="square" lIns="91439" tIns="91439" rIns="91439" bIns="91439" numCol="1" anchor="t">
              <a:noAutofit/>
            </a:bodyPr>
            <a:lstStyle/>
            <a:p/>
          </p:txBody>
        </p:sp>
        <p:sp>
          <p:nvSpPr>
            <p:cNvPr id="1777" name="Shape 1777"/>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4E1E0"/>
            </a:solidFill>
            <a:ln w="12700" cap="flat">
              <a:noFill/>
              <a:miter lim="400000"/>
            </a:ln>
            <a:effectLst/>
          </p:spPr>
          <p:txBody>
            <a:bodyPr wrap="square" lIns="91439" tIns="91439" rIns="91439" bIns="91439" numCol="1" anchor="t">
              <a:noAutofit/>
            </a:bodyPr>
            <a:lstStyle/>
            <a:p/>
          </p:txBody>
        </p:sp>
        <p:sp>
          <p:nvSpPr>
            <p:cNvPr id="1778" name="Shape 1778"/>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7E4E3"/>
            </a:solidFill>
            <a:ln w="12700" cap="flat">
              <a:noFill/>
              <a:miter lim="400000"/>
            </a:ln>
            <a:effectLst/>
          </p:spPr>
          <p:txBody>
            <a:bodyPr wrap="square" lIns="91439" tIns="91439" rIns="91439" bIns="91439" numCol="1" anchor="t">
              <a:noAutofit/>
            </a:bodyPr>
            <a:lstStyle/>
            <a:p/>
          </p:txBody>
        </p:sp>
        <p:sp>
          <p:nvSpPr>
            <p:cNvPr id="1779" name="Shape 1779"/>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9E7E6"/>
            </a:solidFill>
            <a:ln w="12700" cap="flat">
              <a:noFill/>
              <a:miter lim="400000"/>
            </a:ln>
            <a:effectLst/>
          </p:spPr>
          <p:txBody>
            <a:bodyPr wrap="square" lIns="91439" tIns="91439" rIns="91439" bIns="91439" numCol="1" anchor="t">
              <a:noAutofit/>
            </a:bodyPr>
            <a:lstStyle/>
            <a:p/>
          </p:txBody>
        </p:sp>
        <p:sp>
          <p:nvSpPr>
            <p:cNvPr id="1780" name="Shape 1780"/>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2343"/>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BE9E8"/>
            </a:solidFill>
            <a:ln w="12700" cap="flat">
              <a:noFill/>
              <a:miter lim="400000"/>
            </a:ln>
            <a:effectLst/>
          </p:spPr>
          <p:txBody>
            <a:bodyPr wrap="square" lIns="91439" tIns="91439" rIns="91439" bIns="91439" numCol="1" anchor="t">
              <a:noAutofit/>
            </a:bodyPr>
            <a:lstStyle/>
            <a:p/>
          </p:txBody>
        </p:sp>
        <p:sp>
          <p:nvSpPr>
            <p:cNvPr id="1781" name="Shape 1781"/>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4271"/>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EEECEB"/>
            </a:solidFill>
            <a:ln w="12700" cap="flat">
              <a:noFill/>
              <a:miter lim="400000"/>
            </a:ln>
            <a:effectLst/>
          </p:spPr>
          <p:txBody>
            <a:bodyPr wrap="square" lIns="91439" tIns="91439" rIns="91439" bIns="91439" numCol="1" anchor="t">
              <a:noAutofit/>
            </a:bodyPr>
            <a:lstStyle/>
            <a:p/>
          </p:txBody>
        </p:sp>
        <p:sp>
          <p:nvSpPr>
            <p:cNvPr id="1782" name="Shape 1782"/>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0EEEE"/>
            </a:solidFill>
            <a:ln w="12700" cap="flat">
              <a:noFill/>
              <a:miter lim="400000"/>
            </a:ln>
            <a:effectLst/>
          </p:spPr>
          <p:txBody>
            <a:bodyPr wrap="square" lIns="91439" tIns="91439" rIns="91439" bIns="91439" numCol="1" anchor="t">
              <a:noAutofit/>
            </a:bodyPr>
            <a:lstStyle/>
            <a:p/>
          </p:txBody>
        </p:sp>
        <p:sp>
          <p:nvSpPr>
            <p:cNvPr id="1783" name="Shape 1783"/>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2F1F1"/>
            </a:solidFill>
            <a:ln w="12700" cap="flat">
              <a:noFill/>
              <a:miter lim="400000"/>
            </a:ln>
            <a:effectLst/>
          </p:spPr>
          <p:txBody>
            <a:bodyPr wrap="square" lIns="91439" tIns="91439" rIns="91439" bIns="91439" numCol="1" anchor="t">
              <a:noAutofit/>
            </a:bodyPr>
            <a:lstStyle/>
            <a:p/>
          </p:txBody>
        </p:sp>
        <p:sp>
          <p:nvSpPr>
            <p:cNvPr id="1784" name="Shape 1784"/>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5F4F3"/>
            </a:solidFill>
            <a:ln w="12700" cap="flat">
              <a:noFill/>
              <a:miter lim="400000"/>
            </a:ln>
            <a:effectLst/>
          </p:spPr>
          <p:txBody>
            <a:bodyPr wrap="square" lIns="91439" tIns="91439" rIns="91439" bIns="91439" numCol="1" anchor="t">
              <a:noAutofit/>
            </a:bodyPr>
            <a:lstStyle/>
            <a:p/>
          </p:txBody>
        </p:sp>
        <p:sp>
          <p:nvSpPr>
            <p:cNvPr id="1785" name="Shape 1785"/>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7F7F6"/>
            </a:solidFill>
            <a:ln w="12700" cap="flat">
              <a:noFill/>
              <a:miter lim="400000"/>
            </a:ln>
            <a:effectLst/>
          </p:spPr>
          <p:txBody>
            <a:bodyPr wrap="square" lIns="91439" tIns="91439" rIns="91439" bIns="91439" numCol="1" anchor="t">
              <a:noAutofit/>
            </a:bodyPr>
            <a:lstStyle/>
            <a:p/>
          </p:txBody>
        </p:sp>
        <p:sp>
          <p:nvSpPr>
            <p:cNvPr id="1786" name="Shape 1786"/>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AF9F9"/>
            </a:solidFill>
            <a:ln w="12700" cap="flat">
              <a:noFill/>
              <a:miter lim="400000"/>
            </a:ln>
            <a:effectLst/>
          </p:spPr>
          <p:txBody>
            <a:bodyPr wrap="square" lIns="91439" tIns="91439" rIns="91439" bIns="91439" numCol="1" anchor="t">
              <a:noAutofit/>
            </a:bodyPr>
            <a:lstStyle/>
            <a:p/>
          </p:txBody>
        </p:sp>
        <p:sp>
          <p:nvSpPr>
            <p:cNvPr id="1787" name="Shape 1787"/>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264" y="12343"/>
                    <a:pt x="9264" y="12343"/>
                    <a:pt x="9264"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643"/>
                    <a:pt x="192" y="9643"/>
                    <a:pt x="192" y="9643"/>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CFCFC"/>
            </a:solidFill>
            <a:ln w="12700" cap="flat">
              <a:noFill/>
              <a:miter lim="400000"/>
            </a:ln>
            <a:effectLst/>
          </p:spPr>
          <p:txBody>
            <a:bodyPr wrap="square" lIns="91439" tIns="91439" rIns="91439" bIns="91439" numCol="1" anchor="t">
              <a:noAutofit/>
            </a:bodyPr>
            <a:lstStyle/>
            <a:p/>
          </p:txBody>
        </p:sp>
        <p:sp>
          <p:nvSpPr>
            <p:cNvPr id="1788" name="Shape 1788"/>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696" y="12343"/>
                    <a:pt x="9696" y="12343"/>
                    <a:pt x="9696" y="12343"/>
                  </a:cubicBezTo>
                  <a:lnTo>
                    <a:pt x="11424" y="14271"/>
                  </a:lnTo>
                  <a:close/>
                  <a:moveTo>
                    <a:pt x="16608" y="12343"/>
                  </a:moveTo>
                  <a:cubicBezTo>
                    <a:pt x="16608" y="12343"/>
                    <a:pt x="16608" y="12343"/>
                    <a:pt x="16608" y="12729"/>
                  </a:cubicBezTo>
                  <a:cubicBezTo>
                    <a:pt x="15744" y="21214"/>
                    <a:pt x="15744" y="21214"/>
                    <a:pt x="15744" y="21214"/>
                  </a:cubicBezTo>
                  <a:cubicBezTo>
                    <a:pt x="15744" y="21600"/>
                    <a:pt x="15312" y="21600"/>
                    <a:pt x="15312" y="21600"/>
                  </a:cubicBezTo>
                  <a:cubicBezTo>
                    <a:pt x="10992" y="21214"/>
                    <a:pt x="10992" y="21214"/>
                    <a:pt x="10992" y="21214"/>
                  </a:cubicBezTo>
                  <a:cubicBezTo>
                    <a:pt x="10560" y="21214"/>
                    <a:pt x="10560" y="21214"/>
                    <a:pt x="10560" y="21214"/>
                  </a:cubicBezTo>
                  <a:cubicBezTo>
                    <a:pt x="192" y="9257"/>
                    <a:pt x="192" y="9257"/>
                    <a:pt x="192" y="9257"/>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EFEFE"/>
            </a:solidFill>
            <a:ln w="12700" cap="flat">
              <a:noFill/>
              <a:miter lim="400000"/>
            </a:ln>
            <a:effectLst/>
          </p:spPr>
          <p:txBody>
            <a:bodyPr wrap="square" lIns="91439" tIns="91439" rIns="91439" bIns="91439" numCol="1" anchor="t">
              <a:noAutofit/>
            </a:bodyPr>
            <a:lstStyle/>
            <a:p/>
          </p:txBody>
        </p:sp>
        <p:sp>
          <p:nvSpPr>
            <p:cNvPr id="1789" name="Shape 1789"/>
            <p:cNvSpPr/>
            <p:nvPr/>
          </p:nvSpPr>
          <p:spPr>
            <a:xfrm>
              <a:off x="1809219" y="1165225"/>
              <a:ext cx="235482" cy="266701"/>
            </a:xfrm>
            <a:custGeom>
              <a:avLst/>
              <a:gdLst/>
              <a:ahLst/>
              <a:cxnLst>
                <a:cxn ang="0">
                  <a:pos x="wd2" y="hd2"/>
                </a:cxn>
                <a:cxn ang="5400000">
                  <a:pos x="wd2" y="hd2"/>
                </a:cxn>
                <a:cxn ang="10800000">
                  <a:pos x="wd2" y="hd2"/>
                </a:cxn>
                <a:cxn ang="16200000">
                  <a:pos x="wd2" y="hd2"/>
                </a:cxn>
              </a:cxnLst>
              <a:rect l="0" t="0" r="r" b="b"/>
              <a:pathLst>
                <a:path w="21360" h="21600" extrusionOk="0">
                  <a:moveTo>
                    <a:pt x="11424" y="14271"/>
                  </a:moveTo>
                  <a:cubicBezTo>
                    <a:pt x="11424" y="14271"/>
                    <a:pt x="11424" y="13886"/>
                    <a:pt x="11424" y="12343"/>
                  </a:cubicBezTo>
                  <a:cubicBezTo>
                    <a:pt x="11424" y="11957"/>
                    <a:pt x="11424" y="11957"/>
                    <a:pt x="11424" y="11957"/>
                  </a:cubicBezTo>
                  <a:cubicBezTo>
                    <a:pt x="9696" y="11957"/>
                    <a:pt x="9696" y="11957"/>
                    <a:pt x="9696" y="11957"/>
                  </a:cubicBezTo>
                  <a:cubicBezTo>
                    <a:pt x="9264" y="11957"/>
                    <a:pt x="9264" y="11957"/>
                    <a:pt x="9264" y="11957"/>
                  </a:cubicBezTo>
                  <a:cubicBezTo>
                    <a:pt x="9696" y="12343"/>
                    <a:pt x="9696" y="12343"/>
                    <a:pt x="9696" y="12343"/>
                  </a:cubicBezTo>
                  <a:lnTo>
                    <a:pt x="11424" y="14271"/>
                  </a:lnTo>
                  <a:close/>
                  <a:moveTo>
                    <a:pt x="16608" y="12343"/>
                  </a:moveTo>
                  <a:cubicBezTo>
                    <a:pt x="16608" y="12343"/>
                    <a:pt x="16608" y="12343"/>
                    <a:pt x="16608" y="12729"/>
                  </a:cubicBezTo>
                  <a:cubicBezTo>
                    <a:pt x="15744" y="21214"/>
                    <a:pt x="15744" y="21214"/>
                    <a:pt x="15744" y="21214"/>
                  </a:cubicBezTo>
                  <a:cubicBezTo>
                    <a:pt x="15744" y="21214"/>
                    <a:pt x="15312" y="21600"/>
                    <a:pt x="15312" y="21600"/>
                  </a:cubicBezTo>
                  <a:cubicBezTo>
                    <a:pt x="10992" y="21214"/>
                    <a:pt x="10992" y="21214"/>
                    <a:pt x="10992" y="21214"/>
                  </a:cubicBezTo>
                  <a:cubicBezTo>
                    <a:pt x="10560" y="21214"/>
                    <a:pt x="10560" y="21214"/>
                    <a:pt x="10560" y="21214"/>
                  </a:cubicBezTo>
                  <a:cubicBezTo>
                    <a:pt x="192" y="9257"/>
                    <a:pt x="192" y="9257"/>
                    <a:pt x="192" y="9257"/>
                  </a:cubicBezTo>
                  <a:cubicBezTo>
                    <a:pt x="192" y="9257"/>
                    <a:pt x="-240" y="9257"/>
                    <a:pt x="192" y="8871"/>
                  </a:cubicBezTo>
                  <a:cubicBezTo>
                    <a:pt x="624" y="1929"/>
                    <a:pt x="624" y="1929"/>
                    <a:pt x="624" y="1929"/>
                  </a:cubicBezTo>
                  <a:cubicBezTo>
                    <a:pt x="624" y="1543"/>
                    <a:pt x="624" y="1543"/>
                    <a:pt x="1056" y="1543"/>
                  </a:cubicBezTo>
                  <a:cubicBezTo>
                    <a:pt x="12288" y="2314"/>
                    <a:pt x="12288" y="2314"/>
                    <a:pt x="12288" y="2314"/>
                  </a:cubicBezTo>
                  <a:cubicBezTo>
                    <a:pt x="12288" y="2314"/>
                    <a:pt x="12720" y="1929"/>
                    <a:pt x="12720" y="1543"/>
                  </a:cubicBezTo>
                  <a:cubicBezTo>
                    <a:pt x="12720" y="771"/>
                    <a:pt x="12720" y="0"/>
                    <a:pt x="13152" y="0"/>
                  </a:cubicBezTo>
                  <a:cubicBezTo>
                    <a:pt x="17472" y="386"/>
                    <a:pt x="17472" y="386"/>
                    <a:pt x="17472" y="386"/>
                  </a:cubicBezTo>
                  <a:cubicBezTo>
                    <a:pt x="17472" y="386"/>
                    <a:pt x="17472" y="1157"/>
                    <a:pt x="17472" y="1543"/>
                  </a:cubicBezTo>
                  <a:cubicBezTo>
                    <a:pt x="17472" y="1929"/>
                    <a:pt x="17472" y="2700"/>
                    <a:pt x="17904" y="2700"/>
                  </a:cubicBezTo>
                  <a:cubicBezTo>
                    <a:pt x="21360" y="3086"/>
                    <a:pt x="21360" y="3086"/>
                    <a:pt x="21360" y="3086"/>
                  </a:cubicBezTo>
                  <a:cubicBezTo>
                    <a:pt x="21360" y="3086"/>
                    <a:pt x="21360" y="3086"/>
                    <a:pt x="21360" y="3471"/>
                  </a:cubicBezTo>
                  <a:cubicBezTo>
                    <a:pt x="20496" y="12343"/>
                    <a:pt x="20496" y="12343"/>
                    <a:pt x="20496" y="12343"/>
                  </a:cubicBezTo>
                  <a:cubicBezTo>
                    <a:pt x="20496" y="12343"/>
                    <a:pt x="20496" y="12729"/>
                    <a:pt x="20064" y="12729"/>
                  </a:cubicBezTo>
                  <a:lnTo>
                    <a:pt x="16608" y="12343"/>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790" name="Shape 1790"/>
            <p:cNvSpPr/>
            <p:nvPr/>
          </p:nvSpPr>
          <p:spPr>
            <a:xfrm>
              <a:off x="2066924" y="1470025"/>
              <a:ext cx="38101" cy="9527"/>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cubicBezTo>
                    <a:pt x="0" y="0"/>
                    <a:pt x="0" y="0"/>
                    <a:pt x="0" y="10800"/>
                  </a:cubicBezTo>
                  <a:cubicBezTo>
                    <a:pt x="0" y="10800"/>
                    <a:pt x="0" y="10800"/>
                    <a:pt x="0" y="10800"/>
                  </a:cubicBezTo>
                  <a:cubicBezTo>
                    <a:pt x="18900" y="21600"/>
                    <a:pt x="18900" y="21600"/>
                    <a:pt x="18900" y="21600"/>
                  </a:cubicBezTo>
                  <a:cubicBezTo>
                    <a:pt x="18900" y="21600"/>
                    <a:pt x="18900" y="21600"/>
                    <a:pt x="18900" y="21600"/>
                  </a:cubicBezTo>
                  <a:cubicBezTo>
                    <a:pt x="18900" y="21600"/>
                    <a:pt x="21600" y="21600"/>
                    <a:pt x="21600" y="10800"/>
                  </a:cubicBezTo>
                  <a:cubicBezTo>
                    <a:pt x="21600" y="10800"/>
                    <a:pt x="21600" y="10800"/>
                    <a:pt x="18900" y="0"/>
                  </a:cubicBezTo>
                  <a:cubicBezTo>
                    <a:pt x="2700" y="0"/>
                    <a:pt x="2700" y="0"/>
                    <a:pt x="2700" y="0"/>
                  </a:cubicBezTo>
                  <a:cubicBezTo>
                    <a:pt x="2700" y="0"/>
                    <a:pt x="2700" y="0"/>
                    <a:pt x="2700" y="0"/>
                  </a:cubicBezTo>
                </a:path>
              </a:pathLst>
            </a:custGeom>
            <a:solidFill>
              <a:srgbClr val="3891B3"/>
            </a:solidFill>
            <a:ln w="12700" cap="flat">
              <a:noFill/>
              <a:miter lim="400000"/>
            </a:ln>
            <a:effectLst/>
          </p:spPr>
          <p:txBody>
            <a:bodyPr wrap="square" lIns="91439" tIns="91439" rIns="91439" bIns="91439" numCol="1" anchor="t">
              <a:noAutofit/>
            </a:bodyPr>
            <a:lstStyle/>
            <a:p/>
          </p:txBody>
        </p:sp>
        <p:sp>
          <p:nvSpPr>
            <p:cNvPr id="1791" name="Shape 1791"/>
            <p:cNvSpPr/>
            <p:nvPr/>
          </p:nvSpPr>
          <p:spPr>
            <a:xfrm>
              <a:off x="2006600" y="1466850"/>
              <a:ext cx="38100" cy="95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0" y="0"/>
                    <a:pt x="0" y="0"/>
                  </a:cubicBezTo>
                  <a:cubicBezTo>
                    <a:pt x="0" y="10800"/>
                    <a:pt x="0" y="10800"/>
                    <a:pt x="0" y="10800"/>
                  </a:cubicBezTo>
                  <a:cubicBezTo>
                    <a:pt x="18900" y="21600"/>
                    <a:pt x="18900" y="21600"/>
                    <a:pt x="18900" y="21600"/>
                  </a:cubicBezTo>
                  <a:cubicBezTo>
                    <a:pt x="18900" y="21600"/>
                    <a:pt x="18900" y="21600"/>
                    <a:pt x="18900" y="21600"/>
                  </a:cubicBezTo>
                  <a:cubicBezTo>
                    <a:pt x="18900" y="21600"/>
                    <a:pt x="21600" y="10800"/>
                    <a:pt x="21600" y="10800"/>
                  </a:cubicBezTo>
                  <a:cubicBezTo>
                    <a:pt x="21600" y="10800"/>
                    <a:pt x="18900" y="0"/>
                    <a:pt x="18900" y="0"/>
                  </a:cubicBezTo>
                  <a:cubicBezTo>
                    <a:pt x="0" y="0"/>
                    <a:pt x="0" y="0"/>
                    <a:pt x="0" y="0"/>
                  </a:cubicBezTo>
                  <a:cubicBezTo>
                    <a:pt x="0" y="0"/>
                    <a:pt x="0" y="0"/>
                    <a:pt x="0" y="0"/>
                  </a:cubicBezTo>
                </a:path>
              </a:pathLst>
            </a:custGeom>
            <a:solidFill>
              <a:srgbClr val="3891B3"/>
            </a:solidFill>
            <a:ln w="12700" cap="flat">
              <a:noFill/>
              <a:miter lim="400000"/>
            </a:ln>
            <a:effectLst/>
          </p:spPr>
          <p:txBody>
            <a:bodyPr wrap="square" lIns="91439" tIns="91439" rIns="91439" bIns="91439" numCol="1" anchor="t">
              <a:noAutofit/>
            </a:bodyPr>
            <a:lstStyle/>
            <a:p/>
          </p:txBody>
        </p:sp>
        <p:pic>
          <p:nvPicPr>
            <p:cNvPr id="1792" name="image26.png"/>
            <p:cNvPicPr>
              <a:picLocks noChangeAspect="1"/>
            </p:cNvPicPr>
            <p:nvPr/>
          </p:nvPicPr>
          <p:blipFill>
            <a:blip r:embed="rId13"/>
            <a:stretch>
              <a:fillRect/>
            </a:stretch>
          </p:blipFill>
          <p:spPr>
            <a:xfrm>
              <a:off x="2044700" y="1460500"/>
              <a:ext cx="69850" cy="41276"/>
            </a:xfrm>
            <a:prstGeom prst="rect">
              <a:avLst/>
            </a:prstGeom>
            <a:ln w="12700" cap="flat">
              <a:noFill/>
              <a:miter lim="400000"/>
              <a:headEnd/>
              <a:tailEnd/>
            </a:ln>
            <a:effectLst/>
          </p:spPr>
        </p:pic>
        <p:pic>
          <p:nvPicPr>
            <p:cNvPr id="1793" name="image27.png"/>
            <p:cNvPicPr>
              <a:picLocks noChangeAspect="1"/>
            </p:cNvPicPr>
            <p:nvPr/>
          </p:nvPicPr>
          <p:blipFill>
            <a:blip r:embed="rId14"/>
            <a:stretch>
              <a:fillRect/>
            </a:stretch>
          </p:blipFill>
          <p:spPr>
            <a:xfrm>
              <a:off x="1981200" y="1454150"/>
              <a:ext cx="73026" cy="41276"/>
            </a:xfrm>
            <a:prstGeom prst="rect">
              <a:avLst/>
            </a:prstGeom>
            <a:ln w="12700" cap="flat">
              <a:noFill/>
              <a:miter lim="400000"/>
              <a:headEnd/>
              <a:tailEnd/>
            </a:ln>
            <a:effectLst/>
          </p:spPr>
        </p:pic>
        <p:sp>
          <p:nvSpPr>
            <p:cNvPr id="1794" name="Shape 1794"/>
            <p:cNvSpPr/>
            <p:nvPr/>
          </p:nvSpPr>
          <p:spPr>
            <a:xfrm>
              <a:off x="1781174" y="1447800"/>
              <a:ext cx="38101" cy="9526"/>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cubicBezTo>
                    <a:pt x="0" y="0"/>
                    <a:pt x="0" y="0"/>
                    <a:pt x="0" y="0"/>
                  </a:cubicBezTo>
                  <a:cubicBezTo>
                    <a:pt x="0" y="10800"/>
                    <a:pt x="0" y="10800"/>
                    <a:pt x="2700" y="10800"/>
                  </a:cubicBezTo>
                  <a:cubicBezTo>
                    <a:pt x="18900" y="21600"/>
                    <a:pt x="18900" y="21600"/>
                    <a:pt x="18900" y="21600"/>
                  </a:cubicBezTo>
                  <a:cubicBezTo>
                    <a:pt x="18900" y="21600"/>
                    <a:pt x="18900" y="21600"/>
                    <a:pt x="18900" y="21600"/>
                  </a:cubicBezTo>
                  <a:cubicBezTo>
                    <a:pt x="21600" y="21600"/>
                    <a:pt x="21600" y="21600"/>
                    <a:pt x="21600" y="10800"/>
                  </a:cubicBezTo>
                  <a:cubicBezTo>
                    <a:pt x="21600" y="10800"/>
                    <a:pt x="21600" y="0"/>
                    <a:pt x="18900" y="0"/>
                  </a:cubicBezTo>
                  <a:cubicBezTo>
                    <a:pt x="2700" y="0"/>
                    <a:pt x="2700" y="0"/>
                    <a:pt x="2700" y="0"/>
                  </a:cubicBezTo>
                  <a:cubicBezTo>
                    <a:pt x="2700" y="0"/>
                    <a:pt x="2700" y="0"/>
                    <a:pt x="2700" y="0"/>
                  </a:cubicBezTo>
                </a:path>
              </a:pathLst>
            </a:custGeom>
            <a:solidFill>
              <a:srgbClr val="3891B3"/>
            </a:solidFill>
            <a:ln w="12700" cap="flat">
              <a:noFill/>
              <a:miter lim="400000"/>
            </a:ln>
            <a:effectLst/>
          </p:spPr>
          <p:txBody>
            <a:bodyPr wrap="square" lIns="91439" tIns="91439" rIns="91439" bIns="91439" numCol="1" anchor="t">
              <a:noAutofit/>
            </a:bodyPr>
            <a:lstStyle/>
            <a:p/>
          </p:txBody>
        </p:sp>
        <p:sp>
          <p:nvSpPr>
            <p:cNvPr id="1795" name="Shape 1795"/>
            <p:cNvSpPr/>
            <p:nvPr/>
          </p:nvSpPr>
          <p:spPr>
            <a:xfrm>
              <a:off x="1720850" y="1438275"/>
              <a:ext cx="38100" cy="12701"/>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cubicBezTo>
                    <a:pt x="0" y="0"/>
                    <a:pt x="0" y="7200"/>
                    <a:pt x="0" y="7200"/>
                  </a:cubicBezTo>
                  <a:cubicBezTo>
                    <a:pt x="0" y="14400"/>
                    <a:pt x="0" y="14400"/>
                    <a:pt x="2700" y="14400"/>
                  </a:cubicBezTo>
                  <a:cubicBezTo>
                    <a:pt x="18900" y="21600"/>
                    <a:pt x="18900" y="21600"/>
                    <a:pt x="18900" y="21600"/>
                  </a:cubicBezTo>
                  <a:cubicBezTo>
                    <a:pt x="18900" y="21600"/>
                    <a:pt x="18900" y="21600"/>
                    <a:pt x="18900" y="21600"/>
                  </a:cubicBezTo>
                  <a:cubicBezTo>
                    <a:pt x="21600" y="21600"/>
                    <a:pt x="21600" y="14400"/>
                    <a:pt x="21600" y="14400"/>
                  </a:cubicBezTo>
                  <a:cubicBezTo>
                    <a:pt x="21600" y="7200"/>
                    <a:pt x="21600" y="7200"/>
                    <a:pt x="18900" y="7200"/>
                  </a:cubicBezTo>
                  <a:cubicBezTo>
                    <a:pt x="2700" y="0"/>
                    <a:pt x="2700" y="0"/>
                    <a:pt x="2700" y="0"/>
                  </a:cubicBezTo>
                  <a:cubicBezTo>
                    <a:pt x="2700" y="0"/>
                    <a:pt x="2700" y="0"/>
                    <a:pt x="2700" y="0"/>
                  </a:cubicBezTo>
                </a:path>
              </a:pathLst>
            </a:custGeom>
            <a:solidFill>
              <a:srgbClr val="3891B3"/>
            </a:solidFill>
            <a:ln w="12700" cap="flat">
              <a:noFill/>
              <a:miter lim="400000"/>
            </a:ln>
            <a:effectLst/>
          </p:spPr>
          <p:txBody>
            <a:bodyPr wrap="square" lIns="91439" tIns="91439" rIns="91439" bIns="91439" numCol="1" anchor="t">
              <a:noAutofit/>
            </a:bodyPr>
            <a:lstStyle/>
            <a:p/>
          </p:txBody>
        </p:sp>
        <p:pic>
          <p:nvPicPr>
            <p:cNvPr id="1796" name="image28.png"/>
            <p:cNvPicPr>
              <a:picLocks noChangeAspect="1"/>
            </p:cNvPicPr>
            <p:nvPr/>
          </p:nvPicPr>
          <p:blipFill>
            <a:blip r:embed="rId15"/>
            <a:stretch>
              <a:fillRect/>
            </a:stretch>
          </p:blipFill>
          <p:spPr>
            <a:xfrm>
              <a:off x="1758950" y="1435100"/>
              <a:ext cx="73026" cy="44450"/>
            </a:xfrm>
            <a:prstGeom prst="rect">
              <a:avLst/>
            </a:prstGeom>
            <a:ln w="12700" cap="flat">
              <a:noFill/>
              <a:miter lim="400000"/>
              <a:headEnd/>
              <a:tailEnd/>
            </a:ln>
            <a:effectLst/>
          </p:spPr>
        </p:pic>
        <p:pic>
          <p:nvPicPr>
            <p:cNvPr id="1797" name="image29.png"/>
            <p:cNvPicPr>
              <a:picLocks noChangeAspect="1"/>
            </p:cNvPicPr>
            <p:nvPr/>
          </p:nvPicPr>
          <p:blipFill>
            <a:blip r:embed="rId16"/>
            <a:stretch>
              <a:fillRect/>
            </a:stretch>
          </p:blipFill>
          <p:spPr>
            <a:xfrm>
              <a:off x="1695450" y="1428750"/>
              <a:ext cx="73026" cy="44450"/>
            </a:xfrm>
            <a:prstGeom prst="rect">
              <a:avLst/>
            </a:prstGeom>
            <a:ln w="12700" cap="flat">
              <a:noFill/>
              <a:miter lim="400000"/>
              <a:headEnd/>
              <a:tailEnd/>
            </a:ln>
            <a:effectLst/>
          </p:spPr>
        </p:pic>
      </p:grpSp>
      <p:grpSp>
        <p:nvGrpSpPr>
          <p:cNvPr id="2039" name="Group 2039"/>
          <p:cNvGrpSpPr/>
          <p:nvPr/>
        </p:nvGrpSpPr>
        <p:grpSpPr>
          <a:xfrm>
            <a:off x="14757400" y="4007492"/>
            <a:ext cx="4472943" cy="3111504"/>
            <a:chOff x="-1" y="0"/>
            <a:chExt cx="4472942" cy="3111502"/>
          </a:xfrm>
        </p:grpSpPr>
        <p:sp>
          <p:nvSpPr>
            <p:cNvPr id="2032" name="Shape 2032"/>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415"/>
                    <a:pt x="0" y="415"/>
                  </a:cubicBezTo>
                  <a:cubicBezTo>
                    <a:pt x="5731" y="0"/>
                    <a:pt x="5731" y="0"/>
                    <a:pt x="5731" y="0"/>
                  </a:cubicBezTo>
                  <a:cubicBezTo>
                    <a:pt x="6171" y="0"/>
                    <a:pt x="6171" y="415"/>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F4F3F2"/>
            </a:solidFill>
            <a:ln w="12700" cap="flat">
              <a:noFill/>
              <a:miter lim="400000"/>
            </a:ln>
            <a:effectLst/>
          </p:spPr>
          <p:txBody>
            <a:bodyPr wrap="square" lIns="91439" tIns="91439" rIns="91439" bIns="91439" numCol="1" anchor="t">
              <a:noAutofit/>
            </a:bodyPr>
            <a:lstStyle/>
            <a:p/>
          </p:txBody>
        </p:sp>
        <p:sp>
          <p:nvSpPr>
            <p:cNvPr id="2033" name="Shape 2033"/>
            <p:cNvSpPr/>
            <p:nvPr/>
          </p:nvSpPr>
          <p:spPr>
            <a:xfrm rot="5400000">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415"/>
                    <a:pt x="0" y="415"/>
                  </a:cubicBezTo>
                  <a:cubicBezTo>
                    <a:pt x="5731" y="0"/>
                    <a:pt x="5731" y="0"/>
                    <a:pt x="5731" y="0"/>
                  </a:cubicBezTo>
                  <a:cubicBezTo>
                    <a:pt x="6171" y="0"/>
                    <a:pt x="6171" y="415"/>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514"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F6F6F5"/>
            </a:solidFill>
            <a:ln w="12700" cap="flat">
              <a:noFill/>
              <a:miter lim="400000"/>
            </a:ln>
            <a:effectLst/>
          </p:spPr>
          <p:txBody>
            <a:bodyPr wrap="square" lIns="91439" tIns="91439" rIns="91439" bIns="91439" numCol="1" anchor="t">
              <a:noAutofit/>
            </a:bodyPr>
            <a:lstStyle/>
            <a:p/>
          </p:txBody>
        </p:sp>
        <p:sp>
          <p:nvSpPr>
            <p:cNvPr id="2035" name="Shape 2035"/>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415"/>
                    <a:pt x="0" y="415"/>
                  </a:cubicBezTo>
                  <a:cubicBezTo>
                    <a:pt x="5731" y="0"/>
                    <a:pt x="5731" y="0"/>
                    <a:pt x="5731" y="0"/>
                  </a:cubicBezTo>
                  <a:cubicBezTo>
                    <a:pt x="6171" y="0"/>
                    <a:pt x="6171" y="415"/>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514"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FBFBFB"/>
            </a:solidFill>
            <a:ln w="12700" cap="flat">
              <a:noFill/>
              <a:miter lim="400000"/>
            </a:ln>
            <a:effectLst/>
          </p:spPr>
          <p:txBody>
            <a:bodyPr wrap="square" lIns="91439" tIns="91439" rIns="91439" bIns="91439" numCol="1" anchor="t">
              <a:noAutofit/>
            </a:bodyPr>
            <a:lstStyle/>
            <a:p/>
          </p:txBody>
        </p:sp>
        <p:sp>
          <p:nvSpPr>
            <p:cNvPr id="1800" name="Shape 1800"/>
            <p:cNvSpPr/>
            <p:nvPr/>
          </p:nvSpPr>
          <p:spPr>
            <a:xfrm>
              <a:off x="-1" y="0"/>
              <a:ext cx="3317878" cy="2695577"/>
            </a:xfrm>
            <a:custGeom>
              <a:avLst/>
              <a:gdLst/>
              <a:ahLst/>
              <a:cxnLst>
                <a:cxn ang="0">
                  <a:pos x="wd2" y="hd2"/>
                </a:cxn>
                <a:cxn ang="5400000">
                  <a:pos x="wd2" y="hd2"/>
                </a:cxn>
                <a:cxn ang="10800000">
                  <a:pos x="wd2" y="hd2"/>
                </a:cxn>
                <a:cxn ang="16200000">
                  <a:pos x="wd2" y="hd2"/>
                </a:cxn>
              </a:cxnLst>
              <a:rect l="0" t="0" r="r" b="b"/>
              <a:pathLst>
                <a:path w="21600" h="21600" extrusionOk="0">
                  <a:moveTo>
                    <a:pt x="21600" y="19344"/>
                  </a:moveTo>
                  <a:cubicBezTo>
                    <a:pt x="21600" y="2217"/>
                    <a:pt x="21600" y="2217"/>
                    <a:pt x="21600" y="2217"/>
                  </a:cubicBezTo>
                  <a:cubicBezTo>
                    <a:pt x="21600" y="994"/>
                    <a:pt x="20792" y="0"/>
                    <a:pt x="19766" y="0"/>
                  </a:cubicBezTo>
                  <a:cubicBezTo>
                    <a:pt x="5874" y="0"/>
                    <a:pt x="5874" y="0"/>
                    <a:pt x="5874" y="0"/>
                  </a:cubicBezTo>
                  <a:cubicBezTo>
                    <a:pt x="4040" y="3364"/>
                    <a:pt x="4040" y="3364"/>
                    <a:pt x="4040" y="3364"/>
                  </a:cubicBezTo>
                  <a:cubicBezTo>
                    <a:pt x="0" y="10781"/>
                    <a:pt x="0" y="10781"/>
                    <a:pt x="0" y="10781"/>
                  </a:cubicBezTo>
                  <a:cubicBezTo>
                    <a:pt x="4040" y="18198"/>
                    <a:pt x="4040" y="18198"/>
                    <a:pt x="4040" y="18198"/>
                  </a:cubicBezTo>
                  <a:cubicBezTo>
                    <a:pt x="5874" y="21600"/>
                    <a:pt x="5874" y="21600"/>
                    <a:pt x="5874" y="21600"/>
                  </a:cubicBezTo>
                  <a:cubicBezTo>
                    <a:pt x="19766" y="21600"/>
                    <a:pt x="19766" y="21600"/>
                    <a:pt x="19766" y="21600"/>
                  </a:cubicBezTo>
                  <a:cubicBezTo>
                    <a:pt x="20792" y="21600"/>
                    <a:pt x="21600" y="20568"/>
                    <a:pt x="21600" y="19344"/>
                  </a:cubicBezTo>
                </a:path>
              </a:pathLst>
            </a:custGeom>
            <a:solidFill>
              <a:srgbClr val="ADADAF"/>
            </a:solidFill>
            <a:ln w="12700" cap="flat">
              <a:noFill/>
              <a:miter lim="400000"/>
            </a:ln>
            <a:effectLst/>
          </p:spPr>
          <p:txBody>
            <a:bodyPr wrap="square" lIns="91439" tIns="91439" rIns="91439" bIns="91439" numCol="1" anchor="t">
              <a:noAutofit/>
            </a:bodyPr>
            <a:lstStyle/>
            <a:p/>
          </p:txBody>
        </p:sp>
        <p:sp>
          <p:nvSpPr>
            <p:cNvPr id="1801" name="Shape 1801"/>
            <p:cNvSpPr/>
            <p:nvPr/>
          </p:nvSpPr>
          <p:spPr>
            <a:xfrm>
              <a:off x="1038226" y="50800"/>
              <a:ext cx="2219327" cy="2587626"/>
            </a:xfrm>
            <a:custGeom>
              <a:avLst/>
              <a:gdLst/>
              <a:ahLst/>
              <a:cxnLst>
                <a:cxn ang="0">
                  <a:pos x="wd2" y="hd2"/>
                </a:cxn>
                <a:cxn ang="5400000">
                  <a:pos x="wd2" y="hd2"/>
                </a:cxn>
                <a:cxn ang="10800000">
                  <a:pos x="wd2" y="hd2"/>
                </a:cxn>
                <a:cxn ang="16200000">
                  <a:pos x="wd2" y="hd2"/>
                </a:cxn>
              </a:cxnLst>
              <a:rect l="0" t="0" r="r" b="b"/>
              <a:pathLst>
                <a:path w="21600" h="21600" extrusionOk="0">
                  <a:moveTo>
                    <a:pt x="0" y="80"/>
                  </a:moveTo>
                  <a:cubicBezTo>
                    <a:pt x="0" y="40"/>
                    <a:pt x="46" y="0"/>
                    <a:pt x="46" y="0"/>
                  </a:cubicBezTo>
                  <a:cubicBezTo>
                    <a:pt x="790" y="0"/>
                    <a:pt x="790" y="0"/>
                    <a:pt x="790" y="0"/>
                  </a:cubicBezTo>
                  <a:cubicBezTo>
                    <a:pt x="836" y="0"/>
                    <a:pt x="836" y="40"/>
                    <a:pt x="836" y="80"/>
                  </a:cubicBezTo>
                  <a:cubicBezTo>
                    <a:pt x="836" y="80"/>
                    <a:pt x="836" y="120"/>
                    <a:pt x="790" y="120"/>
                  </a:cubicBezTo>
                  <a:cubicBezTo>
                    <a:pt x="46" y="120"/>
                    <a:pt x="46" y="120"/>
                    <a:pt x="46" y="120"/>
                  </a:cubicBezTo>
                  <a:cubicBezTo>
                    <a:pt x="46" y="120"/>
                    <a:pt x="0" y="80"/>
                    <a:pt x="0" y="80"/>
                  </a:cubicBezTo>
                  <a:close/>
                  <a:moveTo>
                    <a:pt x="0" y="21560"/>
                  </a:moveTo>
                  <a:cubicBezTo>
                    <a:pt x="0" y="21520"/>
                    <a:pt x="46" y="21480"/>
                    <a:pt x="46" y="21480"/>
                  </a:cubicBezTo>
                  <a:cubicBezTo>
                    <a:pt x="790" y="21480"/>
                    <a:pt x="790" y="21480"/>
                    <a:pt x="790" y="21480"/>
                  </a:cubicBezTo>
                  <a:cubicBezTo>
                    <a:pt x="836" y="21480"/>
                    <a:pt x="836" y="21520"/>
                    <a:pt x="836" y="21560"/>
                  </a:cubicBezTo>
                  <a:cubicBezTo>
                    <a:pt x="836" y="21560"/>
                    <a:pt x="836" y="21600"/>
                    <a:pt x="790" y="21600"/>
                  </a:cubicBezTo>
                  <a:cubicBezTo>
                    <a:pt x="46" y="21600"/>
                    <a:pt x="46" y="21600"/>
                    <a:pt x="46" y="21600"/>
                  </a:cubicBezTo>
                  <a:cubicBezTo>
                    <a:pt x="46" y="21600"/>
                    <a:pt x="0" y="21560"/>
                    <a:pt x="0" y="21560"/>
                  </a:cubicBezTo>
                  <a:close/>
                  <a:moveTo>
                    <a:pt x="1440" y="80"/>
                  </a:moveTo>
                  <a:cubicBezTo>
                    <a:pt x="1440" y="40"/>
                    <a:pt x="1486" y="0"/>
                    <a:pt x="1533" y="0"/>
                  </a:cubicBezTo>
                  <a:cubicBezTo>
                    <a:pt x="2230" y="0"/>
                    <a:pt x="2230" y="0"/>
                    <a:pt x="2230" y="0"/>
                  </a:cubicBezTo>
                  <a:cubicBezTo>
                    <a:pt x="2276" y="0"/>
                    <a:pt x="2323" y="40"/>
                    <a:pt x="2323" y="80"/>
                  </a:cubicBezTo>
                  <a:cubicBezTo>
                    <a:pt x="2323" y="80"/>
                    <a:pt x="2276" y="120"/>
                    <a:pt x="2230" y="120"/>
                  </a:cubicBezTo>
                  <a:cubicBezTo>
                    <a:pt x="1533" y="120"/>
                    <a:pt x="1533" y="120"/>
                    <a:pt x="1533" y="120"/>
                  </a:cubicBezTo>
                  <a:cubicBezTo>
                    <a:pt x="1486" y="120"/>
                    <a:pt x="1440" y="80"/>
                    <a:pt x="1440" y="80"/>
                  </a:cubicBezTo>
                  <a:close/>
                  <a:moveTo>
                    <a:pt x="1440" y="21560"/>
                  </a:moveTo>
                  <a:cubicBezTo>
                    <a:pt x="1440" y="21520"/>
                    <a:pt x="1486" y="21480"/>
                    <a:pt x="1533" y="21480"/>
                  </a:cubicBezTo>
                  <a:cubicBezTo>
                    <a:pt x="2230" y="21480"/>
                    <a:pt x="2230" y="21480"/>
                    <a:pt x="2230" y="21480"/>
                  </a:cubicBezTo>
                  <a:cubicBezTo>
                    <a:pt x="2276" y="21480"/>
                    <a:pt x="2323" y="21520"/>
                    <a:pt x="2323" y="21560"/>
                  </a:cubicBezTo>
                  <a:cubicBezTo>
                    <a:pt x="2323" y="21560"/>
                    <a:pt x="2276" y="21600"/>
                    <a:pt x="2230" y="21600"/>
                  </a:cubicBezTo>
                  <a:cubicBezTo>
                    <a:pt x="1533" y="21600"/>
                    <a:pt x="1533" y="21600"/>
                    <a:pt x="1533" y="21600"/>
                  </a:cubicBezTo>
                  <a:cubicBezTo>
                    <a:pt x="1486" y="21600"/>
                    <a:pt x="1440" y="21560"/>
                    <a:pt x="1440" y="21560"/>
                  </a:cubicBezTo>
                  <a:close/>
                  <a:moveTo>
                    <a:pt x="2926" y="80"/>
                  </a:moveTo>
                  <a:cubicBezTo>
                    <a:pt x="2926" y="40"/>
                    <a:pt x="2926" y="0"/>
                    <a:pt x="2973" y="0"/>
                  </a:cubicBezTo>
                  <a:cubicBezTo>
                    <a:pt x="3716" y="0"/>
                    <a:pt x="3716" y="0"/>
                    <a:pt x="3716" y="0"/>
                  </a:cubicBezTo>
                  <a:cubicBezTo>
                    <a:pt x="3716" y="0"/>
                    <a:pt x="3763" y="40"/>
                    <a:pt x="3763" y="80"/>
                  </a:cubicBezTo>
                  <a:cubicBezTo>
                    <a:pt x="3763" y="80"/>
                    <a:pt x="3716" y="120"/>
                    <a:pt x="3716" y="120"/>
                  </a:cubicBezTo>
                  <a:cubicBezTo>
                    <a:pt x="2973" y="120"/>
                    <a:pt x="2973" y="120"/>
                    <a:pt x="2973" y="120"/>
                  </a:cubicBezTo>
                  <a:cubicBezTo>
                    <a:pt x="2926" y="120"/>
                    <a:pt x="2926" y="80"/>
                    <a:pt x="2926" y="80"/>
                  </a:cubicBezTo>
                  <a:close/>
                  <a:moveTo>
                    <a:pt x="2926" y="21560"/>
                  </a:moveTo>
                  <a:cubicBezTo>
                    <a:pt x="2926" y="21520"/>
                    <a:pt x="2926" y="21480"/>
                    <a:pt x="2973" y="21480"/>
                  </a:cubicBezTo>
                  <a:cubicBezTo>
                    <a:pt x="3716" y="21480"/>
                    <a:pt x="3716" y="21480"/>
                    <a:pt x="3716" y="21480"/>
                  </a:cubicBezTo>
                  <a:cubicBezTo>
                    <a:pt x="3716" y="21480"/>
                    <a:pt x="3763" y="21520"/>
                    <a:pt x="3763" y="21560"/>
                  </a:cubicBezTo>
                  <a:cubicBezTo>
                    <a:pt x="3763" y="21560"/>
                    <a:pt x="3716" y="21600"/>
                    <a:pt x="3716" y="21600"/>
                  </a:cubicBezTo>
                  <a:cubicBezTo>
                    <a:pt x="2973" y="21600"/>
                    <a:pt x="2973" y="21600"/>
                    <a:pt x="2973" y="21600"/>
                  </a:cubicBezTo>
                  <a:cubicBezTo>
                    <a:pt x="2926" y="21600"/>
                    <a:pt x="2926" y="21560"/>
                    <a:pt x="2926" y="21560"/>
                  </a:cubicBezTo>
                  <a:close/>
                  <a:moveTo>
                    <a:pt x="4366" y="80"/>
                  </a:moveTo>
                  <a:cubicBezTo>
                    <a:pt x="4366" y="40"/>
                    <a:pt x="4413" y="0"/>
                    <a:pt x="4413" y="0"/>
                  </a:cubicBezTo>
                  <a:cubicBezTo>
                    <a:pt x="5156" y="0"/>
                    <a:pt x="5156" y="0"/>
                    <a:pt x="5156" y="0"/>
                  </a:cubicBezTo>
                  <a:cubicBezTo>
                    <a:pt x="5203" y="0"/>
                    <a:pt x="5203" y="40"/>
                    <a:pt x="5203" y="80"/>
                  </a:cubicBezTo>
                  <a:cubicBezTo>
                    <a:pt x="5203" y="80"/>
                    <a:pt x="5203" y="120"/>
                    <a:pt x="5156" y="120"/>
                  </a:cubicBezTo>
                  <a:cubicBezTo>
                    <a:pt x="4413" y="120"/>
                    <a:pt x="4413" y="120"/>
                    <a:pt x="4413" y="120"/>
                  </a:cubicBezTo>
                  <a:cubicBezTo>
                    <a:pt x="4413" y="120"/>
                    <a:pt x="4366" y="80"/>
                    <a:pt x="4366" y="80"/>
                  </a:cubicBezTo>
                  <a:close/>
                  <a:moveTo>
                    <a:pt x="4366" y="21560"/>
                  </a:moveTo>
                  <a:cubicBezTo>
                    <a:pt x="4366" y="21520"/>
                    <a:pt x="4413" y="21480"/>
                    <a:pt x="4413" y="21480"/>
                  </a:cubicBezTo>
                  <a:cubicBezTo>
                    <a:pt x="5156" y="21480"/>
                    <a:pt x="5156" y="21480"/>
                    <a:pt x="5156" y="21480"/>
                  </a:cubicBezTo>
                  <a:cubicBezTo>
                    <a:pt x="5203" y="21480"/>
                    <a:pt x="5203" y="21520"/>
                    <a:pt x="5203" y="21560"/>
                  </a:cubicBezTo>
                  <a:cubicBezTo>
                    <a:pt x="5203" y="21560"/>
                    <a:pt x="5203" y="21600"/>
                    <a:pt x="5156" y="21600"/>
                  </a:cubicBezTo>
                  <a:cubicBezTo>
                    <a:pt x="4413" y="21600"/>
                    <a:pt x="4413" y="21600"/>
                    <a:pt x="4413" y="21600"/>
                  </a:cubicBezTo>
                  <a:cubicBezTo>
                    <a:pt x="4413" y="21600"/>
                    <a:pt x="4366" y="21560"/>
                    <a:pt x="4366" y="21560"/>
                  </a:cubicBezTo>
                  <a:close/>
                  <a:moveTo>
                    <a:pt x="5806" y="80"/>
                  </a:moveTo>
                  <a:cubicBezTo>
                    <a:pt x="5806" y="40"/>
                    <a:pt x="5853" y="0"/>
                    <a:pt x="5899" y="0"/>
                  </a:cubicBezTo>
                  <a:cubicBezTo>
                    <a:pt x="6596" y="0"/>
                    <a:pt x="6596" y="0"/>
                    <a:pt x="6596" y="0"/>
                  </a:cubicBezTo>
                  <a:cubicBezTo>
                    <a:pt x="6643" y="0"/>
                    <a:pt x="6689" y="40"/>
                    <a:pt x="6689" y="80"/>
                  </a:cubicBezTo>
                  <a:cubicBezTo>
                    <a:pt x="6689" y="80"/>
                    <a:pt x="6643" y="120"/>
                    <a:pt x="6596" y="120"/>
                  </a:cubicBezTo>
                  <a:cubicBezTo>
                    <a:pt x="5899" y="120"/>
                    <a:pt x="5899" y="120"/>
                    <a:pt x="5899" y="120"/>
                  </a:cubicBezTo>
                  <a:cubicBezTo>
                    <a:pt x="5853" y="120"/>
                    <a:pt x="5806" y="80"/>
                    <a:pt x="5806" y="80"/>
                  </a:cubicBezTo>
                  <a:close/>
                  <a:moveTo>
                    <a:pt x="5806" y="21560"/>
                  </a:moveTo>
                  <a:cubicBezTo>
                    <a:pt x="5806" y="21520"/>
                    <a:pt x="5853" y="21480"/>
                    <a:pt x="5899" y="21480"/>
                  </a:cubicBezTo>
                  <a:cubicBezTo>
                    <a:pt x="6596" y="21480"/>
                    <a:pt x="6596" y="21480"/>
                    <a:pt x="6596" y="21480"/>
                  </a:cubicBezTo>
                  <a:cubicBezTo>
                    <a:pt x="6643" y="21480"/>
                    <a:pt x="6689" y="21520"/>
                    <a:pt x="6689" y="21560"/>
                  </a:cubicBezTo>
                  <a:cubicBezTo>
                    <a:pt x="6689" y="21560"/>
                    <a:pt x="6643" y="21600"/>
                    <a:pt x="6596" y="21600"/>
                  </a:cubicBezTo>
                  <a:cubicBezTo>
                    <a:pt x="5899" y="21600"/>
                    <a:pt x="5899" y="21600"/>
                    <a:pt x="5899" y="21600"/>
                  </a:cubicBezTo>
                  <a:cubicBezTo>
                    <a:pt x="5853" y="21600"/>
                    <a:pt x="5806" y="21560"/>
                    <a:pt x="5806" y="21560"/>
                  </a:cubicBezTo>
                  <a:close/>
                  <a:moveTo>
                    <a:pt x="7293" y="80"/>
                  </a:moveTo>
                  <a:cubicBezTo>
                    <a:pt x="7293" y="40"/>
                    <a:pt x="7293" y="0"/>
                    <a:pt x="7339" y="0"/>
                  </a:cubicBezTo>
                  <a:cubicBezTo>
                    <a:pt x="8083" y="0"/>
                    <a:pt x="8083" y="0"/>
                    <a:pt x="8083" y="0"/>
                  </a:cubicBezTo>
                  <a:cubicBezTo>
                    <a:pt x="8083" y="0"/>
                    <a:pt x="8129" y="40"/>
                    <a:pt x="8129" y="80"/>
                  </a:cubicBezTo>
                  <a:cubicBezTo>
                    <a:pt x="8129" y="80"/>
                    <a:pt x="8083" y="120"/>
                    <a:pt x="8083" y="120"/>
                  </a:cubicBezTo>
                  <a:cubicBezTo>
                    <a:pt x="7339" y="120"/>
                    <a:pt x="7339" y="120"/>
                    <a:pt x="7339" y="120"/>
                  </a:cubicBezTo>
                  <a:cubicBezTo>
                    <a:pt x="7293" y="120"/>
                    <a:pt x="7293" y="80"/>
                    <a:pt x="7293" y="80"/>
                  </a:cubicBezTo>
                  <a:close/>
                  <a:moveTo>
                    <a:pt x="7293" y="21560"/>
                  </a:moveTo>
                  <a:cubicBezTo>
                    <a:pt x="7293" y="21520"/>
                    <a:pt x="7293" y="21480"/>
                    <a:pt x="7339" y="21480"/>
                  </a:cubicBezTo>
                  <a:cubicBezTo>
                    <a:pt x="8083" y="21480"/>
                    <a:pt x="8083" y="21480"/>
                    <a:pt x="8083" y="21480"/>
                  </a:cubicBezTo>
                  <a:cubicBezTo>
                    <a:pt x="8083" y="21480"/>
                    <a:pt x="8129" y="21520"/>
                    <a:pt x="8129" y="21560"/>
                  </a:cubicBezTo>
                  <a:cubicBezTo>
                    <a:pt x="8129" y="21560"/>
                    <a:pt x="8083" y="21600"/>
                    <a:pt x="8083" y="21600"/>
                  </a:cubicBezTo>
                  <a:cubicBezTo>
                    <a:pt x="7339" y="21600"/>
                    <a:pt x="7339" y="21600"/>
                    <a:pt x="7339" y="21600"/>
                  </a:cubicBezTo>
                  <a:cubicBezTo>
                    <a:pt x="7293" y="21600"/>
                    <a:pt x="7293" y="21560"/>
                    <a:pt x="7293" y="21560"/>
                  </a:cubicBezTo>
                  <a:close/>
                  <a:moveTo>
                    <a:pt x="8733" y="80"/>
                  </a:moveTo>
                  <a:cubicBezTo>
                    <a:pt x="8733" y="40"/>
                    <a:pt x="8779" y="0"/>
                    <a:pt x="8779" y="0"/>
                  </a:cubicBezTo>
                  <a:cubicBezTo>
                    <a:pt x="9523" y="0"/>
                    <a:pt x="9523" y="0"/>
                    <a:pt x="9523" y="0"/>
                  </a:cubicBezTo>
                  <a:cubicBezTo>
                    <a:pt x="9569" y="0"/>
                    <a:pt x="9569" y="40"/>
                    <a:pt x="9569" y="80"/>
                  </a:cubicBezTo>
                  <a:cubicBezTo>
                    <a:pt x="9569" y="80"/>
                    <a:pt x="9569" y="120"/>
                    <a:pt x="9523" y="120"/>
                  </a:cubicBezTo>
                  <a:cubicBezTo>
                    <a:pt x="8779" y="120"/>
                    <a:pt x="8779" y="120"/>
                    <a:pt x="8779" y="120"/>
                  </a:cubicBezTo>
                  <a:cubicBezTo>
                    <a:pt x="8779" y="120"/>
                    <a:pt x="8733" y="80"/>
                    <a:pt x="8733" y="80"/>
                  </a:cubicBezTo>
                  <a:close/>
                  <a:moveTo>
                    <a:pt x="8733" y="21560"/>
                  </a:moveTo>
                  <a:cubicBezTo>
                    <a:pt x="8733" y="21520"/>
                    <a:pt x="8779" y="21480"/>
                    <a:pt x="8779" y="21480"/>
                  </a:cubicBezTo>
                  <a:cubicBezTo>
                    <a:pt x="9523" y="21480"/>
                    <a:pt x="9523" y="21480"/>
                    <a:pt x="9523" y="21480"/>
                  </a:cubicBezTo>
                  <a:cubicBezTo>
                    <a:pt x="9569" y="21480"/>
                    <a:pt x="9569" y="21520"/>
                    <a:pt x="9569" y="21560"/>
                  </a:cubicBezTo>
                  <a:cubicBezTo>
                    <a:pt x="9569" y="21560"/>
                    <a:pt x="9569" y="21600"/>
                    <a:pt x="9523" y="21600"/>
                  </a:cubicBezTo>
                  <a:cubicBezTo>
                    <a:pt x="8779" y="21600"/>
                    <a:pt x="8779" y="21600"/>
                    <a:pt x="8779" y="21600"/>
                  </a:cubicBezTo>
                  <a:cubicBezTo>
                    <a:pt x="8779" y="21600"/>
                    <a:pt x="8733" y="21560"/>
                    <a:pt x="8733" y="21560"/>
                  </a:cubicBezTo>
                  <a:close/>
                  <a:moveTo>
                    <a:pt x="10173" y="80"/>
                  </a:moveTo>
                  <a:cubicBezTo>
                    <a:pt x="10173" y="40"/>
                    <a:pt x="10219" y="0"/>
                    <a:pt x="10266" y="0"/>
                  </a:cubicBezTo>
                  <a:cubicBezTo>
                    <a:pt x="10963" y="0"/>
                    <a:pt x="10963" y="0"/>
                    <a:pt x="10963" y="0"/>
                  </a:cubicBezTo>
                  <a:cubicBezTo>
                    <a:pt x="11009" y="0"/>
                    <a:pt x="11055" y="40"/>
                    <a:pt x="11055" y="80"/>
                  </a:cubicBezTo>
                  <a:cubicBezTo>
                    <a:pt x="11055" y="80"/>
                    <a:pt x="11009" y="120"/>
                    <a:pt x="10963" y="120"/>
                  </a:cubicBezTo>
                  <a:cubicBezTo>
                    <a:pt x="10266" y="120"/>
                    <a:pt x="10266" y="120"/>
                    <a:pt x="10266" y="120"/>
                  </a:cubicBezTo>
                  <a:cubicBezTo>
                    <a:pt x="10219" y="120"/>
                    <a:pt x="10173" y="80"/>
                    <a:pt x="10173" y="80"/>
                  </a:cubicBezTo>
                  <a:close/>
                  <a:moveTo>
                    <a:pt x="10173" y="21560"/>
                  </a:moveTo>
                  <a:cubicBezTo>
                    <a:pt x="10173" y="21520"/>
                    <a:pt x="10219" y="21480"/>
                    <a:pt x="10266" y="21480"/>
                  </a:cubicBezTo>
                  <a:cubicBezTo>
                    <a:pt x="10963" y="21480"/>
                    <a:pt x="10963" y="21480"/>
                    <a:pt x="10963" y="21480"/>
                  </a:cubicBezTo>
                  <a:cubicBezTo>
                    <a:pt x="11009" y="21480"/>
                    <a:pt x="11055" y="21520"/>
                    <a:pt x="11055" y="21560"/>
                  </a:cubicBezTo>
                  <a:cubicBezTo>
                    <a:pt x="11055" y="21560"/>
                    <a:pt x="11009" y="21600"/>
                    <a:pt x="10963" y="21600"/>
                  </a:cubicBezTo>
                  <a:cubicBezTo>
                    <a:pt x="10266" y="21600"/>
                    <a:pt x="10266" y="21600"/>
                    <a:pt x="10266" y="21600"/>
                  </a:cubicBezTo>
                  <a:cubicBezTo>
                    <a:pt x="10219" y="21600"/>
                    <a:pt x="10173" y="21560"/>
                    <a:pt x="10173" y="21560"/>
                  </a:cubicBezTo>
                  <a:close/>
                  <a:moveTo>
                    <a:pt x="11659" y="80"/>
                  </a:moveTo>
                  <a:cubicBezTo>
                    <a:pt x="11659" y="40"/>
                    <a:pt x="11659" y="0"/>
                    <a:pt x="11706" y="0"/>
                  </a:cubicBezTo>
                  <a:cubicBezTo>
                    <a:pt x="12449" y="0"/>
                    <a:pt x="12449" y="0"/>
                    <a:pt x="12449" y="0"/>
                  </a:cubicBezTo>
                  <a:cubicBezTo>
                    <a:pt x="12449" y="0"/>
                    <a:pt x="12495" y="40"/>
                    <a:pt x="12495" y="80"/>
                  </a:cubicBezTo>
                  <a:cubicBezTo>
                    <a:pt x="12495" y="80"/>
                    <a:pt x="12449" y="120"/>
                    <a:pt x="12449" y="120"/>
                  </a:cubicBezTo>
                  <a:cubicBezTo>
                    <a:pt x="11706" y="120"/>
                    <a:pt x="11706" y="120"/>
                    <a:pt x="11706" y="120"/>
                  </a:cubicBezTo>
                  <a:cubicBezTo>
                    <a:pt x="11659" y="120"/>
                    <a:pt x="11659" y="80"/>
                    <a:pt x="11659" y="80"/>
                  </a:cubicBezTo>
                  <a:close/>
                  <a:moveTo>
                    <a:pt x="11659" y="21560"/>
                  </a:moveTo>
                  <a:cubicBezTo>
                    <a:pt x="11659" y="21520"/>
                    <a:pt x="11659" y="21480"/>
                    <a:pt x="11706" y="21480"/>
                  </a:cubicBezTo>
                  <a:cubicBezTo>
                    <a:pt x="12449" y="21480"/>
                    <a:pt x="12449" y="21480"/>
                    <a:pt x="12449" y="21480"/>
                  </a:cubicBezTo>
                  <a:cubicBezTo>
                    <a:pt x="12449" y="21480"/>
                    <a:pt x="12495" y="21520"/>
                    <a:pt x="12495" y="21560"/>
                  </a:cubicBezTo>
                  <a:cubicBezTo>
                    <a:pt x="12495" y="21560"/>
                    <a:pt x="12449" y="21600"/>
                    <a:pt x="12449" y="21600"/>
                  </a:cubicBezTo>
                  <a:cubicBezTo>
                    <a:pt x="11706" y="21600"/>
                    <a:pt x="11706" y="21600"/>
                    <a:pt x="11706" y="21600"/>
                  </a:cubicBezTo>
                  <a:cubicBezTo>
                    <a:pt x="11659" y="21600"/>
                    <a:pt x="11659" y="21560"/>
                    <a:pt x="11659" y="21560"/>
                  </a:cubicBezTo>
                  <a:close/>
                  <a:moveTo>
                    <a:pt x="13099" y="80"/>
                  </a:moveTo>
                  <a:cubicBezTo>
                    <a:pt x="13099" y="40"/>
                    <a:pt x="13146" y="0"/>
                    <a:pt x="13146" y="0"/>
                  </a:cubicBezTo>
                  <a:cubicBezTo>
                    <a:pt x="13889" y="0"/>
                    <a:pt x="13889" y="0"/>
                    <a:pt x="13889" y="0"/>
                  </a:cubicBezTo>
                  <a:cubicBezTo>
                    <a:pt x="13935" y="0"/>
                    <a:pt x="13935" y="40"/>
                    <a:pt x="13935" y="80"/>
                  </a:cubicBezTo>
                  <a:cubicBezTo>
                    <a:pt x="13935" y="80"/>
                    <a:pt x="13935" y="120"/>
                    <a:pt x="13889" y="120"/>
                  </a:cubicBezTo>
                  <a:cubicBezTo>
                    <a:pt x="13146" y="120"/>
                    <a:pt x="13146" y="120"/>
                    <a:pt x="13146" y="120"/>
                  </a:cubicBezTo>
                  <a:cubicBezTo>
                    <a:pt x="13146" y="120"/>
                    <a:pt x="13099" y="80"/>
                    <a:pt x="13099" y="80"/>
                  </a:cubicBezTo>
                  <a:close/>
                  <a:moveTo>
                    <a:pt x="13099" y="21560"/>
                  </a:moveTo>
                  <a:cubicBezTo>
                    <a:pt x="13099" y="21520"/>
                    <a:pt x="13146" y="21480"/>
                    <a:pt x="13146" y="21480"/>
                  </a:cubicBezTo>
                  <a:cubicBezTo>
                    <a:pt x="13889" y="21480"/>
                    <a:pt x="13889" y="21480"/>
                    <a:pt x="13889" y="21480"/>
                  </a:cubicBezTo>
                  <a:cubicBezTo>
                    <a:pt x="13935" y="21480"/>
                    <a:pt x="13935" y="21520"/>
                    <a:pt x="13935" y="21560"/>
                  </a:cubicBezTo>
                  <a:cubicBezTo>
                    <a:pt x="13935" y="21560"/>
                    <a:pt x="13935" y="21600"/>
                    <a:pt x="13889" y="21600"/>
                  </a:cubicBezTo>
                  <a:cubicBezTo>
                    <a:pt x="13146" y="21600"/>
                    <a:pt x="13146" y="21600"/>
                    <a:pt x="13146" y="21600"/>
                  </a:cubicBezTo>
                  <a:cubicBezTo>
                    <a:pt x="13146" y="21600"/>
                    <a:pt x="13099" y="21560"/>
                    <a:pt x="13099" y="21560"/>
                  </a:cubicBezTo>
                  <a:close/>
                  <a:moveTo>
                    <a:pt x="14539" y="80"/>
                  </a:moveTo>
                  <a:cubicBezTo>
                    <a:pt x="14539" y="40"/>
                    <a:pt x="14586" y="0"/>
                    <a:pt x="14632" y="0"/>
                  </a:cubicBezTo>
                  <a:cubicBezTo>
                    <a:pt x="15329" y="0"/>
                    <a:pt x="15329" y="0"/>
                    <a:pt x="15329" y="0"/>
                  </a:cubicBezTo>
                  <a:cubicBezTo>
                    <a:pt x="15375" y="0"/>
                    <a:pt x="15422" y="40"/>
                    <a:pt x="15422" y="80"/>
                  </a:cubicBezTo>
                  <a:cubicBezTo>
                    <a:pt x="15422" y="80"/>
                    <a:pt x="15375" y="120"/>
                    <a:pt x="15329" y="120"/>
                  </a:cubicBezTo>
                  <a:cubicBezTo>
                    <a:pt x="14632" y="120"/>
                    <a:pt x="14632" y="120"/>
                    <a:pt x="14632" y="120"/>
                  </a:cubicBezTo>
                  <a:cubicBezTo>
                    <a:pt x="14586" y="120"/>
                    <a:pt x="14539" y="80"/>
                    <a:pt x="14539" y="80"/>
                  </a:cubicBezTo>
                  <a:close/>
                  <a:moveTo>
                    <a:pt x="14539" y="21560"/>
                  </a:moveTo>
                  <a:cubicBezTo>
                    <a:pt x="14539" y="21520"/>
                    <a:pt x="14586" y="21480"/>
                    <a:pt x="14632" y="21480"/>
                  </a:cubicBezTo>
                  <a:cubicBezTo>
                    <a:pt x="15329" y="21480"/>
                    <a:pt x="15329" y="21480"/>
                    <a:pt x="15329" y="21480"/>
                  </a:cubicBezTo>
                  <a:cubicBezTo>
                    <a:pt x="15375" y="21480"/>
                    <a:pt x="15422" y="21520"/>
                    <a:pt x="15422" y="21560"/>
                  </a:cubicBezTo>
                  <a:cubicBezTo>
                    <a:pt x="15422" y="21560"/>
                    <a:pt x="15375" y="21600"/>
                    <a:pt x="15329" y="21600"/>
                  </a:cubicBezTo>
                  <a:cubicBezTo>
                    <a:pt x="14632" y="21600"/>
                    <a:pt x="14632" y="21600"/>
                    <a:pt x="14632" y="21600"/>
                  </a:cubicBezTo>
                  <a:cubicBezTo>
                    <a:pt x="14586" y="21600"/>
                    <a:pt x="14539" y="21560"/>
                    <a:pt x="14539" y="21560"/>
                  </a:cubicBezTo>
                  <a:close/>
                  <a:moveTo>
                    <a:pt x="16026" y="80"/>
                  </a:moveTo>
                  <a:cubicBezTo>
                    <a:pt x="16026" y="40"/>
                    <a:pt x="16026" y="0"/>
                    <a:pt x="16072" y="0"/>
                  </a:cubicBezTo>
                  <a:cubicBezTo>
                    <a:pt x="16815" y="0"/>
                    <a:pt x="16815" y="0"/>
                    <a:pt x="16815" y="0"/>
                  </a:cubicBezTo>
                  <a:cubicBezTo>
                    <a:pt x="16815" y="0"/>
                    <a:pt x="16862" y="40"/>
                    <a:pt x="16862" y="80"/>
                  </a:cubicBezTo>
                  <a:cubicBezTo>
                    <a:pt x="16862" y="80"/>
                    <a:pt x="16815" y="120"/>
                    <a:pt x="16815" y="120"/>
                  </a:cubicBezTo>
                  <a:cubicBezTo>
                    <a:pt x="16072" y="120"/>
                    <a:pt x="16072" y="120"/>
                    <a:pt x="16072" y="120"/>
                  </a:cubicBezTo>
                  <a:cubicBezTo>
                    <a:pt x="16026" y="120"/>
                    <a:pt x="16026" y="80"/>
                    <a:pt x="16026" y="80"/>
                  </a:cubicBezTo>
                  <a:close/>
                  <a:moveTo>
                    <a:pt x="16026" y="21560"/>
                  </a:moveTo>
                  <a:cubicBezTo>
                    <a:pt x="16026" y="21520"/>
                    <a:pt x="16026" y="21480"/>
                    <a:pt x="16072" y="21480"/>
                  </a:cubicBezTo>
                  <a:cubicBezTo>
                    <a:pt x="16815" y="21480"/>
                    <a:pt x="16815" y="21480"/>
                    <a:pt x="16815" y="21480"/>
                  </a:cubicBezTo>
                  <a:cubicBezTo>
                    <a:pt x="16815" y="21480"/>
                    <a:pt x="16862" y="21520"/>
                    <a:pt x="16862" y="21560"/>
                  </a:cubicBezTo>
                  <a:cubicBezTo>
                    <a:pt x="16862" y="21560"/>
                    <a:pt x="16815" y="21600"/>
                    <a:pt x="16815" y="21600"/>
                  </a:cubicBezTo>
                  <a:cubicBezTo>
                    <a:pt x="16072" y="21600"/>
                    <a:pt x="16072" y="21600"/>
                    <a:pt x="16072" y="21600"/>
                  </a:cubicBezTo>
                  <a:cubicBezTo>
                    <a:pt x="16026" y="21600"/>
                    <a:pt x="16026" y="21560"/>
                    <a:pt x="16026" y="21560"/>
                  </a:cubicBezTo>
                  <a:close/>
                  <a:moveTo>
                    <a:pt x="17466" y="80"/>
                  </a:moveTo>
                  <a:cubicBezTo>
                    <a:pt x="17466" y="40"/>
                    <a:pt x="17466" y="0"/>
                    <a:pt x="17512" y="0"/>
                  </a:cubicBezTo>
                  <a:cubicBezTo>
                    <a:pt x="18255" y="0"/>
                    <a:pt x="18255" y="0"/>
                    <a:pt x="18255" y="0"/>
                  </a:cubicBezTo>
                  <a:cubicBezTo>
                    <a:pt x="18302" y="0"/>
                    <a:pt x="18302" y="40"/>
                    <a:pt x="18302" y="80"/>
                  </a:cubicBezTo>
                  <a:cubicBezTo>
                    <a:pt x="18302" y="80"/>
                    <a:pt x="18302" y="120"/>
                    <a:pt x="18255" y="120"/>
                  </a:cubicBezTo>
                  <a:cubicBezTo>
                    <a:pt x="17512" y="120"/>
                    <a:pt x="17512" y="120"/>
                    <a:pt x="17512" y="120"/>
                  </a:cubicBezTo>
                  <a:cubicBezTo>
                    <a:pt x="17466" y="120"/>
                    <a:pt x="17466" y="80"/>
                    <a:pt x="17466" y="80"/>
                  </a:cubicBezTo>
                  <a:close/>
                  <a:moveTo>
                    <a:pt x="17466" y="21560"/>
                  </a:moveTo>
                  <a:cubicBezTo>
                    <a:pt x="17466" y="21520"/>
                    <a:pt x="17512" y="21480"/>
                    <a:pt x="17512" y="21480"/>
                  </a:cubicBezTo>
                  <a:cubicBezTo>
                    <a:pt x="18255" y="21480"/>
                    <a:pt x="18255" y="21480"/>
                    <a:pt x="18255" y="21480"/>
                  </a:cubicBezTo>
                  <a:cubicBezTo>
                    <a:pt x="18302" y="21480"/>
                    <a:pt x="18302" y="21520"/>
                    <a:pt x="18302" y="21560"/>
                  </a:cubicBezTo>
                  <a:cubicBezTo>
                    <a:pt x="18302" y="21560"/>
                    <a:pt x="18302" y="21600"/>
                    <a:pt x="18255" y="21600"/>
                  </a:cubicBezTo>
                  <a:cubicBezTo>
                    <a:pt x="17512" y="21600"/>
                    <a:pt x="17512" y="21600"/>
                    <a:pt x="17512" y="21600"/>
                  </a:cubicBezTo>
                  <a:cubicBezTo>
                    <a:pt x="17512" y="21600"/>
                    <a:pt x="17466" y="21560"/>
                    <a:pt x="17466" y="21560"/>
                  </a:cubicBezTo>
                  <a:close/>
                  <a:moveTo>
                    <a:pt x="18906" y="80"/>
                  </a:moveTo>
                  <a:cubicBezTo>
                    <a:pt x="18906" y="40"/>
                    <a:pt x="18952" y="0"/>
                    <a:pt x="18999" y="0"/>
                  </a:cubicBezTo>
                  <a:cubicBezTo>
                    <a:pt x="19417" y="0"/>
                    <a:pt x="19417" y="0"/>
                    <a:pt x="19417" y="0"/>
                  </a:cubicBezTo>
                  <a:cubicBezTo>
                    <a:pt x="19510" y="0"/>
                    <a:pt x="19603" y="0"/>
                    <a:pt x="19695" y="40"/>
                  </a:cubicBezTo>
                  <a:cubicBezTo>
                    <a:pt x="19742" y="40"/>
                    <a:pt x="19788" y="40"/>
                    <a:pt x="19742" y="80"/>
                  </a:cubicBezTo>
                  <a:cubicBezTo>
                    <a:pt x="19742" y="120"/>
                    <a:pt x="19742" y="120"/>
                    <a:pt x="19695" y="120"/>
                  </a:cubicBezTo>
                  <a:cubicBezTo>
                    <a:pt x="19603" y="120"/>
                    <a:pt x="19510" y="120"/>
                    <a:pt x="19417" y="120"/>
                  </a:cubicBezTo>
                  <a:cubicBezTo>
                    <a:pt x="18999" y="120"/>
                    <a:pt x="18999" y="120"/>
                    <a:pt x="18999" y="120"/>
                  </a:cubicBezTo>
                  <a:cubicBezTo>
                    <a:pt x="18952" y="120"/>
                    <a:pt x="18906" y="80"/>
                    <a:pt x="18906" y="80"/>
                  </a:cubicBezTo>
                  <a:close/>
                  <a:moveTo>
                    <a:pt x="18906" y="21560"/>
                  </a:moveTo>
                  <a:cubicBezTo>
                    <a:pt x="18906" y="21520"/>
                    <a:pt x="18952" y="21480"/>
                    <a:pt x="18999" y="21480"/>
                  </a:cubicBezTo>
                  <a:cubicBezTo>
                    <a:pt x="19417" y="21480"/>
                    <a:pt x="19417" y="21480"/>
                    <a:pt x="19417" y="21480"/>
                  </a:cubicBezTo>
                  <a:cubicBezTo>
                    <a:pt x="19510" y="21480"/>
                    <a:pt x="19603" y="21480"/>
                    <a:pt x="19695" y="21480"/>
                  </a:cubicBezTo>
                  <a:cubicBezTo>
                    <a:pt x="19742" y="21480"/>
                    <a:pt x="19742" y="21480"/>
                    <a:pt x="19788" y="21520"/>
                  </a:cubicBezTo>
                  <a:cubicBezTo>
                    <a:pt x="19788" y="21560"/>
                    <a:pt x="19742" y="21560"/>
                    <a:pt x="19695" y="21600"/>
                  </a:cubicBezTo>
                  <a:cubicBezTo>
                    <a:pt x="19603" y="21600"/>
                    <a:pt x="19510" y="21600"/>
                    <a:pt x="19417" y="21600"/>
                  </a:cubicBezTo>
                  <a:cubicBezTo>
                    <a:pt x="18999" y="21600"/>
                    <a:pt x="18999" y="21600"/>
                    <a:pt x="18999" y="21600"/>
                  </a:cubicBezTo>
                  <a:cubicBezTo>
                    <a:pt x="18952" y="21600"/>
                    <a:pt x="18906" y="21560"/>
                    <a:pt x="18906" y="21560"/>
                  </a:cubicBezTo>
                  <a:close/>
                  <a:moveTo>
                    <a:pt x="20346" y="279"/>
                  </a:moveTo>
                  <a:cubicBezTo>
                    <a:pt x="20346" y="239"/>
                    <a:pt x="20346" y="239"/>
                    <a:pt x="20346" y="239"/>
                  </a:cubicBezTo>
                  <a:cubicBezTo>
                    <a:pt x="20346" y="199"/>
                    <a:pt x="20392" y="199"/>
                    <a:pt x="20439" y="199"/>
                  </a:cubicBezTo>
                  <a:cubicBezTo>
                    <a:pt x="20625" y="319"/>
                    <a:pt x="20857" y="438"/>
                    <a:pt x="20996" y="598"/>
                  </a:cubicBezTo>
                  <a:cubicBezTo>
                    <a:pt x="21043" y="638"/>
                    <a:pt x="21043" y="638"/>
                    <a:pt x="20996" y="677"/>
                  </a:cubicBezTo>
                  <a:cubicBezTo>
                    <a:pt x="20996" y="677"/>
                    <a:pt x="20950" y="677"/>
                    <a:pt x="20950" y="677"/>
                  </a:cubicBezTo>
                  <a:cubicBezTo>
                    <a:pt x="20764" y="518"/>
                    <a:pt x="20578" y="399"/>
                    <a:pt x="20346" y="319"/>
                  </a:cubicBezTo>
                  <a:cubicBezTo>
                    <a:pt x="20346" y="319"/>
                    <a:pt x="20346" y="279"/>
                    <a:pt x="20346" y="279"/>
                  </a:cubicBezTo>
                  <a:close/>
                  <a:moveTo>
                    <a:pt x="20346" y="21361"/>
                  </a:moveTo>
                  <a:cubicBezTo>
                    <a:pt x="20346" y="21321"/>
                    <a:pt x="20346" y="21321"/>
                    <a:pt x="20392" y="21281"/>
                  </a:cubicBezTo>
                  <a:cubicBezTo>
                    <a:pt x="20578" y="21201"/>
                    <a:pt x="20764" y="21082"/>
                    <a:pt x="20950" y="20923"/>
                  </a:cubicBezTo>
                  <a:cubicBezTo>
                    <a:pt x="20950" y="20923"/>
                    <a:pt x="20996" y="20923"/>
                    <a:pt x="20996" y="20923"/>
                  </a:cubicBezTo>
                  <a:cubicBezTo>
                    <a:pt x="21043" y="20962"/>
                    <a:pt x="21043" y="21002"/>
                    <a:pt x="21043" y="21002"/>
                  </a:cubicBezTo>
                  <a:cubicBezTo>
                    <a:pt x="20857" y="21162"/>
                    <a:pt x="20671" y="21281"/>
                    <a:pt x="20439" y="21401"/>
                  </a:cubicBezTo>
                  <a:cubicBezTo>
                    <a:pt x="20392" y="21401"/>
                    <a:pt x="20346" y="21401"/>
                    <a:pt x="20346" y="21361"/>
                  </a:cubicBezTo>
                  <a:close/>
                  <a:moveTo>
                    <a:pt x="21321" y="1156"/>
                  </a:moveTo>
                  <a:cubicBezTo>
                    <a:pt x="21321" y="1116"/>
                    <a:pt x="21321" y="1116"/>
                    <a:pt x="21368" y="1116"/>
                  </a:cubicBezTo>
                  <a:cubicBezTo>
                    <a:pt x="21368" y="1076"/>
                    <a:pt x="21414" y="1116"/>
                    <a:pt x="21414" y="1116"/>
                  </a:cubicBezTo>
                  <a:cubicBezTo>
                    <a:pt x="21554" y="1315"/>
                    <a:pt x="21600" y="1554"/>
                    <a:pt x="21600" y="1754"/>
                  </a:cubicBezTo>
                  <a:cubicBezTo>
                    <a:pt x="21600" y="1793"/>
                    <a:pt x="21600" y="1793"/>
                    <a:pt x="21554" y="1793"/>
                  </a:cubicBezTo>
                  <a:cubicBezTo>
                    <a:pt x="21507" y="1793"/>
                    <a:pt x="21507" y="1793"/>
                    <a:pt x="21507" y="1754"/>
                  </a:cubicBezTo>
                  <a:cubicBezTo>
                    <a:pt x="21461" y="1554"/>
                    <a:pt x="21414" y="1355"/>
                    <a:pt x="21321" y="1156"/>
                  </a:cubicBezTo>
                  <a:close/>
                  <a:moveTo>
                    <a:pt x="21321" y="20444"/>
                  </a:moveTo>
                  <a:cubicBezTo>
                    <a:pt x="21321" y="20444"/>
                    <a:pt x="21321" y="20444"/>
                    <a:pt x="21321" y="20444"/>
                  </a:cubicBezTo>
                  <a:cubicBezTo>
                    <a:pt x="21414" y="20245"/>
                    <a:pt x="21461" y="20046"/>
                    <a:pt x="21507" y="19846"/>
                  </a:cubicBezTo>
                  <a:cubicBezTo>
                    <a:pt x="21507" y="19807"/>
                    <a:pt x="21507" y="19807"/>
                    <a:pt x="21554" y="19807"/>
                  </a:cubicBezTo>
                  <a:cubicBezTo>
                    <a:pt x="21600" y="19807"/>
                    <a:pt x="21600" y="19846"/>
                    <a:pt x="21600" y="19846"/>
                  </a:cubicBezTo>
                  <a:cubicBezTo>
                    <a:pt x="21600" y="20086"/>
                    <a:pt x="21554" y="20285"/>
                    <a:pt x="21414" y="20484"/>
                  </a:cubicBezTo>
                  <a:cubicBezTo>
                    <a:pt x="21414" y="20484"/>
                    <a:pt x="21368" y="20524"/>
                    <a:pt x="21368" y="20484"/>
                  </a:cubicBezTo>
                  <a:cubicBezTo>
                    <a:pt x="21321" y="20484"/>
                    <a:pt x="21321" y="20484"/>
                    <a:pt x="21321" y="20444"/>
                  </a:cubicBezTo>
                  <a:close/>
                  <a:moveTo>
                    <a:pt x="21507" y="19209"/>
                  </a:moveTo>
                  <a:cubicBezTo>
                    <a:pt x="21507" y="18611"/>
                    <a:pt x="21507" y="18611"/>
                    <a:pt x="21507" y="18611"/>
                  </a:cubicBezTo>
                  <a:cubicBezTo>
                    <a:pt x="21507" y="18571"/>
                    <a:pt x="21507" y="18571"/>
                    <a:pt x="21554" y="18571"/>
                  </a:cubicBezTo>
                  <a:cubicBezTo>
                    <a:pt x="21600" y="18571"/>
                    <a:pt x="21600" y="18571"/>
                    <a:pt x="21600" y="18611"/>
                  </a:cubicBezTo>
                  <a:cubicBezTo>
                    <a:pt x="21600" y="19209"/>
                    <a:pt x="21600" y="19209"/>
                    <a:pt x="21600" y="19209"/>
                  </a:cubicBezTo>
                  <a:cubicBezTo>
                    <a:pt x="21600" y="19249"/>
                    <a:pt x="21600" y="19289"/>
                    <a:pt x="21554" y="19289"/>
                  </a:cubicBezTo>
                  <a:cubicBezTo>
                    <a:pt x="21507" y="19289"/>
                    <a:pt x="21507" y="19249"/>
                    <a:pt x="21507" y="19209"/>
                  </a:cubicBezTo>
                  <a:close/>
                  <a:moveTo>
                    <a:pt x="21507" y="17973"/>
                  </a:moveTo>
                  <a:cubicBezTo>
                    <a:pt x="21507" y="17336"/>
                    <a:pt x="21507" y="17336"/>
                    <a:pt x="21507" y="17336"/>
                  </a:cubicBezTo>
                  <a:cubicBezTo>
                    <a:pt x="21507" y="17336"/>
                    <a:pt x="21507" y="17296"/>
                    <a:pt x="21554" y="17296"/>
                  </a:cubicBezTo>
                  <a:cubicBezTo>
                    <a:pt x="21600" y="17296"/>
                    <a:pt x="21600" y="17336"/>
                    <a:pt x="21600" y="17336"/>
                  </a:cubicBezTo>
                  <a:cubicBezTo>
                    <a:pt x="21600" y="17973"/>
                    <a:pt x="21600" y="17973"/>
                    <a:pt x="21600" y="17973"/>
                  </a:cubicBezTo>
                  <a:cubicBezTo>
                    <a:pt x="21600" y="18013"/>
                    <a:pt x="21600" y="18013"/>
                    <a:pt x="21554" y="18013"/>
                  </a:cubicBezTo>
                  <a:cubicBezTo>
                    <a:pt x="21507" y="18013"/>
                    <a:pt x="21507" y="18013"/>
                    <a:pt x="21507" y="17973"/>
                  </a:cubicBezTo>
                  <a:close/>
                  <a:moveTo>
                    <a:pt x="21507" y="16738"/>
                  </a:moveTo>
                  <a:cubicBezTo>
                    <a:pt x="21507" y="16100"/>
                    <a:pt x="21507" y="16100"/>
                    <a:pt x="21507" y="16100"/>
                  </a:cubicBezTo>
                  <a:cubicBezTo>
                    <a:pt x="21507" y="16061"/>
                    <a:pt x="21507" y="16061"/>
                    <a:pt x="21554" y="16061"/>
                  </a:cubicBezTo>
                  <a:cubicBezTo>
                    <a:pt x="21600" y="16061"/>
                    <a:pt x="21600" y="16061"/>
                    <a:pt x="21600" y="16100"/>
                  </a:cubicBezTo>
                  <a:cubicBezTo>
                    <a:pt x="21600" y="16738"/>
                    <a:pt x="21600" y="16738"/>
                    <a:pt x="21600" y="16738"/>
                  </a:cubicBezTo>
                  <a:cubicBezTo>
                    <a:pt x="21600" y="16778"/>
                    <a:pt x="21600" y="16778"/>
                    <a:pt x="21554" y="16778"/>
                  </a:cubicBezTo>
                  <a:cubicBezTo>
                    <a:pt x="21507" y="16778"/>
                    <a:pt x="21507" y="16778"/>
                    <a:pt x="21507" y="16738"/>
                  </a:cubicBezTo>
                  <a:close/>
                  <a:moveTo>
                    <a:pt x="21507" y="15503"/>
                  </a:moveTo>
                  <a:cubicBezTo>
                    <a:pt x="21507" y="14865"/>
                    <a:pt x="21507" y="14865"/>
                    <a:pt x="21507" y="14865"/>
                  </a:cubicBezTo>
                  <a:cubicBezTo>
                    <a:pt x="21507" y="14825"/>
                    <a:pt x="21507" y="14825"/>
                    <a:pt x="21554" y="14825"/>
                  </a:cubicBezTo>
                  <a:cubicBezTo>
                    <a:pt x="21600" y="14825"/>
                    <a:pt x="21600" y="14825"/>
                    <a:pt x="21600" y="14865"/>
                  </a:cubicBezTo>
                  <a:cubicBezTo>
                    <a:pt x="21600" y="15503"/>
                    <a:pt x="21600" y="15503"/>
                    <a:pt x="21600" y="15503"/>
                  </a:cubicBezTo>
                  <a:cubicBezTo>
                    <a:pt x="21600" y="15503"/>
                    <a:pt x="21600" y="15542"/>
                    <a:pt x="21554" y="15542"/>
                  </a:cubicBezTo>
                  <a:cubicBezTo>
                    <a:pt x="21507" y="15542"/>
                    <a:pt x="21507" y="15503"/>
                    <a:pt x="21507" y="15503"/>
                  </a:cubicBezTo>
                  <a:close/>
                  <a:moveTo>
                    <a:pt x="21507" y="14227"/>
                  </a:moveTo>
                  <a:cubicBezTo>
                    <a:pt x="21507" y="13630"/>
                    <a:pt x="21507" y="13630"/>
                    <a:pt x="21507" y="13630"/>
                  </a:cubicBezTo>
                  <a:cubicBezTo>
                    <a:pt x="21507" y="13590"/>
                    <a:pt x="21507" y="13550"/>
                    <a:pt x="21554" y="13550"/>
                  </a:cubicBezTo>
                  <a:cubicBezTo>
                    <a:pt x="21600" y="13550"/>
                    <a:pt x="21600" y="13590"/>
                    <a:pt x="21600" y="13630"/>
                  </a:cubicBezTo>
                  <a:cubicBezTo>
                    <a:pt x="21600" y="14227"/>
                    <a:pt x="21600" y="14227"/>
                    <a:pt x="21600" y="14227"/>
                  </a:cubicBezTo>
                  <a:cubicBezTo>
                    <a:pt x="21600" y="14267"/>
                    <a:pt x="21600" y="14267"/>
                    <a:pt x="21554" y="14267"/>
                  </a:cubicBezTo>
                  <a:cubicBezTo>
                    <a:pt x="21507" y="14267"/>
                    <a:pt x="21507" y="14267"/>
                    <a:pt x="21507" y="14227"/>
                  </a:cubicBezTo>
                  <a:close/>
                  <a:moveTo>
                    <a:pt x="21507" y="12992"/>
                  </a:moveTo>
                  <a:cubicBezTo>
                    <a:pt x="21507" y="12354"/>
                    <a:pt x="21507" y="12354"/>
                    <a:pt x="21507" y="12354"/>
                  </a:cubicBezTo>
                  <a:cubicBezTo>
                    <a:pt x="21507" y="12314"/>
                    <a:pt x="21507" y="12314"/>
                    <a:pt x="21554" y="12314"/>
                  </a:cubicBezTo>
                  <a:cubicBezTo>
                    <a:pt x="21600" y="12314"/>
                    <a:pt x="21600" y="12314"/>
                    <a:pt x="21600" y="12354"/>
                  </a:cubicBezTo>
                  <a:cubicBezTo>
                    <a:pt x="21600" y="12992"/>
                    <a:pt x="21600" y="12992"/>
                    <a:pt x="21600" y="12992"/>
                  </a:cubicBezTo>
                  <a:cubicBezTo>
                    <a:pt x="21600" y="13032"/>
                    <a:pt x="21600" y="13032"/>
                    <a:pt x="21554" y="13032"/>
                  </a:cubicBezTo>
                  <a:cubicBezTo>
                    <a:pt x="21507" y="13032"/>
                    <a:pt x="21507" y="13032"/>
                    <a:pt x="21507" y="12992"/>
                  </a:cubicBezTo>
                  <a:close/>
                  <a:moveTo>
                    <a:pt x="21507" y="11756"/>
                  </a:moveTo>
                  <a:cubicBezTo>
                    <a:pt x="21507" y="11119"/>
                    <a:pt x="21507" y="11119"/>
                    <a:pt x="21507" y="11119"/>
                  </a:cubicBezTo>
                  <a:cubicBezTo>
                    <a:pt x="21507" y="11079"/>
                    <a:pt x="21507" y="11079"/>
                    <a:pt x="21554" y="11079"/>
                  </a:cubicBezTo>
                  <a:cubicBezTo>
                    <a:pt x="21600" y="11079"/>
                    <a:pt x="21600" y="11079"/>
                    <a:pt x="21600" y="11119"/>
                  </a:cubicBezTo>
                  <a:cubicBezTo>
                    <a:pt x="21600" y="11756"/>
                    <a:pt x="21600" y="11756"/>
                    <a:pt x="21600" y="11756"/>
                  </a:cubicBezTo>
                  <a:cubicBezTo>
                    <a:pt x="21600" y="11756"/>
                    <a:pt x="21600" y="11796"/>
                    <a:pt x="21554" y="11796"/>
                  </a:cubicBezTo>
                  <a:cubicBezTo>
                    <a:pt x="21507" y="11796"/>
                    <a:pt x="21507" y="11756"/>
                    <a:pt x="21507" y="11756"/>
                  </a:cubicBezTo>
                  <a:close/>
                  <a:moveTo>
                    <a:pt x="21507" y="10481"/>
                  </a:moveTo>
                  <a:cubicBezTo>
                    <a:pt x="21507" y="9883"/>
                    <a:pt x="21507" y="9883"/>
                    <a:pt x="21507" y="9883"/>
                  </a:cubicBezTo>
                  <a:cubicBezTo>
                    <a:pt x="21507" y="9844"/>
                    <a:pt x="21507" y="9804"/>
                    <a:pt x="21554" y="9804"/>
                  </a:cubicBezTo>
                  <a:cubicBezTo>
                    <a:pt x="21600" y="9804"/>
                    <a:pt x="21600" y="9844"/>
                    <a:pt x="21600" y="9883"/>
                  </a:cubicBezTo>
                  <a:cubicBezTo>
                    <a:pt x="21600" y="10481"/>
                    <a:pt x="21600" y="10481"/>
                    <a:pt x="21600" y="10481"/>
                  </a:cubicBezTo>
                  <a:cubicBezTo>
                    <a:pt x="21600" y="10521"/>
                    <a:pt x="21600" y="10561"/>
                    <a:pt x="21554" y="10561"/>
                  </a:cubicBezTo>
                  <a:cubicBezTo>
                    <a:pt x="21507" y="10561"/>
                    <a:pt x="21507" y="10521"/>
                    <a:pt x="21507" y="10481"/>
                  </a:cubicBezTo>
                  <a:close/>
                  <a:moveTo>
                    <a:pt x="21507" y="9246"/>
                  </a:moveTo>
                  <a:cubicBezTo>
                    <a:pt x="21507" y="8608"/>
                    <a:pt x="21507" y="8608"/>
                    <a:pt x="21507" y="8608"/>
                  </a:cubicBezTo>
                  <a:cubicBezTo>
                    <a:pt x="21507" y="8608"/>
                    <a:pt x="21507" y="8568"/>
                    <a:pt x="21554" y="8568"/>
                  </a:cubicBezTo>
                  <a:cubicBezTo>
                    <a:pt x="21600" y="8568"/>
                    <a:pt x="21600" y="8608"/>
                    <a:pt x="21600" y="8608"/>
                  </a:cubicBezTo>
                  <a:cubicBezTo>
                    <a:pt x="21600" y="9246"/>
                    <a:pt x="21600" y="9246"/>
                    <a:pt x="21600" y="9246"/>
                  </a:cubicBezTo>
                  <a:cubicBezTo>
                    <a:pt x="21600" y="9286"/>
                    <a:pt x="21600" y="9286"/>
                    <a:pt x="21554" y="9286"/>
                  </a:cubicBezTo>
                  <a:cubicBezTo>
                    <a:pt x="21507" y="9286"/>
                    <a:pt x="21507" y="9286"/>
                    <a:pt x="21507" y="9246"/>
                  </a:cubicBezTo>
                  <a:close/>
                  <a:moveTo>
                    <a:pt x="21507" y="8010"/>
                  </a:moveTo>
                  <a:cubicBezTo>
                    <a:pt x="21507" y="7373"/>
                    <a:pt x="21507" y="7373"/>
                    <a:pt x="21507" y="7373"/>
                  </a:cubicBezTo>
                  <a:cubicBezTo>
                    <a:pt x="21507" y="7333"/>
                    <a:pt x="21507" y="7333"/>
                    <a:pt x="21554" y="7333"/>
                  </a:cubicBezTo>
                  <a:cubicBezTo>
                    <a:pt x="21600" y="7333"/>
                    <a:pt x="21600" y="7333"/>
                    <a:pt x="21600" y="7373"/>
                  </a:cubicBezTo>
                  <a:cubicBezTo>
                    <a:pt x="21600" y="8010"/>
                    <a:pt x="21600" y="8010"/>
                    <a:pt x="21600" y="8010"/>
                  </a:cubicBezTo>
                  <a:cubicBezTo>
                    <a:pt x="21600" y="8010"/>
                    <a:pt x="21600" y="8050"/>
                    <a:pt x="21554" y="8050"/>
                  </a:cubicBezTo>
                  <a:cubicBezTo>
                    <a:pt x="21507" y="8050"/>
                    <a:pt x="21507" y="8010"/>
                    <a:pt x="21507" y="8010"/>
                  </a:cubicBezTo>
                  <a:close/>
                  <a:moveTo>
                    <a:pt x="21507" y="6735"/>
                  </a:moveTo>
                  <a:cubicBezTo>
                    <a:pt x="21507" y="6137"/>
                    <a:pt x="21507" y="6137"/>
                    <a:pt x="21507" y="6137"/>
                  </a:cubicBezTo>
                  <a:cubicBezTo>
                    <a:pt x="21507" y="6097"/>
                    <a:pt x="21507" y="6058"/>
                    <a:pt x="21554" y="6058"/>
                  </a:cubicBezTo>
                  <a:cubicBezTo>
                    <a:pt x="21600" y="6058"/>
                    <a:pt x="21600" y="6097"/>
                    <a:pt x="21600" y="6137"/>
                  </a:cubicBezTo>
                  <a:cubicBezTo>
                    <a:pt x="21600" y="6735"/>
                    <a:pt x="21600" y="6735"/>
                    <a:pt x="21600" y="6735"/>
                  </a:cubicBezTo>
                  <a:cubicBezTo>
                    <a:pt x="21600" y="6775"/>
                    <a:pt x="21600" y="6815"/>
                    <a:pt x="21554" y="6815"/>
                  </a:cubicBezTo>
                  <a:cubicBezTo>
                    <a:pt x="21507" y="6815"/>
                    <a:pt x="21507" y="6775"/>
                    <a:pt x="21507" y="6735"/>
                  </a:cubicBezTo>
                  <a:close/>
                  <a:moveTo>
                    <a:pt x="21507" y="5500"/>
                  </a:moveTo>
                  <a:cubicBezTo>
                    <a:pt x="21507" y="4862"/>
                    <a:pt x="21507" y="4862"/>
                    <a:pt x="21507" y="4862"/>
                  </a:cubicBezTo>
                  <a:cubicBezTo>
                    <a:pt x="21507" y="4862"/>
                    <a:pt x="21507" y="4822"/>
                    <a:pt x="21554" y="4822"/>
                  </a:cubicBezTo>
                  <a:cubicBezTo>
                    <a:pt x="21600" y="4822"/>
                    <a:pt x="21600" y="4862"/>
                    <a:pt x="21600" y="4862"/>
                  </a:cubicBezTo>
                  <a:cubicBezTo>
                    <a:pt x="21600" y="5500"/>
                    <a:pt x="21600" y="5500"/>
                    <a:pt x="21600" y="5500"/>
                  </a:cubicBezTo>
                  <a:cubicBezTo>
                    <a:pt x="21600" y="5539"/>
                    <a:pt x="21600" y="5539"/>
                    <a:pt x="21554" y="5539"/>
                  </a:cubicBezTo>
                  <a:cubicBezTo>
                    <a:pt x="21507" y="5539"/>
                    <a:pt x="21507" y="5539"/>
                    <a:pt x="21507" y="5500"/>
                  </a:cubicBezTo>
                  <a:close/>
                  <a:moveTo>
                    <a:pt x="21507" y="4264"/>
                  </a:moveTo>
                  <a:cubicBezTo>
                    <a:pt x="21507" y="3627"/>
                    <a:pt x="21507" y="3627"/>
                    <a:pt x="21507" y="3627"/>
                  </a:cubicBezTo>
                  <a:cubicBezTo>
                    <a:pt x="21507" y="3587"/>
                    <a:pt x="21507" y="3587"/>
                    <a:pt x="21554" y="3587"/>
                  </a:cubicBezTo>
                  <a:cubicBezTo>
                    <a:pt x="21600" y="3587"/>
                    <a:pt x="21600" y="3587"/>
                    <a:pt x="21600" y="3627"/>
                  </a:cubicBezTo>
                  <a:cubicBezTo>
                    <a:pt x="21600" y="4264"/>
                    <a:pt x="21600" y="4264"/>
                    <a:pt x="21600" y="4264"/>
                  </a:cubicBezTo>
                  <a:cubicBezTo>
                    <a:pt x="21600" y="4264"/>
                    <a:pt x="21600" y="4304"/>
                    <a:pt x="21554" y="4304"/>
                  </a:cubicBezTo>
                  <a:cubicBezTo>
                    <a:pt x="21507" y="4304"/>
                    <a:pt x="21507" y="4264"/>
                    <a:pt x="21507" y="4264"/>
                  </a:cubicBezTo>
                  <a:close/>
                  <a:moveTo>
                    <a:pt x="21507" y="2989"/>
                  </a:moveTo>
                  <a:cubicBezTo>
                    <a:pt x="21507" y="2391"/>
                    <a:pt x="21507" y="2391"/>
                    <a:pt x="21507" y="2391"/>
                  </a:cubicBezTo>
                  <a:cubicBezTo>
                    <a:pt x="21507" y="2351"/>
                    <a:pt x="21507" y="2311"/>
                    <a:pt x="21554" y="2311"/>
                  </a:cubicBezTo>
                  <a:cubicBezTo>
                    <a:pt x="21600" y="2311"/>
                    <a:pt x="21600" y="2351"/>
                    <a:pt x="21600" y="2391"/>
                  </a:cubicBezTo>
                  <a:cubicBezTo>
                    <a:pt x="21600" y="2989"/>
                    <a:pt x="21600" y="2989"/>
                    <a:pt x="21600" y="2989"/>
                  </a:cubicBezTo>
                  <a:cubicBezTo>
                    <a:pt x="21600" y="3029"/>
                    <a:pt x="21600" y="3069"/>
                    <a:pt x="21554" y="3069"/>
                  </a:cubicBezTo>
                  <a:cubicBezTo>
                    <a:pt x="21507" y="3069"/>
                    <a:pt x="21507" y="3029"/>
                    <a:pt x="21507" y="2989"/>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802" name="Shape 1802"/>
            <p:cNvSpPr/>
            <p:nvPr/>
          </p:nvSpPr>
          <p:spPr>
            <a:xfrm>
              <a:off x="904876" y="2597150"/>
              <a:ext cx="73027" cy="41276"/>
            </a:xfrm>
            <a:custGeom>
              <a:avLst/>
              <a:gdLst/>
              <a:ahLst/>
              <a:cxnLst>
                <a:cxn ang="0">
                  <a:pos x="wd2" y="hd2"/>
                </a:cxn>
                <a:cxn ang="5400000">
                  <a:pos x="wd2" y="hd2"/>
                </a:cxn>
                <a:cxn ang="10800000">
                  <a:pos x="wd2" y="hd2"/>
                </a:cxn>
                <a:cxn ang="16200000">
                  <a:pos x="wd2" y="hd2"/>
                </a:cxn>
              </a:cxnLst>
              <a:rect l="0" t="0" r="r" b="b"/>
              <a:pathLst>
                <a:path w="21600" h="21600" extrusionOk="0">
                  <a:moveTo>
                    <a:pt x="0" y="2400"/>
                  </a:moveTo>
                  <a:cubicBezTo>
                    <a:pt x="0" y="2400"/>
                    <a:pt x="0" y="0"/>
                    <a:pt x="1440" y="0"/>
                  </a:cubicBezTo>
                  <a:cubicBezTo>
                    <a:pt x="1440" y="0"/>
                    <a:pt x="2880" y="0"/>
                    <a:pt x="4320" y="0"/>
                  </a:cubicBezTo>
                  <a:cubicBezTo>
                    <a:pt x="10080" y="14400"/>
                    <a:pt x="10080" y="14400"/>
                    <a:pt x="10080" y="14400"/>
                  </a:cubicBezTo>
                  <a:cubicBezTo>
                    <a:pt x="20160" y="14400"/>
                    <a:pt x="20160" y="14400"/>
                    <a:pt x="20160" y="14400"/>
                  </a:cubicBezTo>
                  <a:cubicBezTo>
                    <a:pt x="20160" y="14400"/>
                    <a:pt x="21600" y="16800"/>
                    <a:pt x="21600" y="19200"/>
                  </a:cubicBezTo>
                  <a:cubicBezTo>
                    <a:pt x="21600" y="19200"/>
                    <a:pt x="20160" y="21600"/>
                    <a:pt x="20160" y="21600"/>
                  </a:cubicBezTo>
                  <a:cubicBezTo>
                    <a:pt x="8640" y="21600"/>
                    <a:pt x="8640" y="21600"/>
                    <a:pt x="8640" y="21600"/>
                  </a:cubicBezTo>
                  <a:cubicBezTo>
                    <a:pt x="7200" y="21600"/>
                    <a:pt x="7200" y="21600"/>
                    <a:pt x="7200" y="19200"/>
                  </a:cubicBezTo>
                  <a:cubicBezTo>
                    <a:pt x="0" y="4800"/>
                    <a:pt x="0" y="4800"/>
                    <a:pt x="0" y="4800"/>
                  </a:cubicBezTo>
                  <a:lnTo>
                    <a:pt x="0" y="2400"/>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803" name="Shape 1803"/>
            <p:cNvSpPr/>
            <p:nvPr/>
          </p:nvSpPr>
          <p:spPr>
            <a:xfrm>
              <a:off x="133350" y="1435100"/>
              <a:ext cx="742951" cy="1108076"/>
            </a:xfrm>
            <a:custGeom>
              <a:avLst/>
              <a:gdLst/>
              <a:ahLst/>
              <a:cxnLst>
                <a:cxn ang="0">
                  <a:pos x="wd2" y="hd2"/>
                </a:cxn>
                <a:cxn ang="5400000">
                  <a:pos x="wd2" y="hd2"/>
                </a:cxn>
                <a:cxn ang="10800000">
                  <a:pos x="wd2" y="hd2"/>
                </a:cxn>
                <a:cxn ang="16200000">
                  <a:pos x="wd2" y="hd2"/>
                </a:cxn>
              </a:cxnLst>
              <a:rect l="0" t="0" r="r" b="b"/>
              <a:pathLst>
                <a:path w="21600" h="21600" extrusionOk="0">
                  <a:moveTo>
                    <a:pt x="0" y="93"/>
                  </a:moveTo>
                  <a:cubicBezTo>
                    <a:pt x="0" y="93"/>
                    <a:pt x="0" y="0"/>
                    <a:pt x="138" y="0"/>
                  </a:cubicBezTo>
                  <a:cubicBezTo>
                    <a:pt x="138" y="0"/>
                    <a:pt x="277" y="0"/>
                    <a:pt x="415" y="0"/>
                  </a:cubicBezTo>
                  <a:cubicBezTo>
                    <a:pt x="1662" y="1303"/>
                    <a:pt x="1662" y="1303"/>
                    <a:pt x="1662" y="1303"/>
                  </a:cubicBezTo>
                  <a:cubicBezTo>
                    <a:pt x="1662" y="1397"/>
                    <a:pt x="1662" y="1397"/>
                    <a:pt x="1523" y="1490"/>
                  </a:cubicBezTo>
                  <a:cubicBezTo>
                    <a:pt x="1523" y="1490"/>
                    <a:pt x="1385" y="1490"/>
                    <a:pt x="1246" y="1397"/>
                  </a:cubicBezTo>
                  <a:cubicBezTo>
                    <a:pt x="0" y="186"/>
                    <a:pt x="0" y="186"/>
                    <a:pt x="0" y="186"/>
                  </a:cubicBezTo>
                  <a:lnTo>
                    <a:pt x="0" y="93"/>
                  </a:lnTo>
                  <a:close/>
                  <a:moveTo>
                    <a:pt x="2492" y="2607"/>
                  </a:moveTo>
                  <a:cubicBezTo>
                    <a:pt x="2492" y="2607"/>
                    <a:pt x="2492" y="2514"/>
                    <a:pt x="2631" y="2514"/>
                  </a:cubicBezTo>
                  <a:cubicBezTo>
                    <a:pt x="2631" y="2514"/>
                    <a:pt x="2769" y="2514"/>
                    <a:pt x="2908" y="2514"/>
                  </a:cubicBezTo>
                  <a:cubicBezTo>
                    <a:pt x="4154" y="3817"/>
                    <a:pt x="4154" y="3817"/>
                    <a:pt x="4154" y="3817"/>
                  </a:cubicBezTo>
                  <a:cubicBezTo>
                    <a:pt x="4154" y="3817"/>
                    <a:pt x="4154" y="3910"/>
                    <a:pt x="4015" y="4003"/>
                  </a:cubicBezTo>
                  <a:cubicBezTo>
                    <a:pt x="4015" y="4003"/>
                    <a:pt x="3877" y="4003"/>
                    <a:pt x="3738" y="3910"/>
                  </a:cubicBezTo>
                  <a:cubicBezTo>
                    <a:pt x="2492" y="2700"/>
                    <a:pt x="2492" y="2700"/>
                    <a:pt x="2492" y="2700"/>
                  </a:cubicBezTo>
                  <a:lnTo>
                    <a:pt x="2492" y="2607"/>
                  </a:lnTo>
                  <a:close/>
                  <a:moveTo>
                    <a:pt x="4985" y="5121"/>
                  </a:moveTo>
                  <a:cubicBezTo>
                    <a:pt x="4985" y="5121"/>
                    <a:pt x="4985" y="5028"/>
                    <a:pt x="5123" y="5028"/>
                  </a:cubicBezTo>
                  <a:cubicBezTo>
                    <a:pt x="5123" y="5028"/>
                    <a:pt x="5262" y="5028"/>
                    <a:pt x="5400" y="5028"/>
                  </a:cubicBezTo>
                  <a:cubicBezTo>
                    <a:pt x="6646" y="6331"/>
                    <a:pt x="6646" y="6331"/>
                    <a:pt x="6646" y="6331"/>
                  </a:cubicBezTo>
                  <a:cubicBezTo>
                    <a:pt x="6646" y="6331"/>
                    <a:pt x="6646" y="6424"/>
                    <a:pt x="6508" y="6517"/>
                  </a:cubicBezTo>
                  <a:cubicBezTo>
                    <a:pt x="6508" y="6517"/>
                    <a:pt x="6369" y="6517"/>
                    <a:pt x="6231" y="6424"/>
                  </a:cubicBezTo>
                  <a:cubicBezTo>
                    <a:pt x="4985" y="5214"/>
                    <a:pt x="4985" y="5214"/>
                    <a:pt x="4985" y="5214"/>
                  </a:cubicBezTo>
                  <a:lnTo>
                    <a:pt x="4985" y="5121"/>
                  </a:lnTo>
                  <a:close/>
                  <a:moveTo>
                    <a:pt x="7477" y="7634"/>
                  </a:moveTo>
                  <a:cubicBezTo>
                    <a:pt x="7477" y="7634"/>
                    <a:pt x="7477" y="7541"/>
                    <a:pt x="7615" y="7541"/>
                  </a:cubicBezTo>
                  <a:cubicBezTo>
                    <a:pt x="7615" y="7541"/>
                    <a:pt x="7754" y="7541"/>
                    <a:pt x="7892" y="7541"/>
                  </a:cubicBezTo>
                  <a:cubicBezTo>
                    <a:pt x="9138" y="8845"/>
                    <a:pt x="9138" y="8845"/>
                    <a:pt x="9138" y="8845"/>
                  </a:cubicBezTo>
                  <a:cubicBezTo>
                    <a:pt x="9138" y="8845"/>
                    <a:pt x="9138" y="8938"/>
                    <a:pt x="9000" y="9031"/>
                  </a:cubicBezTo>
                  <a:cubicBezTo>
                    <a:pt x="9000" y="9031"/>
                    <a:pt x="8862" y="9031"/>
                    <a:pt x="8723" y="8938"/>
                  </a:cubicBezTo>
                  <a:cubicBezTo>
                    <a:pt x="7477" y="7728"/>
                    <a:pt x="7477" y="7728"/>
                    <a:pt x="7477" y="7728"/>
                  </a:cubicBezTo>
                  <a:lnTo>
                    <a:pt x="7477" y="7634"/>
                  </a:lnTo>
                  <a:close/>
                  <a:moveTo>
                    <a:pt x="9969" y="10148"/>
                  </a:moveTo>
                  <a:cubicBezTo>
                    <a:pt x="9969" y="10148"/>
                    <a:pt x="9969" y="10055"/>
                    <a:pt x="10108" y="10055"/>
                  </a:cubicBezTo>
                  <a:cubicBezTo>
                    <a:pt x="10108" y="10055"/>
                    <a:pt x="10246" y="10055"/>
                    <a:pt x="10385" y="10055"/>
                  </a:cubicBezTo>
                  <a:cubicBezTo>
                    <a:pt x="11631" y="11359"/>
                    <a:pt x="11631" y="11359"/>
                    <a:pt x="11631" y="11359"/>
                  </a:cubicBezTo>
                  <a:cubicBezTo>
                    <a:pt x="11631" y="11359"/>
                    <a:pt x="11631" y="11452"/>
                    <a:pt x="11492" y="11545"/>
                  </a:cubicBezTo>
                  <a:cubicBezTo>
                    <a:pt x="11492" y="11545"/>
                    <a:pt x="11354" y="11545"/>
                    <a:pt x="11215" y="11452"/>
                  </a:cubicBezTo>
                  <a:cubicBezTo>
                    <a:pt x="9969" y="10241"/>
                    <a:pt x="9969" y="10241"/>
                    <a:pt x="9969" y="10241"/>
                  </a:cubicBezTo>
                  <a:lnTo>
                    <a:pt x="9969" y="10148"/>
                  </a:lnTo>
                  <a:close/>
                  <a:moveTo>
                    <a:pt x="12462" y="12662"/>
                  </a:moveTo>
                  <a:cubicBezTo>
                    <a:pt x="12462" y="12662"/>
                    <a:pt x="12462" y="12569"/>
                    <a:pt x="12600" y="12569"/>
                  </a:cubicBezTo>
                  <a:cubicBezTo>
                    <a:pt x="12600" y="12569"/>
                    <a:pt x="12738" y="12569"/>
                    <a:pt x="12877" y="12569"/>
                  </a:cubicBezTo>
                  <a:cubicBezTo>
                    <a:pt x="14123" y="13872"/>
                    <a:pt x="14123" y="13872"/>
                    <a:pt x="14123" y="13872"/>
                  </a:cubicBezTo>
                  <a:cubicBezTo>
                    <a:pt x="14123" y="13872"/>
                    <a:pt x="14123" y="13966"/>
                    <a:pt x="13985" y="14059"/>
                  </a:cubicBezTo>
                  <a:cubicBezTo>
                    <a:pt x="13985" y="14059"/>
                    <a:pt x="13846" y="14059"/>
                    <a:pt x="13708" y="13966"/>
                  </a:cubicBezTo>
                  <a:cubicBezTo>
                    <a:pt x="12462" y="12755"/>
                    <a:pt x="12462" y="12755"/>
                    <a:pt x="12462" y="12755"/>
                  </a:cubicBezTo>
                  <a:lnTo>
                    <a:pt x="12462" y="12662"/>
                  </a:lnTo>
                  <a:close/>
                  <a:moveTo>
                    <a:pt x="14954" y="15176"/>
                  </a:moveTo>
                  <a:cubicBezTo>
                    <a:pt x="14954" y="15176"/>
                    <a:pt x="14954" y="15083"/>
                    <a:pt x="15092" y="15083"/>
                  </a:cubicBezTo>
                  <a:cubicBezTo>
                    <a:pt x="15092" y="15083"/>
                    <a:pt x="15231" y="15083"/>
                    <a:pt x="15369" y="15083"/>
                  </a:cubicBezTo>
                  <a:cubicBezTo>
                    <a:pt x="16615" y="16386"/>
                    <a:pt x="16615" y="16386"/>
                    <a:pt x="16615" y="16386"/>
                  </a:cubicBezTo>
                  <a:cubicBezTo>
                    <a:pt x="16615" y="16386"/>
                    <a:pt x="16615" y="16479"/>
                    <a:pt x="16477" y="16572"/>
                  </a:cubicBezTo>
                  <a:cubicBezTo>
                    <a:pt x="16477" y="16572"/>
                    <a:pt x="16338" y="16572"/>
                    <a:pt x="16200" y="16479"/>
                  </a:cubicBezTo>
                  <a:cubicBezTo>
                    <a:pt x="14954" y="15269"/>
                    <a:pt x="14954" y="15269"/>
                    <a:pt x="14954" y="15269"/>
                  </a:cubicBezTo>
                  <a:lnTo>
                    <a:pt x="14954" y="15176"/>
                  </a:lnTo>
                  <a:close/>
                  <a:moveTo>
                    <a:pt x="17446" y="17690"/>
                  </a:moveTo>
                  <a:cubicBezTo>
                    <a:pt x="17446" y="17690"/>
                    <a:pt x="17446" y="17597"/>
                    <a:pt x="17585" y="17597"/>
                  </a:cubicBezTo>
                  <a:cubicBezTo>
                    <a:pt x="17585" y="17597"/>
                    <a:pt x="17723" y="17597"/>
                    <a:pt x="17862" y="17597"/>
                  </a:cubicBezTo>
                  <a:cubicBezTo>
                    <a:pt x="19108" y="18900"/>
                    <a:pt x="19108" y="18900"/>
                    <a:pt x="19108" y="18900"/>
                  </a:cubicBezTo>
                  <a:cubicBezTo>
                    <a:pt x="19108" y="18900"/>
                    <a:pt x="19108" y="18993"/>
                    <a:pt x="18969" y="19086"/>
                  </a:cubicBezTo>
                  <a:cubicBezTo>
                    <a:pt x="18969" y="19086"/>
                    <a:pt x="18831" y="19086"/>
                    <a:pt x="18692" y="18993"/>
                  </a:cubicBezTo>
                  <a:cubicBezTo>
                    <a:pt x="17446" y="17783"/>
                    <a:pt x="17446" y="17783"/>
                    <a:pt x="17446" y="17783"/>
                  </a:cubicBezTo>
                  <a:lnTo>
                    <a:pt x="17446" y="17690"/>
                  </a:lnTo>
                  <a:close/>
                  <a:moveTo>
                    <a:pt x="19938" y="20203"/>
                  </a:moveTo>
                  <a:cubicBezTo>
                    <a:pt x="19938" y="20203"/>
                    <a:pt x="19938" y="20110"/>
                    <a:pt x="20077" y="20110"/>
                  </a:cubicBezTo>
                  <a:cubicBezTo>
                    <a:pt x="20077" y="20110"/>
                    <a:pt x="20215" y="20110"/>
                    <a:pt x="20354" y="20110"/>
                  </a:cubicBezTo>
                  <a:cubicBezTo>
                    <a:pt x="21600" y="21414"/>
                    <a:pt x="21600" y="21414"/>
                    <a:pt x="21600" y="21414"/>
                  </a:cubicBezTo>
                  <a:cubicBezTo>
                    <a:pt x="21600" y="21414"/>
                    <a:pt x="21600" y="21507"/>
                    <a:pt x="21462" y="21600"/>
                  </a:cubicBezTo>
                  <a:cubicBezTo>
                    <a:pt x="21462" y="21600"/>
                    <a:pt x="21323" y="21600"/>
                    <a:pt x="21185" y="21507"/>
                  </a:cubicBezTo>
                  <a:cubicBezTo>
                    <a:pt x="19938" y="20297"/>
                    <a:pt x="19938" y="20297"/>
                    <a:pt x="19938" y="20297"/>
                  </a:cubicBezTo>
                  <a:lnTo>
                    <a:pt x="19938" y="20203"/>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804" name="Shape 1804"/>
            <p:cNvSpPr/>
            <p:nvPr/>
          </p:nvSpPr>
          <p:spPr>
            <a:xfrm>
              <a:off x="69850" y="1308100"/>
              <a:ext cx="34927" cy="762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9450"/>
                    <a:pt x="0" y="9450"/>
                    <a:pt x="0" y="9450"/>
                  </a:cubicBezTo>
                  <a:cubicBezTo>
                    <a:pt x="12343" y="1350"/>
                    <a:pt x="12343" y="1350"/>
                    <a:pt x="12343" y="1350"/>
                  </a:cubicBezTo>
                  <a:cubicBezTo>
                    <a:pt x="15429" y="0"/>
                    <a:pt x="18514" y="0"/>
                    <a:pt x="18514" y="0"/>
                  </a:cubicBezTo>
                  <a:cubicBezTo>
                    <a:pt x="21600" y="1350"/>
                    <a:pt x="21600" y="2700"/>
                    <a:pt x="21600" y="2700"/>
                  </a:cubicBezTo>
                  <a:cubicBezTo>
                    <a:pt x="9257" y="10800"/>
                    <a:pt x="9257" y="10800"/>
                    <a:pt x="9257" y="10800"/>
                  </a:cubicBezTo>
                  <a:cubicBezTo>
                    <a:pt x="21600" y="18900"/>
                    <a:pt x="21600" y="18900"/>
                    <a:pt x="21600" y="18900"/>
                  </a:cubicBezTo>
                  <a:cubicBezTo>
                    <a:pt x="21600" y="20250"/>
                    <a:pt x="21600" y="20250"/>
                    <a:pt x="18514" y="21600"/>
                  </a:cubicBezTo>
                  <a:cubicBezTo>
                    <a:pt x="18514" y="21600"/>
                    <a:pt x="15429" y="21600"/>
                    <a:pt x="12343" y="20250"/>
                  </a:cubicBezTo>
                  <a:cubicBezTo>
                    <a:pt x="0" y="12150"/>
                    <a:pt x="0" y="12150"/>
                    <a:pt x="0" y="12150"/>
                  </a:cubicBezTo>
                  <a:lnTo>
                    <a:pt x="0" y="10800"/>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805" name="Shape 1805"/>
            <p:cNvSpPr/>
            <p:nvPr/>
          </p:nvSpPr>
          <p:spPr>
            <a:xfrm>
              <a:off x="133350" y="147245"/>
              <a:ext cx="742951" cy="1110574"/>
            </a:xfrm>
            <a:custGeom>
              <a:avLst/>
              <a:gdLst/>
              <a:ahLst/>
              <a:cxnLst>
                <a:cxn ang="0">
                  <a:pos x="wd2" y="hd2"/>
                </a:cxn>
                <a:cxn ang="5400000">
                  <a:pos x="wd2" y="hd2"/>
                </a:cxn>
                <a:cxn ang="10800000">
                  <a:pos x="wd2" y="hd2"/>
                </a:cxn>
                <a:cxn ang="16200000">
                  <a:pos x="wd2" y="hd2"/>
                </a:cxn>
              </a:cxnLst>
              <a:rect l="0" t="0" r="r" b="b"/>
              <a:pathLst>
                <a:path w="21600" h="21525" extrusionOk="0">
                  <a:moveTo>
                    <a:pt x="0" y="21392"/>
                  </a:moveTo>
                  <a:cubicBezTo>
                    <a:pt x="0" y="21299"/>
                    <a:pt x="0" y="21299"/>
                    <a:pt x="0" y="21299"/>
                  </a:cubicBezTo>
                  <a:cubicBezTo>
                    <a:pt x="1246" y="20094"/>
                    <a:pt x="1246" y="20094"/>
                    <a:pt x="1246" y="20094"/>
                  </a:cubicBezTo>
                  <a:cubicBezTo>
                    <a:pt x="1385" y="20001"/>
                    <a:pt x="1523" y="20001"/>
                    <a:pt x="1523" y="20001"/>
                  </a:cubicBezTo>
                  <a:cubicBezTo>
                    <a:pt x="1662" y="20094"/>
                    <a:pt x="1662" y="20186"/>
                    <a:pt x="1662" y="20186"/>
                  </a:cubicBezTo>
                  <a:cubicBezTo>
                    <a:pt x="415" y="21484"/>
                    <a:pt x="415" y="21484"/>
                    <a:pt x="415" y="21484"/>
                  </a:cubicBezTo>
                  <a:cubicBezTo>
                    <a:pt x="277" y="21484"/>
                    <a:pt x="138" y="21577"/>
                    <a:pt x="138" y="21484"/>
                  </a:cubicBezTo>
                  <a:cubicBezTo>
                    <a:pt x="0" y="21484"/>
                    <a:pt x="0" y="21392"/>
                    <a:pt x="0" y="21392"/>
                  </a:cubicBezTo>
                  <a:close/>
                  <a:moveTo>
                    <a:pt x="2492" y="18889"/>
                  </a:moveTo>
                  <a:cubicBezTo>
                    <a:pt x="2492" y="18796"/>
                    <a:pt x="2492" y="18796"/>
                    <a:pt x="2492" y="18796"/>
                  </a:cubicBezTo>
                  <a:cubicBezTo>
                    <a:pt x="3738" y="17591"/>
                    <a:pt x="3738" y="17591"/>
                    <a:pt x="3738" y="17591"/>
                  </a:cubicBezTo>
                  <a:cubicBezTo>
                    <a:pt x="3877" y="17498"/>
                    <a:pt x="4015" y="17498"/>
                    <a:pt x="4015" y="17498"/>
                  </a:cubicBezTo>
                  <a:cubicBezTo>
                    <a:pt x="4154" y="17591"/>
                    <a:pt x="4154" y="17683"/>
                    <a:pt x="4154" y="17683"/>
                  </a:cubicBezTo>
                  <a:cubicBezTo>
                    <a:pt x="2908" y="18981"/>
                    <a:pt x="2908" y="18981"/>
                    <a:pt x="2908" y="18981"/>
                  </a:cubicBezTo>
                  <a:cubicBezTo>
                    <a:pt x="2769" y="18981"/>
                    <a:pt x="2631" y="19074"/>
                    <a:pt x="2631" y="18981"/>
                  </a:cubicBezTo>
                  <a:cubicBezTo>
                    <a:pt x="2492" y="18981"/>
                    <a:pt x="2492" y="18889"/>
                    <a:pt x="2492" y="18889"/>
                  </a:cubicBezTo>
                  <a:close/>
                  <a:moveTo>
                    <a:pt x="4985" y="16386"/>
                  </a:moveTo>
                  <a:cubicBezTo>
                    <a:pt x="4985" y="16293"/>
                    <a:pt x="4985" y="16293"/>
                    <a:pt x="4985" y="16293"/>
                  </a:cubicBezTo>
                  <a:cubicBezTo>
                    <a:pt x="6231" y="15088"/>
                    <a:pt x="6231" y="15088"/>
                    <a:pt x="6231" y="15088"/>
                  </a:cubicBezTo>
                  <a:cubicBezTo>
                    <a:pt x="6369" y="14995"/>
                    <a:pt x="6508" y="14995"/>
                    <a:pt x="6508" y="14995"/>
                  </a:cubicBezTo>
                  <a:cubicBezTo>
                    <a:pt x="6646" y="15088"/>
                    <a:pt x="6646" y="15180"/>
                    <a:pt x="6646" y="15180"/>
                  </a:cubicBezTo>
                  <a:cubicBezTo>
                    <a:pt x="5400" y="16478"/>
                    <a:pt x="5400" y="16478"/>
                    <a:pt x="5400" y="16478"/>
                  </a:cubicBezTo>
                  <a:cubicBezTo>
                    <a:pt x="5262" y="16478"/>
                    <a:pt x="5123" y="16571"/>
                    <a:pt x="5123" y="16478"/>
                  </a:cubicBezTo>
                  <a:cubicBezTo>
                    <a:pt x="4985" y="16478"/>
                    <a:pt x="4985" y="16478"/>
                    <a:pt x="4985" y="16386"/>
                  </a:cubicBezTo>
                  <a:close/>
                  <a:moveTo>
                    <a:pt x="7477" y="13883"/>
                  </a:moveTo>
                  <a:cubicBezTo>
                    <a:pt x="7477" y="13790"/>
                    <a:pt x="7477" y="13790"/>
                    <a:pt x="7477" y="13790"/>
                  </a:cubicBezTo>
                  <a:cubicBezTo>
                    <a:pt x="8723" y="12585"/>
                    <a:pt x="8723" y="12585"/>
                    <a:pt x="8723" y="12585"/>
                  </a:cubicBezTo>
                  <a:cubicBezTo>
                    <a:pt x="8862" y="12492"/>
                    <a:pt x="9000" y="12492"/>
                    <a:pt x="9000" y="12585"/>
                  </a:cubicBezTo>
                  <a:cubicBezTo>
                    <a:pt x="9138" y="12585"/>
                    <a:pt x="9138" y="12677"/>
                    <a:pt x="9138" y="12677"/>
                  </a:cubicBezTo>
                  <a:cubicBezTo>
                    <a:pt x="7892" y="13975"/>
                    <a:pt x="7892" y="13975"/>
                    <a:pt x="7892" y="13975"/>
                  </a:cubicBezTo>
                  <a:cubicBezTo>
                    <a:pt x="7754" y="13975"/>
                    <a:pt x="7615" y="14068"/>
                    <a:pt x="7615" y="13975"/>
                  </a:cubicBezTo>
                  <a:cubicBezTo>
                    <a:pt x="7477" y="13975"/>
                    <a:pt x="7477" y="13975"/>
                    <a:pt x="7477" y="13883"/>
                  </a:cubicBezTo>
                  <a:close/>
                  <a:moveTo>
                    <a:pt x="9969" y="11380"/>
                  </a:moveTo>
                  <a:cubicBezTo>
                    <a:pt x="9969" y="11287"/>
                    <a:pt x="9969" y="11287"/>
                    <a:pt x="9969" y="11287"/>
                  </a:cubicBezTo>
                  <a:cubicBezTo>
                    <a:pt x="11215" y="10082"/>
                    <a:pt x="11215" y="10082"/>
                    <a:pt x="11215" y="10082"/>
                  </a:cubicBezTo>
                  <a:cubicBezTo>
                    <a:pt x="11354" y="9989"/>
                    <a:pt x="11492" y="9989"/>
                    <a:pt x="11492" y="10082"/>
                  </a:cubicBezTo>
                  <a:cubicBezTo>
                    <a:pt x="11631" y="10082"/>
                    <a:pt x="11631" y="10174"/>
                    <a:pt x="11631" y="10174"/>
                  </a:cubicBezTo>
                  <a:cubicBezTo>
                    <a:pt x="10385" y="11472"/>
                    <a:pt x="10385" y="11472"/>
                    <a:pt x="10385" y="11472"/>
                  </a:cubicBezTo>
                  <a:cubicBezTo>
                    <a:pt x="10246" y="11472"/>
                    <a:pt x="10108" y="11565"/>
                    <a:pt x="10108" y="11472"/>
                  </a:cubicBezTo>
                  <a:cubicBezTo>
                    <a:pt x="9969" y="11472"/>
                    <a:pt x="9969" y="11472"/>
                    <a:pt x="9969" y="11380"/>
                  </a:cubicBezTo>
                  <a:close/>
                  <a:moveTo>
                    <a:pt x="12462" y="8877"/>
                  </a:moveTo>
                  <a:cubicBezTo>
                    <a:pt x="12462" y="8784"/>
                    <a:pt x="12462" y="8784"/>
                    <a:pt x="12462" y="8784"/>
                  </a:cubicBezTo>
                  <a:cubicBezTo>
                    <a:pt x="13708" y="7579"/>
                    <a:pt x="13708" y="7579"/>
                    <a:pt x="13708" y="7579"/>
                  </a:cubicBezTo>
                  <a:cubicBezTo>
                    <a:pt x="13846" y="7486"/>
                    <a:pt x="13985" y="7486"/>
                    <a:pt x="13985" y="7579"/>
                  </a:cubicBezTo>
                  <a:cubicBezTo>
                    <a:pt x="14123" y="7579"/>
                    <a:pt x="14123" y="7671"/>
                    <a:pt x="14123" y="7671"/>
                  </a:cubicBezTo>
                  <a:cubicBezTo>
                    <a:pt x="12877" y="8969"/>
                    <a:pt x="12877" y="8969"/>
                    <a:pt x="12877" y="8969"/>
                  </a:cubicBezTo>
                  <a:cubicBezTo>
                    <a:pt x="12738" y="8969"/>
                    <a:pt x="12600" y="9062"/>
                    <a:pt x="12600" y="8969"/>
                  </a:cubicBezTo>
                  <a:cubicBezTo>
                    <a:pt x="12462" y="8969"/>
                    <a:pt x="12462" y="8969"/>
                    <a:pt x="12462" y="8877"/>
                  </a:cubicBezTo>
                  <a:close/>
                  <a:moveTo>
                    <a:pt x="14954" y="6374"/>
                  </a:moveTo>
                  <a:cubicBezTo>
                    <a:pt x="14954" y="6281"/>
                    <a:pt x="14954" y="6281"/>
                    <a:pt x="14954" y="6281"/>
                  </a:cubicBezTo>
                  <a:cubicBezTo>
                    <a:pt x="16200" y="5076"/>
                    <a:pt x="16200" y="5076"/>
                    <a:pt x="16200" y="5076"/>
                  </a:cubicBezTo>
                  <a:cubicBezTo>
                    <a:pt x="16338" y="4983"/>
                    <a:pt x="16477" y="4983"/>
                    <a:pt x="16477" y="5076"/>
                  </a:cubicBezTo>
                  <a:cubicBezTo>
                    <a:pt x="16615" y="5076"/>
                    <a:pt x="16615" y="5168"/>
                    <a:pt x="16615" y="5168"/>
                  </a:cubicBezTo>
                  <a:cubicBezTo>
                    <a:pt x="15369" y="6466"/>
                    <a:pt x="15369" y="6466"/>
                    <a:pt x="15369" y="6466"/>
                  </a:cubicBezTo>
                  <a:cubicBezTo>
                    <a:pt x="15231" y="6466"/>
                    <a:pt x="15092" y="6559"/>
                    <a:pt x="15092" y="6466"/>
                  </a:cubicBezTo>
                  <a:cubicBezTo>
                    <a:pt x="14954" y="6466"/>
                    <a:pt x="14954" y="6466"/>
                    <a:pt x="14954" y="6374"/>
                  </a:cubicBezTo>
                  <a:close/>
                  <a:moveTo>
                    <a:pt x="17446" y="3871"/>
                  </a:moveTo>
                  <a:cubicBezTo>
                    <a:pt x="17446" y="3778"/>
                    <a:pt x="17446" y="3778"/>
                    <a:pt x="17446" y="3778"/>
                  </a:cubicBezTo>
                  <a:cubicBezTo>
                    <a:pt x="18692" y="2573"/>
                    <a:pt x="18692" y="2573"/>
                    <a:pt x="18692" y="2573"/>
                  </a:cubicBezTo>
                  <a:cubicBezTo>
                    <a:pt x="18831" y="2480"/>
                    <a:pt x="18969" y="2480"/>
                    <a:pt x="18969" y="2573"/>
                  </a:cubicBezTo>
                  <a:cubicBezTo>
                    <a:pt x="19108" y="2573"/>
                    <a:pt x="19108" y="2665"/>
                    <a:pt x="19108" y="2665"/>
                  </a:cubicBezTo>
                  <a:cubicBezTo>
                    <a:pt x="17862" y="3963"/>
                    <a:pt x="17862" y="3963"/>
                    <a:pt x="17862" y="3963"/>
                  </a:cubicBezTo>
                  <a:cubicBezTo>
                    <a:pt x="17723" y="3963"/>
                    <a:pt x="17585" y="4056"/>
                    <a:pt x="17585" y="3963"/>
                  </a:cubicBezTo>
                  <a:cubicBezTo>
                    <a:pt x="17446" y="3963"/>
                    <a:pt x="17446" y="3963"/>
                    <a:pt x="17446" y="3871"/>
                  </a:cubicBezTo>
                  <a:close/>
                  <a:moveTo>
                    <a:pt x="19938" y="1368"/>
                  </a:moveTo>
                  <a:cubicBezTo>
                    <a:pt x="19938" y="1275"/>
                    <a:pt x="19938" y="1275"/>
                    <a:pt x="19938" y="1275"/>
                  </a:cubicBezTo>
                  <a:cubicBezTo>
                    <a:pt x="21185" y="70"/>
                    <a:pt x="21185" y="70"/>
                    <a:pt x="21185" y="70"/>
                  </a:cubicBezTo>
                  <a:cubicBezTo>
                    <a:pt x="21323" y="-23"/>
                    <a:pt x="21462" y="-23"/>
                    <a:pt x="21462" y="70"/>
                  </a:cubicBezTo>
                  <a:cubicBezTo>
                    <a:pt x="21600" y="70"/>
                    <a:pt x="21600" y="162"/>
                    <a:pt x="21600" y="162"/>
                  </a:cubicBezTo>
                  <a:cubicBezTo>
                    <a:pt x="20354" y="1460"/>
                    <a:pt x="20354" y="1460"/>
                    <a:pt x="20354" y="1460"/>
                  </a:cubicBezTo>
                  <a:cubicBezTo>
                    <a:pt x="20215" y="1460"/>
                    <a:pt x="20077" y="1553"/>
                    <a:pt x="20077" y="1460"/>
                  </a:cubicBezTo>
                  <a:cubicBezTo>
                    <a:pt x="19938" y="1460"/>
                    <a:pt x="19938" y="1460"/>
                    <a:pt x="19938" y="1368"/>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806" name="Shape 1806"/>
            <p:cNvSpPr/>
            <p:nvPr/>
          </p:nvSpPr>
          <p:spPr>
            <a:xfrm>
              <a:off x="464696" y="3038475"/>
              <a:ext cx="40131" cy="73027"/>
            </a:xfrm>
            <a:custGeom>
              <a:avLst/>
              <a:gdLst/>
              <a:ahLst/>
              <a:cxnLst>
                <a:cxn ang="0">
                  <a:pos x="wd2" y="hd2"/>
                </a:cxn>
                <a:cxn ang="5400000">
                  <a:pos x="wd2" y="hd2"/>
                </a:cxn>
                <a:cxn ang="10800000">
                  <a:pos x="wd2" y="hd2"/>
                </a:cxn>
                <a:cxn ang="16200000">
                  <a:pos x="wd2" y="hd2"/>
                </a:cxn>
              </a:cxnLst>
              <a:rect l="0" t="0" r="r" b="b"/>
              <a:pathLst>
                <a:path w="21000" h="21600" extrusionOk="0">
                  <a:moveTo>
                    <a:pt x="4200" y="0"/>
                  </a:moveTo>
                  <a:cubicBezTo>
                    <a:pt x="4200" y="0"/>
                    <a:pt x="4200" y="0"/>
                    <a:pt x="4200" y="0"/>
                  </a:cubicBezTo>
                  <a:cubicBezTo>
                    <a:pt x="21000" y="5760"/>
                    <a:pt x="21000" y="5760"/>
                    <a:pt x="21000" y="5760"/>
                  </a:cubicBezTo>
                  <a:cubicBezTo>
                    <a:pt x="21000" y="7200"/>
                    <a:pt x="21000" y="7200"/>
                    <a:pt x="21000" y="7200"/>
                  </a:cubicBezTo>
                  <a:cubicBezTo>
                    <a:pt x="21000" y="18720"/>
                    <a:pt x="21000" y="18720"/>
                    <a:pt x="21000" y="18720"/>
                  </a:cubicBezTo>
                  <a:cubicBezTo>
                    <a:pt x="21000" y="20160"/>
                    <a:pt x="21000" y="21600"/>
                    <a:pt x="18600" y="21600"/>
                  </a:cubicBezTo>
                  <a:cubicBezTo>
                    <a:pt x="16200" y="21600"/>
                    <a:pt x="16200" y="20160"/>
                    <a:pt x="16200" y="18720"/>
                  </a:cubicBezTo>
                  <a:cubicBezTo>
                    <a:pt x="16200" y="8640"/>
                    <a:pt x="16200" y="8640"/>
                    <a:pt x="16200" y="8640"/>
                  </a:cubicBezTo>
                  <a:cubicBezTo>
                    <a:pt x="1800" y="2880"/>
                    <a:pt x="1800" y="2880"/>
                    <a:pt x="1800" y="2880"/>
                  </a:cubicBezTo>
                  <a:cubicBezTo>
                    <a:pt x="-600" y="2880"/>
                    <a:pt x="-600" y="1440"/>
                    <a:pt x="1800" y="0"/>
                  </a:cubicBezTo>
                  <a:cubicBezTo>
                    <a:pt x="1800" y="0"/>
                    <a:pt x="1800" y="0"/>
                    <a:pt x="4200" y="0"/>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807" name="Shape 1807"/>
            <p:cNvSpPr/>
            <p:nvPr/>
          </p:nvSpPr>
          <p:spPr>
            <a:xfrm>
              <a:off x="663574" y="930275"/>
              <a:ext cx="644527" cy="752478"/>
            </a:xfrm>
            <a:custGeom>
              <a:avLst/>
              <a:gdLst/>
              <a:ahLst/>
              <a:cxnLst>
                <a:cxn ang="0">
                  <a:pos x="wd2" y="hd2"/>
                </a:cxn>
                <a:cxn ang="5400000">
                  <a:pos x="wd2" y="hd2"/>
                </a:cxn>
                <a:cxn ang="10800000">
                  <a:pos x="wd2" y="hd2"/>
                </a:cxn>
                <a:cxn ang="16200000">
                  <a:pos x="wd2" y="hd2"/>
                </a:cxn>
              </a:cxnLst>
              <a:rect l="0" t="0" r="r" b="b"/>
              <a:pathLst>
                <a:path w="21600" h="21600" extrusionOk="0">
                  <a:moveTo>
                    <a:pt x="0" y="9296"/>
                  </a:moveTo>
                  <a:lnTo>
                    <a:pt x="0" y="21600"/>
                  </a:lnTo>
                  <a:lnTo>
                    <a:pt x="7129" y="21600"/>
                  </a:lnTo>
                  <a:lnTo>
                    <a:pt x="7129" y="21235"/>
                  </a:lnTo>
                  <a:lnTo>
                    <a:pt x="7342" y="21235"/>
                  </a:lnTo>
                  <a:lnTo>
                    <a:pt x="7342" y="12304"/>
                  </a:lnTo>
                  <a:lnTo>
                    <a:pt x="14258" y="12304"/>
                  </a:lnTo>
                  <a:lnTo>
                    <a:pt x="14258" y="21235"/>
                  </a:lnTo>
                  <a:lnTo>
                    <a:pt x="14365" y="21235"/>
                  </a:lnTo>
                  <a:lnTo>
                    <a:pt x="14365" y="21600"/>
                  </a:lnTo>
                  <a:lnTo>
                    <a:pt x="21600" y="21600"/>
                  </a:lnTo>
                  <a:lnTo>
                    <a:pt x="21600" y="9296"/>
                  </a:lnTo>
                  <a:lnTo>
                    <a:pt x="10640" y="0"/>
                  </a:lnTo>
                  <a:lnTo>
                    <a:pt x="0" y="9296"/>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808" name="Shape 1808"/>
            <p:cNvSpPr/>
            <p:nvPr/>
          </p:nvSpPr>
          <p:spPr>
            <a:xfrm>
              <a:off x="506412" y="782638"/>
              <a:ext cx="952502" cy="524535"/>
            </a:xfrm>
            <a:custGeom>
              <a:avLst/>
              <a:gdLst/>
              <a:ahLst/>
              <a:cxnLst>
                <a:cxn ang="0">
                  <a:pos x="wd2" y="hd2"/>
                </a:cxn>
                <a:cxn ang="5400000">
                  <a:pos x="wd2" y="hd2"/>
                </a:cxn>
                <a:cxn ang="10800000">
                  <a:pos x="wd2" y="hd2"/>
                </a:cxn>
                <a:cxn ang="16200000">
                  <a:pos x="wd2" y="hd2"/>
                </a:cxn>
              </a:cxnLst>
              <a:rect l="0" t="0" r="r" b="b"/>
              <a:pathLst>
                <a:path w="21386" h="21241" extrusionOk="0">
                  <a:moveTo>
                    <a:pt x="21065" y="17936"/>
                  </a:moveTo>
                  <a:cubicBezTo>
                    <a:pt x="11442" y="578"/>
                    <a:pt x="11442" y="578"/>
                    <a:pt x="11442" y="578"/>
                  </a:cubicBezTo>
                  <a:cubicBezTo>
                    <a:pt x="11121" y="-193"/>
                    <a:pt x="10372" y="-193"/>
                    <a:pt x="9944" y="578"/>
                  </a:cubicBezTo>
                  <a:cubicBezTo>
                    <a:pt x="321" y="17936"/>
                    <a:pt x="321" y="17936"/>
                    <a:pt x="321" y="17936"/>
                  </a:cubicBezTo>
                  <a:cubicBezTo>
                    <a:pt x="-107" y="18707"/>
                    <a:pt x="-107" y="19864"/>
                    <a:pt x="321" y="20636"/>
                  </a:cubicBezTo>
                  <a:cubicBezTo>
                    <a:pt x="748" y="21407"/>
                    <a:pt x="1390" y="21407"/>
                    <a:pt x="1818" y="20828"/>
                  </a:cubicBezTo>
                  <a:cubicBezTo>
                    <a:pt x="1925" y="20636"/>
                    <a:pt x="2032" y="20636"/>
                    <a:pt x="2139" y="20443"/>
                  </a:cubicBezTo>
                  <a:cubicBezTo>
                    <a:pt x="10693" y="4821"/>
                    <a:pt x="10693" y="4821"/>
                    <a:pt x="10693" y="4821"/>
                  </a:cubicBezTo>
                  <a:cubicBezTo>
                    <a:pt x="19354" y="20443"/>
                    <a:pt x="19354" y="20443"/>
                    <a:pt x="19354" y="20443"/>
                  </a:cubicBezTo>
                  <a:cubicBezTo>
                    <a:pt x="19461" y="20636"/>
                    <a:pt x="19568" y="20636"/>
                    <a:pt x="19675" y="20828"/>
                  </a:cubicBezTo>
                  <a:cubicBezTo>
                    <a:pt x="19889" y="21021"/>
                    <a:pt x="20103" y="21214"/>
                    <a:pt x="20317" y="21214"/>
                  </a:cubicBezTo>
                  <a:cubicBezTo>
                    <a:pt x="20638" y="21214"/>
                    <a:pt x="20851" y="21021"/>
                    <a:pt x="21065" y="20636"/>
                  </a:cubicBezTo>
                  <a:cubicBezTo>
                    <a:pt x="21493" y="19864"/>
                    <a:pt x="21493" y="18707"/>
                    <a:pt x="21065" y="17936"/>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810" name="Shape 1810"/>
            <p:cNvSpPr/>
            <p:nvPr/>
          </p:nvSpPr>
          <p:spPr>
            <a:xfrm>
              <a:off x="2701926" y="2324101"/>
              <a:ext cx="231777" cy="252715"/>
            </a:xfrm>
            <a:custGeom>
              <a:avLst/>
              <a:gdLst/>
              <a:ahLst/>
              <a:cxnLst>
                <a:cxn ang="0">
                  <a:pos x="wd2" y="hd2"/>
                </a:cxn>
                <a:cxn ang="5400000">
                  <a:pos x="wd2" y="hd2"/>
                </a:cxn>
                <a:cxn ang="10800000">
                  <a:pos x="wd2" y="hd2"/>
                </a:cxn>
                <a:cxn ang="16200000">
                  <a:pos x="wd2" y="hd2"/>
                </a:cxn>
              </a:cxnLst>
              <a:rect l="0" t="0" r="r" b="b"/>
              <a:pathLst>
                <a:path w="21600" h="21225"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8816" y="17200"/>
                    <a:pt x="6612" y="10800"/>
                  </a:cubicBezTo>
                  <a:cubicBezTo>
                    <a:pt x="6171" y="10800"/>
                    <a:pt x="6171" y="10800"/>
                    <a:pt x="6171" y="10800"/>
                  </a:cubicBezTo>
                  <a:cubicBezTo>
                    <a:pt x="6171" y="10800"/>
                    <a:pt x="6171" y="10800"/>
                    <a:pt x="6171" y="10800"/>
                  </a:cubicBezTo>
                  <a:lnTo>
                    <a:pt x="6171" y="20800"/>
                  </a:lnTo>
                  <a:close/>
                </a:path>
              </a:pathLst>
            </a:custGeom>
            <a:solidFill>
              <a:srgbClr val="221F20"/>
            </a:solidFill>
            <a:ln w="12700" cap="flat">
              <a:noFill/>
              <a:miter lim="400000"/>
            </a:ln>
            <a:effectLst/>
          </p:spPr>
          <p:txBody>
            <a:bodyPr wrap="square" lIns="91439" tIns="91439" rIns="91439" bIns="91439" numCol="1" anchor="t">
              <a:noAutofit/>
            </a:bodyPr>
            <a:lstStyle/>
            <a:p/>
          </p:txBody>
        </p:sp>
        <p:sp>
          <p:nvSpPr>
            <p:cNvPr id="1811" name="Shape 1811"/>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42021"/>
            </a:solidFill>
            <a:ln w="12700" cap="flat">
              <a:noFill/>
              <a:miter lim="400000"/>
            </a:ln>
            <a:effectLst/>
          </p:spPr>
          <p:txBody>
            <a:bodyPr wrap="square" lIns="91439" tIns="91439" rIns="91439" bIns="91439" numCol="1" anchor="t">
              <a:noAutofit/>
            </a:bodyPr>
            <a:lstStyle/>
            <a:p/>
          </p:txBody>
        </p:sp>
        <p:sp>
          <p:nvSpPr>
            <p:cNvPr id="1812" name="Shape 1812"/>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52222"/>
            </a:solidFill>
            <a:ln w="12700" cap="flat">
              <a:noFill/>
              <a:miter lim="400000"/>
            </a:ln>
            <a:effectLst/>
          </p:spPr>
          <p:txBody>
            <a:bodyPr wrap="square" lIns="91439" tIns="91439" rIns="91439" bIns="91439" numCol="1" anchor="t">
              <a:noAutofit/>
            </a:bodyPr>
            <a:lstStyle/>
            <a:p/>
          </p:txBody>
        </p:sp>
        <p:sp>
          <p:nvSpPr>
            <p:cNvPr id="1813" name="Shape 1813"/>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72323"/>
            </a:solidFill>
            <a:ln w="12700" cap="flat">
              <a:noFill/>
              <a:miter lim="400000"/>
            </a:ln>
            <a:effectLst/>
          </p:spPr>
          <p:txBody>
            <a:bodyPr wrap="square" lIns="91439" tIns="91439" rIns="91439" bIns="91439" numCol="1" anchor="t">
              <a:noAutofit/>
            </a:bodyPr>
            <a:lstStyle/>
            <a:p/>
          </p:txBody>
        </p:sp>
        <p:sp>
          <p:nvSpPr>
            <p:cNvPr id="1814" name="Shape 1814"/>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92425"/>
            </a:solidFill>
            <a:ln w="12700" cap="flat">
              <a:noFill/>
              <a:miter lim="400000"/>
            </a:ln>
            <a:effectLst/>
          </p:spPr>
          <p:txBody>
            <a:bodyPr wrap="square" lIns="91439" tIns="91439" rIns="91439" bIns="91439" numCol="1" anchor="t">
              <a:noAutofit/>
            </a:bodyPr>
            <a:lstStyle/>
            <a:p/>
          </p:txBody>
        </p:sp>
        <p:sp>
          <p:nvSpPr>
            <p:cNvPr id="1815" name="Shape 1815"/>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A2626"/>
            </a:solidFill>
            <a:ln w="12700" cap="flat">
              <a:noFill/>
              <a:miter lim="400000"/>
            </a:ln>
            <a:effectLst/>
          </p:spPr>
          <p:txBody>
            <a:bodyPr wrap="square" lIns="91439" tIns="91439" rIns="91439" bIns="91439" numCol="1" anchor="t">
              <a:noAutofit/>
            </a:bodyPr>
            <a:lstStyle/>
            <a:p/>
          </p:txBody>
        </p:sp>
        <p:sp>
          <p:nvSpPr>
            <p:cNvPr id="1816" name="Shape 1816"/>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C2727"/>
            </a:solidFill>
            <a:ln w="12700" cap="flat">
              <a:noFill/>
              <a:miter lim="400000"/>
            </a:ln>
            <a:effectLst/>
          </p:spPr>
          <p:txBody>
            <a:bodyPr wrap="square" lIns="91439" tIns="91439" rIns="91439" bIns="91439" numCol="1" anchor="t">
              <a:noAutofit/>
            </a:bodyPr>
            <a:lstStyle/>
            <a:p/>
          </p:txBody>
        </p:sp>
        <p:sp>
          <p:nvSpPr>
            <p:cNvPr id="1817" name="Shape 1817"/>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E2828"/>
            </a:solidFill>
            <a:ln w="12700" cap="flat">
              <a:noFill/>
              <a:miter lim="400000"/>
            </a:ln>
            <a:effectLst/>
          </p:spPr>
          <p:txBody>
            <a:bodyPr wrap="square" lIns="91439" tIns="91439" rIns="91439" bIns="91439" numCol="1" anchor="t">
              <a:noAutofit/>
            </a:bodyPr>
            <a:lstStyle/>
            <a:p/>
          </p:txBody>
        </p:sp>
        <p:sp>
          <p:nvSpPr>
            <p:cNvPr id="1818" name="Shape 1818"/>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698" y="16800"/>
                    <a:pt x="6612" y="10800"/>
                  </a:cubicBezTo>
                  <a:cubicBezTo>
                    <a:pt x="6171" y="10800"/>
                    <a:pt x="6171" y="10800"/>
                    <a:pt x="6171" y="10800"/>
                  </a:cubicBezTo>
                  <a:cubicBezTo>
                    <a:pt x="6171" y="10800"/>
                    <a:pt x="6171" y="10800"/>
                    <a:pt x="6171" y="11200"/>
                  </a:cubicBezTo>
                  <a:lnTo>
                    <a:pt x="6171" y="20800"/>
                  </a:lnTo>
                  <a:close/>
                </a:path>
              </a:pathLst>
            </a:custGeom>
            <a:solidFill>
              <a:srgbClr val="2F2929"/>
            </a:solidFill>
            <a:ln w="12700" cap="flat">
              <a:noFill/>
              <a:miter lim="400000"/>
            </a:ln>
            <a:effectLst/>
          </p:spPr>
          <p:txBody>
            <a:bodyPr wrap="square" lIns="91439" tIns="91439" rIns="91439" bIns="91439" numCol="1" anchor="t">
              <a:noAutofit/>
            </a:bodyPr>
            <a:lstStyle/>
            <a:p/>
          </p:txBody>
        </p:sp>
        <p:sp>
          <p:nvSpPr>
            <p:cNvPr id="1819" name="Shape 1819"/>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40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698" y="16800"/>
                    <a:pt x="6612" y="10800"/>
                  </a:cubicBezTo>
                  <a:cubicBezTo>
                    <a:pt x="6171" y="10800"/>
                    <a:pt x="6171" y="10800"/>
                    <a:pt x="6171" y="10800"/>
                  </a:cubicBezTo>
                  <a:cubicBezTo>
                    <a:pt x="6171" y="10800"/>
                    <a:pt x="6171" y="10800"/>
                    <a:pt x="6171" y="11200"/>
                  </a:cubicBezTo>
                  <a:lnTo>
                    <a:pt x="6171" y="20800"/>
                  </a:lnTo>
                  <a:close/>
                </a:path>
              </a:pathLst>
            </a:custGeom>
            <a:solidFill>
              <a:srgbClr val="312B2B"/>
            </a:solidFill>
            <a:ln w="12700" cap="flat">
              <a:noFill/>
              <a:miter lim="400000"/>
            </a:ln>
            <a:effectLst/>
          </p:spPr>
          <p:txBody>
            <a:bodyPr wrap="square" lIns="91439" tIns="91439" rIns="91439" bIns="91439" numCol="1" anchor="t">
              <a:noAutofit/>
            </a:bodyPr>
            <a:lstStyle/>
            <a:p/>
          </p:txBody>
        </p:sp>
        <p:sp>
          <p:nvSpPr>
            <p:cNvPr id="1820" name="Shape 1820"/>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40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698" y="16800"/>
                    <a:pt x="6612" y="10800"/>
                  </a:cubicBezTo>
                  <a:cubicBezTo>
                    <a:pt x="6171" y="10800"/>
                    <a:pt x="6171" y="10800"/>
                    <a:pt x="6171" y="10800"/>
                  </a:cubicBezTo>
                  <a:cubicBezTo>
                    <a:pt x="6171" y="10800"/>
                    <a:pt x="6171" y="10800"/>
                    <a:pt x="6171" y="11200"/>
                  </a:cubicBezTo>
                  <a:lnTo>
                    <a:pt x="6171" y="20800"/>
                  </a:lnTo>
                  <a:close/>
                </a:path>
              </a:pathLst>
            </a:custGeom>
            <a:solidFill>
              <a:srgbClr val="332C2C"/>
            </a:solidFill>
            <a:ln w="12700" cap="flat">
              <a:noFill/>
              <a:miter lim="400000"/>
            </a:ln>
            <a:effectLst/>
          </p:spPr>
          <p:txBody>
            <a:bodyPr wrap="square" lIns="91439" tIns="91439" rIns="91439" bIns="91439" numCol="1" anchor="t">
              <a:noAutofit/>
            </a:bodyPr>
            <a:lstStyle/>
            <a:p/>
          </p:txBody>
        </p:sp>
        <p:sp>
          <p:nvSpPr>
            <p:cNvPr id="1821" name="Shape 1821"/>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40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400"/>
                    <a:pt x="13665" y="40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342D2D"/>
            </a:solidFill>
            <a:ln w="12700" cap="flat">
              <a:noFill/>
              <a:miter lim="400000"/>
            </a:ln>
            <a:effectLst/>
          </p:spPr>
          <p:txBody>
            <a:bodyPr wrap="square" lIns="91439" tIns="91439" rIns="91439" bIns="91439" numCol="1" anchor="t">
              <a:noAutofit/>
            </a:bodyPr>
            <a:lstStyle/>
            <a:p/>
          </p:txBody>
        </p:sp>
        <p:sp>
          <p:nvSpPr>
            <p:cNvPr id="1822" name="Shape 1822"/>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40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400"/>
                    <a:pt x="13665" y="40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362F2E"/>
            </a:solidFill>
            <a:ln w="12700" cap="flat">
              <a:noFill/>
              <a:miter lim="400000"/>
            </a:ln>
            <a:effectLst/>
          </p:spPr>
          <p:txBody>
            <a:bodyPr wrap="square" lIns="91439" tIns="91439" rIns="91439" bIns="91439" numCol="1" anchor="t">
              <a:noAutofit/>
            </a:bodyPr>
            <a:lstStyle/>
            <a:p/>
          </p:txBody>
        </p:sp>
        <p:sp>
          <p:nvSpPr>
            <p:cNvPr id="1823" name="Shape 1823"/>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40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600"/>
                    <a:pt x="13665" y="9200"/>
                    <a:pt x="13665" y="8800"/>
                  </a:cubicBezTo>
                  <a:cubicBezTo>
                    <a:pt x="13665" y="800"/>
                    <a:pt x="13665" y="800"/>
                    <a:pt x="13665" y="800"/>
                  </a:cubicBezTo>
                  <a:cubicBezTo>
                    <a:pt x="13665" y="400"/>
                    <a:pt x="13665" y="40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383030"/>
            </a:solidFill>
            <a:ln w="12700" cap="flat">
              <a:noFill/>
              <a:miter lim="400000"/>
            </a:ln>
            <a:effectLst/>
          </p:spPr>
          <p:txBody>
            <a:bodyPr wrap="square" lIns="91439" tIns="91439" rIns="91439" bIns="91439" numCol="1" anchor="t">
              <a:noAutofit/>
            </a:bodyPr>
            <a:lstStyle/>
            <a:p/>
          </p:txBody>
        </p:sp>
        <p:sp>
          <p:nvSpPr>
            <p:cNvPr id="1824" name="Shape 1824"/>
            <p:cNvSpPr/>
            <p:nvPr/>
          </p:nvSpPr>
          <p:spPr>
            <a:xfrm>
              <a:off x="2701926" y="2324101"/>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400"/>
                    <a:pt x="6171" y="400"/>
                    <a:pt x="6612" y="800"/>
                  </a:cubicBezTo>
                  <a:cubicBezTo>
                    <a:pt x="10139" y="4400"/>
                    <a:pt x="12343" y="11600"/>
                    <a:pt x="14988" y="11600"/>
                  </a:cubicBezTo>
                  <a:cubicBezTo>
                    <a:pt x="15429" y="11600"/>
                    <a:pt x="15429" y="11200"/>
                    <a:pt x="15429" y="10800"/>
                  </a:cubicBezTo>
                  <a:cubicBezTo>
                    <a:pt x="15429" y="10000"/>
                    <a:pt x="14547" y="9200"/>
                    <a:pt x="13665" y="9600"/>
                  </a:cubicBezTo>
                  <a:cubicBezTo>
                    <a:pt x="13665" y="9600"/>
                    <a:pt x="13665" y="9200"/>
                    <a:pt x="13665" y="8800"/>
                  </a:cubicBezTo>
                  <a:cubicBezTo>
                    <a:pt x="13665" y="800"/>
                    <a:pt x="13665" y="800"/>
                    <a:pt x="13665" y="800"/>
                  </a:cubicBezTo>
                  <a:cubicBezTo>
                    <a:pt x="13665" y="400"/>
                    <a:pt x="13665" y="40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393231"/>
            </a:solidFill>
            <a:ln w="12700" cap="flat">
              <a:noFill/>
              <a:miter lim="400000"/>
            </a:ln>
            <a:effectLst/>
          </p:spPr>
          <p:txBody>
            <a:bodyPr wrap="square" lIns="91439" tIns="91439" rIns="91439" bIns="91439" numCol="1" anchor="t">
              <a:noAutofit/>
            </a:bodyPr>
            <a:lstStyle/>
            <a:p/>
          </p:txBody>
        </p:sp>
        <p:sp>
          <p:nvSpPr>
            <p:cNvPr id="1825" name="Shape 1825"/>
            <p:cNvSpPr/>
            <p:nvPr/>
          </p:nvSpPr>
          <p:spPr>
            <a:xfrm>
              <a:off x="2701926" y="2328506"/>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8830"/>
                    <a:pt x="13665" y="9230"/>
                  </a:cubicBezTo>
                  <a:cubicBezTo>
                    <a:pt x="13665" y="9230"/>
                    <a:pt x="13665" y="8830"/>
                    <a:pt x="13665" y="84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3B3332"/>
            </a:solidFill>
            <a:ln w="12700" cap="flat">
              <a:noFill/>
              <a:miter lim="400000"/>
            </a:ln>
            <a:effectLst/>
          </p:spPr>
          <p:txBody>
            <a:bodyPr wrap="square" lIns="91439" tIns="91439" rIns="91439" bIns="91439" numCol="1" anchor="t">
              <a:noAutofit/>
            </a:bodyPr>
            <a:lstStyle/>
            <a:p/>
          </p:txBody>
        </p:sp>
        <p:sp>
          <p:nvSpPr>
            <p:cNvPr id="1826" name="Shape 1826"/>
            <p:cNvSpPr/>
            <p:nvPr/>
          </p:nvSpPr>
          <p:spPr>
            <a:xfrm>
              <a:off x="2701926" y="2328506"/>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8830"/>
                    <a:pt x="13665" y="9230"/>
                  </a:cubicBezTo>
                  <a:cubicBezTo>
                    <a:pt x="13665" y="9230"/>
                    <a:pt x="13665" y="8830"/>
                    <a:pt x="13665" y="84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3C3534"/>
            </a:solidFill>
            <a:ln w="12700" cap="flat">
              <a:noFill/>
              <a:miter lim="400000"/>
            </a:ln>
            <a:effectLst/>
          </p:spPr>
          <p:txBody>
            <a:bodyPr wrap="square" lIns="91439" tIns="91439" rIns="91439" bIns="91439" numCol="1" anchor="t">
              <a:noAutofit/>
            </a:bodyPr>
            <a:lstStyle/>
            <a:p/>
          </p:txBody>
        </p:sp>
        <p:sp>
          <p:nvSpPr>
            <p:cNvPr id="1827" name="Shape 1827"/>
            <p:cNvSpPr/>
            <p:nvPr/>
          </p:nvSpPr>
          <p:spPr>
            <a:xfrm>
              <a:off x="2701926" y="2328506"/>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8830"/>
                    <a:pt x="13665" y="9230"/>
                  </a:cubicBezTo>
                  <a:cubicBezTo>
                    <a:pt x="13665" y="9230"/>
                    <a:pt x="13665" y="8830"/>
                    <a:pt x="13665" y="84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3E3635"/>
            </a:solidFill>
            <a:ln w="12700" cap="flat">
              <a:noFill/>
              <a:miter lim="400000"/>
            </a:ln>
            <a:effectLst/>
          </p:spPr>
          <p:txBody>
            <a:bodyPr wrap="square" lIns="91439" tIns="91439" rIns="91439" bIns="91439" numCol="1" anchor="t">
              <a:noAutofit/>
            </a:bodyPr>
            <a:lstStyle/>
            <a:p/>
          </p:txBody>
        </p:sp>
        <p:sp>
          <p:nvSpPr>
            <p:cNvPr id="1828" name="Shape 1828"/>
            <p:cNvSpPr/>
            <p:nvPr/>
          </p:nvSpPr>
          <p:spPr>
            <a:xfrm>
              <a:off x="2701926" y="2328506"/>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88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03836"/>
            </a:solidFill>
            <a:ln w="12700" cap="flat">
              <a:noFill/>
              <a:miter lim="400000"/>
            </a:ln>
            <a:effectLst/>
          </p:spPr>
          <p:txBody>
            <a:bodyPr wrap="square" lIns="91439" tIns="91439" rIns="91439" bIns="91439" numCol="1" anchor="t">
              <a:noAutofit/>
            </a:bodyPr>
            <a:lstStyle/>
            <a:p/>
          </p:txBody>
        </p:sp>
        <p:sp>
          <p:nvSpPr>
            <p:cNvPr id="1829" name="Shape 1829"/>
            <p:cNvSpPr/>
            <p:nvPr/>
          </p:nvSpPr>
          <p:spPr>
            <a:xfrm>
              <a:off x="2701926" y="2328506"/>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88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13938"/>
            </a:solidFill>
            <a:ln w="12700" cap="flat">
              <a:noFill/>
              <a:miter lim="400000"/>
            </a:ln>
            <a:effectLst/>
          </p:spPr>
          <p:txBody>
            <a:bodyPr wrap="square" lIns="91439" tIns="91439" rIns="91439" bIns="91439" numCol="1" anchor="t">
              <a:noAutofit/>
            </a:bodyPr>
            <a:lstStyle/>
            <a:p/>
          </p:txBody>
        </p:sp>
        <p:sp>
          <p:nvSpPr>
            <p:cNvPr id="1830" name="Shape 1830"/>
            <p:cNvSpPr/>
            <p:nvPr/>
          </p:nvSpPr>
          <p:spPr>
            <a:xfrm>
              <a:off x="2701926" y="2328506"/>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92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33B39"/>
            </a:solidFill>
            <a:ln w="12700" cap="flat">
              <a:noFill/>
              <a:miter lim="400000"/>
            </a:ln>
            <a:effectLst/>
          </p:spPr>
          <p:txBody>
            <a:bodyPr wrap="square" lIns="91439" tIns="91439" rIns="91439" bIns="91439" numCol="1" anchor="t">
              <a:noAutofit/>
            </a:bodyPr>
            <a:lstStyle/>
            <a:p/>
          </p:txBody>
        </p:sp>
        <p:sp>
          <p:nvSpPr>
            <p:cNvPr id="1831" name="Shape 1831"/>
            <p:cNvSpPr/>
            <p:nvPr/>
          </p:nvSpPr>
          <p:spPr>
            <a:xfrm>
              <a:off x="2701926" y="2328506"/>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92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53C3A"/>
            </a:solidFill>
            <a:ln w="12700" cap="flat">
              <a:noFill/>
              <a:miter lim="400000"/>
            </a:ln>
            <a:effectLst/>
          </p:spPr>
          <p:txBody>
            <a:bodyPr wrap="square" lIns="91439" tIns="91439" rIns="91439" bIns="91439" numCol="1" anchor="t">
              <a:noAutofit/>
            </a:bodyPr>
            <a:lstStyle/>
            <a:p/>
          </p:txBody>
        </p:sp>
        <p:sp>
          <p:nvSpPr>
            <p:cNvPr id="1832" name="Shape 1832"/>
            <p:cNvSpPr/>
            <p:nvPr/>
          </p:nvSpPr>
          <p:spPr>
            <a:xfrm>
              <a:off x="2701926" y="2328506"/>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92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73E3C"/>
            </a:solidFill>
            <a:ln w="12700" cap="flat">
              <a:noFill/>
              <a:miter lim="400000"/>
            </a:ln>
            <a:effectLst/>
          </p:spPr>
          <p:txBody>
            <a:bodyPr wrap="square" lIns="91439" tIns="91439" rIns="91439" bIns="91439" numCol="1" anchor="t">
              <a:noAutofit/>
            </a:bodyPr>
            <a:lstStyle/>
            <a:p/>
          </p:txBody>
        </p:sp>
        <p:sp>
          <p:nvSpPr>
            <p:cNvPr id="1833" name="Shape 1833"/>
            <p:cNvSpPr/>
            <p:nvPr/>
          </p:nvSpPr>
          <p:spPr>
            <a:xfrm>
              <a:off x="2701926" y="2328506"/>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92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83F3D"/>
            </a:solidFill>
            <a:ln w="12700" cap="flat">
              <a:noFill/>
              <a:miter lim="400000"/>
            </a:ln>
            <a:effectLst/>
          </p:spPr>
          <p:txBody>
            <a:bodyPr wrap="square" lIns="91439" tIns="91439" rIns="91439" bIns="91439" numCol="1" anchor="t">
              <a:noAutofit/>
            </a:bodyPr>
            <a:lstStyle/>
            <a:p/>
          </p:txBody>
        </p:sp>
        <p:sp>
          <p:nvSpPr>
            <p:cNvPr id="1834" name="Shape 1834"/>
            <p:cNvSpPr/>
            <p:nvPr/>
          </p:nvSpPr>
          <p:spPr>
            <a:xfrm>
              <a:off x="2701926" y="2328504"/>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92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A413F"/>
            </a:solidFill>
            <a:ln w="12700" cap="flat">
              <a:noFill/>
              <a:miter lim="400000"/>
            </a:ln>
            <a:effectLst/>
          </p:spPr>
          <p:txBody>
            <a:bodyPr wrap="square" lIns="91439" tIns="91439" rIns="91439" bIns="91439" numCol="1" anchor="t">
              <a:noAutofit/>
            </a:bodyPr>
            <a:lstStyle/>
            <a:p/>
          </p:txBody>
        </p:sp>
        <p:sp>
          <p:nvSpPr>
            <p:cNvPr id="1835" name="Shape 1835"/>
            <p:cNvSpPr/>
            <p:nvPr/>
          </p:nvSpPr>
          <p:spPr>
            <a:xfrm>
              <a:off x="2701926" y="2328504"/>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430"/>
                    <a:pt x="12343" y="11230"/>
                    <a:pt x="14988" y="11230"/>
                  </a:cubicBezTo>
                  <a:cubicBezTo>
                    <a:pt x="15429" y="11230"/>
                    <a:pt x="15429" y="10830"/>
                    <a:pt x="15429" y="10430"/>
                  </a:cubicBezTo>
                  <a:cubicBezTo>
                    <a:pt x="15429" y="9630"/>
                    <a:pt x="14547" y="92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C4240"/>
            </a:solidFill>
            <a:ln w="12700" cap="flat">
              <a:noFill/>
              <a:miter lim="400000"/>
            </a:ln>
            <a:effectLst/>
          </p:spPr>
          <p:txBody>
            <a:bodyPr wrap="square" lIns="91439" tIns="91439" rIns="91439" bIns="91439" numCol="1" anchor="t">
              <a:noAutofit/>
            </a:bodyPr>
            <a:lstStyle/>
            <a:p/>
          </p:txBody>
        </p:sp>
        <p:sp>
          <p:nvSpPr>
            <p:cNvPr id="1836" name="Shape 1836"/>
            <p:cNvSpPr/>
            <p:nvPr/>
          </p:nvSpPr>
          <p:spPr>
            <a:xfrm>
              <a:off x="2701926"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260"/>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4E4442"/>
            </a:solidFill>
            <a:ln w="12700" cap="flat">
              <a:noFill/>
              <a:miter lim="400000"/>
            </a:ln>
            <a:effectLst/>
          </p:spPr>
          <p:txBody>
            <a:bodyPr wrap="square" lIns="91439" tIns="91439" rIns="91439" bIns="91439" numCol="1" anchor="t">
              <a:noAutofit/>
            </a:bodyPr>
            <a:lstStyle/>
            <a:p/>
          </p:txBody>
        </p:sp>
        <p:sp>
          <p:nvSpPr>
            <p:cNvPr id="1837" name="Shape 1837"/>
            <p:cNvSpPr/>
            <p:nvPr/>
          </p:nvSpPr>
          <p:spPr>
            <a:xfrm>
              <a:off x="2701926"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260"/>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4F4643"/>
            </a:solidFill>
            <a:ln w="12700" cap="flat">
              <a:noFill/>
              <a:miter lim="400000"/>
            </a:ln>
            <a:effectLst/>
          </p:spPr>
          <p:txBody>
            <a:bodyPr wrap="square" lIns="91439" tIns="91439" rIns="91439" bIns="91439" numCol="1" anchor="t">
              <a:noAutofit/>
            </a:bodyPr>
            <a:lstStyle/>
            <a:p/>
          </p:txBody>
        </p:sp>
        <p:sp>
          <p:nvSpPr>
            <p:cNvPr id="1838" name="Shape 1838"/>
            <p:cNvSpPr/>
            <p:nvPr/>
          </p:nvSpPr>
          <p:spPr>
            <a:xfrm>
              <a:off x="2701926"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260"/>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514745"/>
            </a:solidFill>
            <a:ln w="12700" cap="flat">
              <a:noFill/>
              <a:miter lim="400000"/>
            </a:ln>
            <a:effectLst/>
          </p:spPr>
          <p:txBody>
            <a:bodyPr wrap="square" lIns="91439" tIns="91439" rIns="91439" bIns="91439" numCol="1" anchor="t">
              <a:noAutofit/>
            </a:bodyPr>
            <a:lstStyle/>
            <a:p/>
          </p:txBody>
        </p:sp>
        <p:sp>
          <p:nvSpPr>
            <p:cNvPr id="1839" name="Shape 1839"/>
            <p:cNvSpPr/>
            <p:nvPr/>
          </p:nvSpPr>
          <p:spPr>
            <a:xfrm>
              <a:off x="2701926"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534946"/>
            </a:solidFill>
            <a:ln w="12700" cap="flat">
              <a:noFill/>
              <a:miter lim="400000"/>
            </a:ln>
            <a:effectLst/>
          </p:spPr>
          <p:txBody>
            <a:bodyPr wrap="square" lIns="91439" tIns="91439" rIns="91439" bIns="91439" numCol="1" anchor="t">
              <a:noAutofit/>
            </a:bodyPr>
            <a:lstStyle/>
            <a:p/>
          </p:txBody>
        </p:sp>
        <p:sp>
          <p:nvSpPr>
            <p:cNvPr id="1840" name="Shape 1840"/>
            <p:cNvSpPr/>
            <p:nvPr/>
          </p:nvSpPr>
          <p:spPr>
            <a:xfrm>
              <a:off x="2701926"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554B48"/>
            </a:solidFill>
            <a:ln w="12700" cap="flat">
              <a:noFill/>
              <a:miter lim="400000"/>
            </a:ln>
            <a:effectLst/>
          </p:spPr>
          <p:txBody>
            <a:bodyPr wrap="square" lIns="91439" tIns="91439" rIns="91439" bIns="91439" numCol="1" anchor="t">
              <a:noAutofit/>
            </a:bodyPr>
            <a:lstStyle/>
            <a:p/>
          </p:txBody>
        </p:sp>
        <p:sp>
          <p:nvSpPr>
            <p:cNvPr id="1841" name="Shape 1841"/>
            <p:cNvSpPr/>
            <p:nvPr/>
          </p:nvSpPr>
          <p:spPr>
            <a:xfrm>
              <a:off x="2701926"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564C4A"/>
            </a:solidFill>
            <a:ln w="12700" cap="flat">
              <a:noFill/>
              <a:miter lim="400000"/>
            </a:ln>
            <a:effectLst/>
          </p:spPr>
          <p:txBody>
            <a:bodyPr wrap="square" lIns="91439" tIns="91439" rIns="91439" bIns="91439" numCol="1" anchor="t">
              <a:noAutofit/>
            </a:bodyPr>
            <a:lstStyle/>
            <a:p/>
          </p:txBody>
        </p:sp>
        <p:sp>
          <p:nvSpPr>
            <p:cNvPr id="1842" name="Shape 1842"/>
            <p:cNvSpPr/>
            <p:nvPr/>
          </p:nvSpPr>
          <p:spPr>
            <a:xfrm>
              <a:off x="2701926"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584E4B"/>
            </a:solidFill>
            <a:ln w="12700" cap="flat">
              <a:noFill/>
              <a:miter lim="400000"/>
            </a:ln>
            <a:effectLst/>
          </p:spPr>
          <p:txBody>
            <a:bodyPr wrap="square" lIns="91439" tIns="91439" rIns="91439" bIns="91439" numCol="1" anchor="t">
              <a:noAutofit/>
            </a:bodyPr>
            <a:lstStyle/>
            <a:p/>
          </p:txBody>
        </p:sp>
        <p:sp>
          <p:nvSpPr>
            <p:cNvPr id="1843" name="Shape 1843"/>
            <p:cNvSpPr/>
            <p:nvPr/>
          </p:nvSpPr>
          <p:spPr>
            <a:xfrm>
              <a:off x="2701926"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5A504D"/>
            </a:solidFill>
            <a:ln w="12700" cap="flat">
              <a:noFill/>
              <a:miter lim="400000"/>
            </a:ln>
            <a:effectLst/>
          </p:spPr>
          <p:txBody>
            <a:bodyPr wrap="square" lIns="91439" tIns="91439" rIns="91439" bIns="91439" numCol="1" anchor="t">
              <a:noAutofit/>
            </a:bodyPr>
            <a:lstStyle/>
            <a:p/>
          </p:txBody>
        </p:sp>
        <p:sp>
          <p:nvSpPr>
            <p:cNvPr id="1844" name="Shape 1844"/>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5C514E"/>
            </a:solidFill>
            <a:ln w="12700" cap="flat">
              <a:noFill/>
              <a:miter lim="400000"/>
            </a:ln>
            <a:effectLst/>
          </p:spPr>
          <p:txBody>
            <a:bodyPr wrap="square" lIns="91439" tIns="91439" rIns="91439" bIns="91439" numCol="1" anchor="t">
              <a:noAutofit/>
            </a:bodyPr>
            <a:lstStyle/>
            <a:p/>
          </p:txBody>
        </p:sp>
        <p:sp>
          <p:nvSpPr>
            <p:cNvPr id="1845" name="Shape 1845"/>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5D5350"/>
            </a:solidFill>
            <a:ln w="12700" cap="flat">
              <a:noFill/>
              <a:miter lim="400000"/>
            </a:ln>
            <a:effectLst/>
          </p:spPr>
          <p:txBody>
            <a:bodyPr wrap="square" lIns="91439" tIns="91439" rIns="91439" bIns="91439" numCol="1" anchor="t">
              <a:noAutofit/>
            </a:bodyPr>
            <a:lstStyle/>
            <a:p/>
          </p:txBody>
        </p:sp>
        <p:sp>
          <p:nvSpPr>
            <p:cNvPr id="1846" name="Shape 1846"/>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5F5552"/>
            </a:solidFill>
            <a:ln w="12700" cap="flat">
              <a:noFill/>
              <a:miter lim="400000"/>
            </a:ln>
            <a:effectLst/>
          </p:spPr>
          <p:txBody>
            <a:bodyPr wrap="square" lIns="91439" tIns="91439" rIns="91439" bIns="91439" numCol="1" anchor="t">
              <a:noAutofit/>
            </a:bodyPr>
            <a:lstStyle/>
            <a:p/>
          </p:txBody>
        </p:sp>
        <p:sp>
          <p:nvSpPr>
            <p:cNvPr id="1847" name="Shape 1847"/>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15753"/>
            </a:solidFill>
            <a:ln w="12700" cap="flat">
              <a:noFill/>
              <a:miter lim="400000"/>
            </a:ln>
            <a:effectLst/>
          </p:spPr>
          <p:txBody>
            <a:bodyPr wrap="square" lIns="91439" tIns="91439" rIns="91439" bIns="91439" numCol="1" anchor="t">
              <a:noAutofit/>
            </a:bodyPr>
            <a:lstStyle/>
            <a:p/>
          </p:txBody>
        </p:sp>
        <p:sp>
          <p:nvSpPr>
            <p:cNvPr id="1848" name="Shape 1848"/>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35855"/>
            </a:solidFill>
            <a:ln w="12700" cap="flat">
              <a:noFill/>
              <a:miter lim="400000"/>
            </a:ln>
            <a:effectLst/>
          </p:spPr>
          <p:txBody>
            <a:bodyPr wrap="square" lIns="91439" tIns="91439" rIns="91439" bIns="91439" numCol="1" anchor="t">
              <a:noAutofit/>
            </a:bodyPr>
            <a:lstStyle/>
            <a:p/>
          </p:txBody>
        </p:sp>
        <p:sp>
          <p:nvSpPr>
            <p:cNvPr id="1849" name="Shape 1849"/>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55A57"/>
            </a:solidFill>
            <a:ln w="12700" cap="flat">
              <a:noFill/>
              <a:miter lim="400000"/>
            </a:ln>
            <a:effectLst/>
          </p:spPr>
          <p:txBody>
            <a:bodyPr wrap="square" lIns="91439" tIns="91439" rIns="91439" bIns="91439" numCol="1" anchor="t">
              <a:noAutofit/>
            </a:bodyPr>
            <a:lstStyle/>
            <a:p/>
          </p:txBody>
        </p:sp>
        <p:sp>
          <p:nvSpPr>
            <p:cNvPr id="1850" name="Shape 1850"/>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75C59"/>
            </a:solidFill>
            <a:ln w="12700" cap="flat">
              <a:noFill/>
              <a:miter lim="400000"/>
            </a:ln>
            <a:effectLst/>
          </p:spPr>
          <p:txBody>
            <a:bodyPr wrap="square" lIns="91439" tIns="91439" rIns="91439" bIns="91439" numCol="1" anchor="t">
              <a:noAutofit/>
            </a:bodyPr>
            <a:lstStyle/>
            <a:p/>
          </p:txBody>
        </p:sp>
        <p:sp>
          <p:nvSpPr>
            <p:cNvPr id="1851" name="Shape 1851"/>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95E5A"/>
            </a:solidFill>
            <a:ln w="12700" cap="flat">
              <a:noFill/>
              <a:miter lim="400000"/>
            </a:ln>
            <a:effectLst/>
          </p:spPr>
          <p:txBody>
            <a:bodyPr wrap="square" lIns="91439" tIns="91439" rIns="91439" bIns="91439" numCol="1" anchor="t">
              <a:noAutofit/>
            </a:bodyPr>
            <a:lstStyle/>
            <a:p/>
          </p:txBody>
        </p:sp>
        <p:sp>
          <p:nvSpPr>
            <p:cNvPr id="1852" name="Shape 1852"/>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B605C"/>
            </a:solidFill>
            <a:ln w="12700" cap="flat">
              <a:noFill/>
              <a:miter lim="400000"/>
            </a:ln>
            <a:effectLst/>
          </p:spPr>
          <p:txBody>
            <a:bodyPr wrap="square" lIns="91439" tIns="91439" rIns="91439" bIns="91439" numCol="1" anchor="t">
              <a:noAutofit/>
            </a:bodyPr>
            <a:lstStyle/>
            <a:p/>
          </p:txBody>
        </p:sp>
        <p:sp>
          <p:nvSpPr>
            <p:cNvPr id="1853" name="Shape 1853"/>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D625E"/>
            </a:solidFill>
            <a:ln w="12700" cap="flat">
              <a:noFill/>
              <a:miter lim="400000"/>
            </a:ln>
            <a:effectLst/>
          </p:spPr>
          <p:txBody>
            <a:bodyPr wrap="square" lIns="91439" tIns="91439" rIns="91439" bIns="91439" numCol="1" anchor="t">
              <a:noAutofit/>
            </a:bodyPr>
            <a:lstStyle/>
            <a:p/>
          </p:txBody>
        </p:sp>
        <p:sp>
          <p:nvSpPr>
            <p:cNvPr id="1854" name="Shape 1854"/>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F6460"/>
            </a:solidFill>
            <a:ln w="12700" cap="flat">
              <a:noFill/>
              <a:miter lim="400000"/>
            </a:ln>
            <a:effectLst/>
          </p:spPr>
          <p:txBody>
            <a:bodyPr wrap="square" lIns="91439" tIns="91439" rIns="91439" bIns="91439" numCol="1" anchor="t">
              <a:noAutofit/>
            </a:bodyPr>
            <a:lstStyle/>
            <a:p/>
          </p:txBody>
        </p:sp>
        <p:sp>
          <p:nvSpPr>
            <p:cNvPr id="1855" name="Shape 1855"/>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408"/>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716662"/>
            </a:solidFill>
            <a:ln w="12700" cap="flat">
              <a:noFill/>
              <a:miter lim="400000"/>
            </a:ln>
            <a:effectLst/>
          </p:spPr>
          <p:txBody>
            <a:bodyPr wrap="square" lIns="91439" tIns="91439" rIns="91439" bIns="91439" numCol="1" anchor="t">
              <a:noAutofit/>
            </a:bodyPr>
            <a:lstStyle/>
            <a:p/>
          </p:txBody>
        </p:sp>
        <p:sp>
          <p:nvSpPr>
            <p:cNvPr id="1856" name="Shape 1856"/>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736864"/>
            </a:solidFill>
            <a:ln w="12700" cap="flat">
              <a:noFill/>
              <a:miter lim="400000"/>
            </a:ln>
            <a:effectLst/>
          </p:spPr>
          <p:txBody>
            <a:bodyPr wrap="square" lIns="91439" tIns="91439" rIns="91439" bIns="91439" numCol="1" anchor="t">
              <a:noAutofit/>
            </a:bodyPr>
            <a:lstStyle/>
            <a:p/>
          </p:txBody>
        </p:sp>
        <p:sp>
          <p:nvSpPr>
            <p:cNvPr id="1857" name="Shape 1857"/>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756A66"/>
            </a:solidFill>
            <a:ln w="12700" cap="flat">
              <a:noFill/>
              <a:miter lim="400000"/>
            </a:ln>
            <a:effectLst/>
          </p:spPr>
          <p:txBody>
            <a:bodyPr wrap="square" lIns="91439" tIns="91439" rIns="91439" bIns="91439" numCol="1" anchor="t">
              <a:noAutofit/>
            </a:bodyPr>
            <a:lstStyle/>
            <a:p/>
          </p:txBody>
        </p:sp>
        <p:sp>
          <p:nvSpPr>
            <p:cNvPr id="1858" name="Shape 1858"/>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776C68"/>
            </a:solidFill>
            <a:ln w="12700" cap="flat">
              <a:noFill/>
              <a:miter lim="400000"/>
            </a:ln>
            <a:effectLst/>
          </p:spPr>
          <p:txBody>
            <a:bodyPr wrap="square" lIns="91439" tIns="91439" rIns="91439" bIns="91439" numCol="1" anchor="t">
              <a:noAutofit/>
            </a:bodyPr>
            <a:lstStyle/>
            <a:p/>
          </p:txBody>
        </p:sp>
        <p:sp>
          <p:nvSpPr>
            <p:cNvPr id="1859" name="Shape 1859"/>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796E6A"/>
            </a:solidFill>
            <a:ln w="12700" cap="flat">
              <a:noFill/>
              <a:miter lim="400000"/>
            </a:ln>
            <a:effectLst/>
          </p:spPr>
          <p:txBody>
            <a:bodyPr wrap="square" lIns="91439" tIns="91439" rIns="91439" bIns="91439" numCol="1" anchor="t">
              <a:noAutofit/>
            </a:bodyPr>
            <a:lstStyle/>
            <a:p/>
          </p:txBody>
        </p:sp>
        <p:sp>
          <p:nvSpPr>
            <p:cNvPr id="1860" name="Shape 1860"/>
            <p:cNvSpPr/>
            <p:nvPr/>
          </p:nvSpPr>
          <p:spPr>
            <a:xfrm>
              <a:off x="2701926"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7B706C"/>
            </a:solidFill>
            <a:ln w="12700" cap="flat">
              <a:noFill/>
              <a:miter lim="400000"/>
            </a:ln>
            <a:effectLst/>
          </p:spPr>
          <p:txBody>
            <a:bodyPr wrap="square" lIns="91439" tIns="91439" rIns="91439" bIns="91439" numCol="1" anchor="t">
              <a:noAutofit/>
            </a:bodyPr>
            <a:lstStyle/>
            <a:p/>
          </p:txBody>
        </p:sp>
        <p:sp>
          <p:nvSpPr>
            <p:cNvPr id="1861" name="Shape 1861"/>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7D726E"/>
            </a:solidFill>
            <a:ln w="12700" cap="flat">
              <a:noFill/>
              <a:miter lim="400000"/>
            </a:ln>
            <a:effectLst/>
          </p:spPr>
          <p:txBody>
            <a:bodyPr wrap="square" lIns="91439" tIns="91439" rIns="91439" bIns="91439" numCol="1" anchor="t">
              <a:noAutofit/>
            </a:bodyPr>
            <a:lstStyle/>
            <a:p/>
          </p:txBody>
        </p:sp>
        <p:sp>
          <p:nvSpPr>
            <p:cNvPr id="1862" name="Shape 1862"/>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7F7470"/>
            </a:solidFill>
            <a:ln w="12700" cap="flat">
              <a:noFill/>
              <a:miter lim="400000"/>
            </a:ln>
            <a:effectLst/>
          </p:spPr>
          <p:txBody>
            <a:bodyPr wrap="square" lIns="91439" tIns="91439" rIns="91439" bIns="91439" numCol="1" anchor="t">
              <a:noAutofit/>
            </a:bodyPr>
            <a:lstStyle/>
            <a:p/>
          </p:txBody>
        </p:sp>
        <p:sp>
          <p:nvSpPr>
            <p:cNvPr id="1863" name="Shape 1863"/>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17672"/>
            </a:solidFill>
            <a:ln w="12700" cap="flat">
              <a:noFill/>
              <a:miter lim="400000"/>
            </a:ln>
            <a:effectLst/>
          </p:spPr>
          <p:txBody>
            <a:bodyPr wrap="square" lIns="91439" tIns="91439" rIns="91439" bIns="91439" numCol="1" anchor="t">
              <a:noAutofit/>
            </a:bodyPr>
            <a:lstStyle/>
            <a:p/>
          </p:txBody>
        </p:sp>
        <p:sp>
          <p:nvSpPr>
            <p:cNvPr id="1864" name="Shape 1864"/>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37874"/>
            </a:solidFill>
            <a:ln w="12700" cap="flat">
              <a:noFill/>
              <a:miter lim="400000"/>
            </a:ln>
            <a:effectLst/>
          </p:spPr>
          <p:txBody>
            <a:bodyPr wrap="square" lIns="91439" tIns="91439" rIns="91439" bIns="91439" numCol="1" anchor="t">
              <a:noAutofit/>
            </a:bodyPr>
            <a:lstStyle/>
            <a:p/>
          </p:txBody>
        </p:sp>
        <p:sp>
          <p:nvSpPr>
            <p:cNvPr id="1865" name="Shape 1865"/>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57A76"/>
            </a:solidFill>
            <a:ln w="12700" cap="flat">
              <a:noFill/>
              <a:miter lim="400000"/>
            </a:ln>
            <a:effectLst/>
          </p:spPr>
          <p:txBody>
            <a:bodyPr wrap="square" lIns="91439" tIns="91439" rIns="91439" bIns="91439" numCol="1" anchor="t">
              <a:noAutofit/>
            </a:bodyPr>
            <a:lstStyle/>
            <a:p/>
          </p:txBody>
        </p:sp>
        <p:sp>
          <p:nvSpPr>
            <p:cNvPr id="1866" name="Shape 1866"/>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77C78"/>
            </a:solidFill>
            <a:ln w="12700" cap="flat">
              <a:noFill/>
              <a:miter lim="400000"/>
            </a:ln>
            <a:effectLst/>
          </p:spPr>
          <p:txBody>
            <a:bodyPr wrap="square" lIns="91439" tIns="91439" rIns="91439" bIns="91439" numCol="1" anchor="t">
              <a:noAutofit/>
            </a:bodyPr>
            <a:lstStyle/>
            <a:p/>
          </p:txBody>
        </p:sp>
        <p:sp>
          <p:nvSpPr>
            <p:cNvPr id="1867" name="Shape 1867"/>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97E7A"/>
            </a:solidFill>
            <a:ln w="12700" cap="flat">
              <a:noFill/>
              <a:miter lim="400000"/>
            </a:ln>
            <a:effectLst/>
          </p:spPr>
          <p:txBody>
            <a:bodyPr wrap="square" lIns="91439" tIns="91439" rIns="91439" bIns="91439" numCol="1" anchor="t">
              <a:noAutofit/>
            </a:bodyPr>
            <a:lstStyle/>
            <a:p/>
          </p:txBody>
        </p:sp>
        <p:sp>
          <p:nvSpPr>
            <p:cNvPr id="1868" name="Shape 1868"/>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B807D"/>
            </a:solidFill>
            <a:ln w="12700" cap="flat">
              <a:noFill/>
              <a:miter lim="400000"/>
            </a:ln>
            <a:effectLst/>
          </p:spPr>
          <p:txBody>
            <a:bodyPr wrap="square" lIns="91439" tIns="91439" rIns="91439" bIns="91439" numCol="1" anchor="t">
              <a:noAutofit/>
            </a:bodyPr>
            <a:lstStyle/>
            <a:p/>
          </p:txBody>
        </p:sp>
        <p:sp>
          <p:nvSpPr>
            <p:cNvPr id="1869" name="Shape 1869"/>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D837F"/>
            </a:solidFill>
            <a:ln w="12700" cap="flat">
              <a:noFill/>
              <a:miter lim="400000"/>
            </a:ln>
            <a:effectLst/>
          </p:spPr>
          <p:txBody>
            <a:bodyPr wrap="square" lIns="91439" tIns="91439" rIns="91439" bIns="91439" numCol="1" anchor="t">
              <a:noAutofit/>
            </a:bodyPr>
            <a:lstStyle/>
            <a:p/>
          </p:txBody>
        </p:sp>
        <p:sp>
          <p:nvSpPr>
            <p:cNvPr id="1870" name="Shape 1870"/>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F8581"/>
            </a:solidFill>
            <a:ln w="12700" cap="flat">
              <a:noFill/>
              <a:miter lim="400000"/>
            </a:ln>
            <a:effectLst/>
          </p:spPr>
          <p:txBody>
            <a:bodyPr wrap="square" lIns="91439" tIns="91439" rIns="91439" bIns="91439" numCol="1" anchor="t">
              <a:noAutofit/>
            </a:bodyPr>
            <a:lstStyle/>
            <a:p/>
          </p:txBody>
        </p:sp>
        <p:sp>
          <p:nvSpPr>
            <p:cNvPr id="1871" name="Shape 1871"/>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18783"/>
            </a:solidFill>
            <a:ln w="12700" cap="flat">
              <a:noFill/>
              <a:miter lim="400000"/>
            </a:ln>
            <a:effectLst/>
          </p:spPr>
          <p:txBody>
            <a:bodyPr wrap="square" lIns="91439" tIns="91439" rIns="91439" bIns="91439" numCol="1" anchor="t">
              <a:noAutofit/>
            </a:bodyPr>
            <a:lstStyle/>
            <a:p/>
          </p:txBody>
        </p:sp>
        <p:sp>
          <p:nvSpPr>
            <p:cNvPr id="1872" name="Shape 1872"/>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38986"/>
            </a:solidFill>
            <a:ln w="12700" cap="flat">
              <a:noFill/>
              <a:miter lim="400000"/>
            </a:ln>
            <a:effectLst/>
          </p:spPr>
          <p:txBody>
            <a:bodyPr wrap="square" lIns="91439" tIns="91439" rIns="91439" bIns="91439" numCol="1" anchor="t">
              <a:noAutofit/>
            </a:bodyPr>
            <a:lstStyle/>
            <a:p/>
          </p:txBody>
        </p:sp>
        <p:sp>
          <p:nvSpPr>
            <p:cNvPr id="1873" name="Shape 1873"/>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68C88"/>
            </a:solidFill>
            <a:ln w="12700" cap="flat">
              <a:noFill/>
              <a:miter lim="400000"/>
            </a:ln>
            <a:effectLst/>
          </p:spPr>
          <p:txBody>
            <a:bodyPr wrap="square" lIns="91439" tIns="91439" rIns="91439" bIns="91439" numCol="1" anchor="t">
              <a:noAutofit/>
            </a:bodyPr>
            <a:lstStyle/>
            <a:p/>
          </p:txBody>
        </p:sp>
        <p:sp>
          <p:nvSpPr>
            <p:cNvPr id="1874" name="Shape 1874"/>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88E8A"/>
            </a:solidFill>
            <a:ln w="12700" cap="flat">
              <a:noFill/>
              <a:miter lim="400000"/>
            </a:ln>
            <a:effectLst/>
          </p:spPr>
          <p:txBody>
            <a:bodyPr wrap="square" lIns="91439" tIns="91439" rIns="91439" bIns="91439" numCol="1" anchor="t">
              <a:noAutofit/>
            </a:bodyPr>
            <a:lstStyle/>
            <a:p/>
          </p:txBody>
        </p:sp>
        <p:sp>
          <p:nvSpPr>
            <p:cNvPr id="1875" name="Shape 1875"/>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0"/>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9374"/>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A908C"/>
            </a:solidFill>
            <a:ln w="12700" cap="flat">
              <a:noFill/>
              <a:miter lim="400000"/>
            </a:ln>
            <a:effectLst/>
          </p:spPr>
          <p:txBody>
            <a:bodyPr wrap="square" lIns="91439" tIns="91439" rIns="91439" bIns="91439" numCol="1" anchor="t">
              <a:noAutofit/>
            </a:bodyPr>
            <a:lstStyle/>
            <a:p/>
          </p:txBody>
        </p:sp>
        <p:sp>
          <p:nvSpPr>
            <p:cNvPr id="1876" name="Shape 1876"/>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9374"/>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C938F"/>
            </a:solidFill>
            <a:ln w="12700" cap="flat">
              <a:noFill/>
              <a:miter lim="400000"/>
            </a:ln>
            <a:effectLst/>
          </p:spPr>
          <p:txBody>
            <a:bodyPr wrap="square" lIns="91439" tIns="91439" rIns="91439" bIns="91439" numCol="1" anchor="t">
              <a:noAutofit/>
            </a:bodyPr>
            <a:lstStyle/>
            <a:p/>
          </p:txBody>
        </p:sp>
        <p:sp>
          <p:nvSpPr>
            <p:cNvPr id="1877" name="Shape 1877"/>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9374"/>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E9591"/>
            </a:solidFill>
            <a:ln w="12700" cap="flat">
              <a:noFill/>
              <a:miter lim="400000"/>
            </a:ln>
            <a:effectLst/>
          </p:spPr>
          <p:txBody>
            <a:bodyPr wrap="square" lIns="91439" tIns="91439" rIns="91439" bIns="91439" numCol="1" anchor="t">
              <a:noAutofit/>
            </a:bodyPr>
            <a:lstStyle/>
            <a:p/>
          </p:txBody>
        </p:sp>
        <p:sp>
          <p:nvSpPr>
            <p:cNvPr id="1878" name="Shape 1878"/>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9374"/>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A09794"/>
            </a:solidFill>
            <a:ln w="12700" cap="flat">
              <a:noFill/>
              <a:miter lim="400000"/>
            </a:ln>
            <a:effectLst/>
          </p:spPr>
          <p:txBody>
            <a:bodyPr wrap="square" lIns="91439" tIns="91439" rIns="91439" bIns="91439" numCol="1" anchor="t">
              <a:noAutofit/>
            </a:bodyPr>
            <a:lstStyle/>
            <a:p/>
          </p:txBody>
        </p:sp>
        <p:sp>
          <p:nvSpPr>
            <p:cNvPr id="1879" name="Shape 1879"/>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9374"/>
                    <a:pt x="13665" y="8966"/>
                  </a:cubicBezTo>
                  <a:cubicBezTo>
                    <a:pt x="13665" y="815"/>
                    <a:pt x="13665" y="815"/>
                    <a:pt x="13665" y="815"/>
                  </a:cubicBezTo>
                  <a:cubicBezTo>
                    <a:pt x="13665" y="408"/>
                    <a:pt x="13665" y="408"/>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A29A96"/>
            </a:solidFill>
            <a:ln w="12700" cap="flat">
              <a:noFill/>
              <a:miter lim="400000"/>
            </a:ln>
            <a:effectLst/>
          </p:spPr>
          <p:txBody>
            <a:bodyPr wrap="square" lIns="91439" tIns="91439" rIns="91439" bIns="91439" numCol="1" anchor="t">
              <a:noAutofit/>
            </a:bodyPr>
            <a:lstStyle/>
            <a:p/>
          </p:txBody>
        </p:sp>
        <p:sp>
          <p:nvSpPr>
            <p:cNvPr id="1880" name="Shape 1880"/>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9374"/>
                    <a:pt x="13665" y="8966"/>
                  </a:cubicBezTo>
                  <a:cubicBezTo>
                    <a:pt x="13665" y="815"/>
                    <a:pt x="13665" y="815"/>
                    <a:pt x="13665" y="815"/>
                  </a:cubicBezTo>
                  <a:cubicBezTo>
                    <a:pt x="13665" y="408"/>
                    <a:pt x="13665" y="408"/>
                    <a:pt x="14547" y="0"/>
                  </a:cubicBezTo>
                  <a:cubicBezTo>
                    <a:pt x="18073" y="0"/>
                    <a:pt x="21159" y="3668"/>
                    <a:pt x="21600" y="10189"/>
                  </a:cubicBezTo>
                  <a:cubicBezTo>
                    <a:pt x="21600" y="17117"/>
                    <a:pt x="18955" y="21192"/>
                    <a:pt x="15429" y="21192"/>
                  </a:cubicBezTo>
                  <a:cubicBezTo>
                    <a:pt x="11020" y="21600"/>
                    <a:pt x="9698" y="17117"/>
                    <a:pt x="6612" y="11004"/>
                  </a:cubicBezTo>
                  <a:cubicBezTo>
                    <a:pt x="6171" y="10596"/>
                    <a:pt x="6171" y="10596"/>
                    <a:pt x="6171" y="10596"/>
                  </a:cubicBezTo>
                  <a:cubicBezTo>
                    <a:pt x="6171" y="10596"/>
                    <a:pt x="6171" y="11004"/>
                    <a:pt x="6171" y="11004"/>
                  </a:cubicBezTo>
                  <a:lnTo>
                    <a:pt x="6171" y="20785"/>
                  </a:lnTo>
                  <a:close/>
                </a:path>
              </a:pathLst>
            </a:custGeom>
            <a:solidFill>
              <a:srgbClr val="A59C98"/>
            </a:solidFill>
            <a:ln w="12700" cap="flat">
              <a:noFill/>
              <a:miter lim="400000"/>
            </a:ln>
            <a:effectLst/>
          </p:spPr>
          <p:txBody>
            <a:bodyPr wrap="square" lIns="91439" tIns="91439" rIns="91439" bIns="91439" numCol="1" anchor="t">
              <a:noAutofit/>
            </a:bodyPr>
            <a:lstStyle/>
            <a:p/>
          </p:txBody>
        </p:sp>
        <p:sp>
          <p:nvSpPr>
            <p:cNvPr id="1881" name="Shape 1881"/>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10189"/>
                    <a:pt x="14547" y="9374"/>
                    <a:pt x="13665" y="9374"/>
                  </a:cubicBezTo>
                  <a:cubicBezTo>
                    <a:pt x="13665" y="9374"/>
                    <a:pt x="13665" y="9374"/>
                    <a:pt x="13665" y="8966"/>
                  </a:cubicBezTo>
                  <a:cubicBezTo>
                    <a:pt x="13665" y="815"/>
                    <a:pt x="13665" y="815"/>
                    <a:pt x="13665" y="815"/>
                  </a:cubicBezTo>
                  <a:cubicBezTo>
                    <a:pt x="13665" y="408"/>
                    <a:pt x="13665" y="408"/>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A79E9B"/>
            </a:solidFill>
            <a:ln w="12700" cap="flat">
              <a:noFill/>
              <a:miter lim="400000"/>
            </a:ln>
            <a:effectLst/>
          </p:spPr>
          <p:txBody>
            <a:bodyPr wrap="square" lIns="91439" tIns="91439" rIns="91439" bIns="91439" numCol="1" anchor="t">
              <a:noAutofit/>
            </a:bodyPr>
            <a:lstStyle/>
            <a:p/>
          </p:txBody>
        </p:sp>
        <p:sp>
          <p:nvSpPr>
            <p:cNvPr id="1882" name="Shape 1882"/>
            <p:cNvSpPr/>
            <p:nvPr/>
          </p:nvSpPr>
          <p:spPr>
            <a:xfrm>
              <a:off x="2701926"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10189"/>
                    <a:pt x="14547" y="9374"/>
                    <a:pt x="13665" y="9374"/>
                  </a:cubicBezTo>
                  <a:cubicBezTo>
                    <a:pt x="13665" y="9374"/>
                    <a:pt x="13665" y="9374"/>
                    <a:pt x="13665" y="8966"/>
                  </a:cubicBezTo>
                  <a:cubicBezTo>
                    <a:pt x="13665" y="815"/>
                    <a:pt x="13665" y="815"/>
                    <a:pt x="13665" y="815"/>
                  </a:cubicBezTo>
                  <a:cubicBezTo>
                    <a:pt x="13665" y="408"/>
                    <a:pt x="13665" y="408"/>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A9A19D"/>
            </a:solidFill>
            <a:ln w="12700" cap="flat">
              <a:noFill/>
              <a:miter lim="400000"/>
            </a:ln>
            <a:effectLst/>
          </p:spPr>
          <p:txBody>
            <a:bodyPr wrap="square" lIns="91439" tIns="91439" rIns="91439" bIns="91439" numCol="1" anchor="t">
              <a:noAutofit/>
            </a:bodyPr>
            <a:lstStyle/>
            <a:p/>
          </p:txBody>
        </p:sp>
        <p:sp>
          <p:nvSpPr>
            <p:cNvPr id="1883" name="Shape 1883"/>
            <p:cNvSpPr/>
            <p:nvPr/>
          </p:nvSpPr>
          <p:spPr>
            <a:xfrm>
              <a:off x="2701926"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9812"/>
                  </a:cubicBezTo>
                  <a:cubicBezTo>
                    <a:pt x="21600" y="16740"/>
                    <a:pt x="18955" y="20815"/>
                    <a:pt x="15429" y="20815"/>
                  </a:cubicBezTo>
                  <a:cubicBezTo>
                    <a:pt x="11020" y="21223"/>
                    <a:pt x="9698" y="16740"/>
                    <a:pt x="6612" y="10627"/>
                  </a:cubicBezTo>
                  <a:cubicBezTo>
                    <a:pt x="6171" y="10219"/>
                    <a:pt x="6171" y="10219"/>
                    <a:pt x="6171" y="10219"/>
                  </a:cubicBezTo>
                  <a:cubicBezTo>
                    <a:pt x="6171" y="10219"/>
                    <a:pt x="6171" y="10627"/>
                    <a:pt x="6171" y="10627"/>
                  </a:cubicBezTo>
                  <a:lnTo>
                    <a:pt x="6171" y="20408"/>
                  </a:lnTo>
                  <a:close/>
                </a:path>
              </a:pathLst>
            </a:custGeom>
            <a:solidFill>
              <a:srgbClr val="ABA3A0"/>
            </a:solidFill>
            <a:ln w="12700" cap="flat">
              <a:noFill/>
              <a:miter lim="400000"/>
            </a:ln>
            <a:effectLst/>
          </p:spPr>
          <p:txBody>
            <a:bodyPr wrap="square" lIns="91439" tIns="91439" rIns="91439" bIns="91439" numCol="1" anchor="t">
              <a:noAutofit/>
            </a:bodyPr>
            <a:lstStyle/>
            <a:p/>
          </p:txBody>
        </p:sp>
        <p:sp>
          <p:nvSpPr>
            <p:cNvPr id="1884" name="Shape 1884"/>
            <p:cNvSpPr/>
            <p:nvPr/>
          </p:nvSpPr>
          <p:spPr>
            <a:xfrm>
              <a:off x="2701926"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9812"/>
                  </a:cubicBezTo>
                  <a:cubicBezTo>
                    <a:pt x="21600" y="16740"/>
                    <a:pt x="18955" y="20815"/>
                    <a:pt x="15429" y="20815"/>
                  </a:cubicBezTo>
                  <a:cubicBezTo>
                    <a:pt x="11020" y="21223"/>
                    <a:pt x="9698" y="16740"/>
                    <a:pt x="6612" y="10627"/>
                  </a:cubicBezTo>
                  <a:cubicBezTo>
                    <a:pt x="6171" y="10219"/>
                    <a:pt x="6171" y="10219"/>
                    <a:pt x="6171" y="10219"/>
                  </a:cubicBezTo>
                  <a:cubicBezTo>
                    <a:pt x="6171" y="10219"/>
                    <a:pt x="6171" y="10627"/>
                    <a:pt x="6171" y="10627"/>
                  </a:cubicBezTo>
                  <a:lnTo>
                    <a:pt x="6171" y="20408"/>
                  </a:lnTo>
                  <a:close/>
                </a:path>
              </a:pathLst>
            </a:custGeom>
            <a:solidFill>
              <a:srgbClr val="AEA6A2"/>
            </a:solidFill>
            <a:ln w="12700" cap="flat">
              <a:noFill/>
              <a:miter lim="400000"/>
            </a:ln>
            <a:effectLst/>
          </p:spPr>
          <p:txBody>
            <a:bodyPr wrap="square" lIns="91439" tIns="91439" rIns="91439" bIns="91439" numCol="1" anchor="t">
              <a:noAutofit/>
            </a:bodyPr>
            <a:lstStyle/>
            <a:p/>
          </p:txBody>
        </p:sp>
        <p:sp>
          <p:nvSpPr>
            <p:cNvPr id="1885" name="Shape 1885"/>
            <p:cNvSpPr/>
            <p:nvPr/>
          </p:nvSpPr>
          <p:spPr>
            <a:xfrm>
              <a:off x="2701926"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9812"/>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0A8A5"/>
            </a:solidFill>
            <a:ln w="12700" cap="flat">
              <a:noFill/>
              <a:miter lim="400000"/>
            </a:ln>
            <a:effectLst/>
          </p:spPr>
          <p:txBody>
            <a:bodyPr wrap="square" lIns="91439" tIns="91439" rIns="91439" bIns="91439" numCol="1" anchor="t">
              <a:noAutofit/>
            </a:bodyPr>
            <a:lstStyle/>
            <a:p/>
          </p:txBody>
        </p:sp>
        <p:sp>
          <p:nvSpPr>
            <p:cNvPr id="1886" name="Shape 1886"/>
            <p:cNvSpPr/>
            <p:nvPr/>
          </p:nvSpPr>
          <p:spPr>
            <a:xfrm>
              <a:off x="2701926"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9812"/>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2AAA7"/>
            </a:solidFill>
            <a:ln w="12700" cap="flat">
              <a:noFill/>
              <a:miter lim="400000"/>
            </a:ln>
            <a:effectLst/>
          </p:spPr>
          <p:txBody>
            <a:bodyPr wrap="square" lIns="91439" tIns="91439" rIns="91439" bIns="91439" numCol="1" anchor="t">
              <a:noAutofit/>
            </a:bodyPr>
            <a:lstStyle/>
            <a:p/>
          </p:txBody>
        </p:sp>
        <p:sp>
          <p:nvSpPr>
            <p:cNvPr id="1887" name="Shape 1887"/>
            <p:cNvSpPr/>
            <p:nvPr/>
          </p:nvSpPr>
          <p:spPr>
            <a:xfrm>
              <a:off x="2701926"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9812"/>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4ADAA"/>
            </a:solidFill>
            <a:ln w="12700" cap="flat">
              <a:noFill/>
              <a:miter lim="400000"/>
            </a:ln>
            <a:effectLst/>
          </p:spPr>
          <p:txBody>
            <a:bodyPr wrap="square" lIns="91439" tIns="91439" rIns="91439" bIns="91439" numCol="1" anchor="t">
              <a:noAutofit/>
            </a:bodyPr>
            <a:lstStyle/>
            <a:p/>
          </p:txBody>
        </p:sp>
        <p:sp>
          <p:nvSpPr>
            <p:cNvPr id="1888" name="Shape 1888"/>
            <p:cNvSpPr/>
            <p:nvPr/>
          </p:nvSpPr>
          <p:spPr>
            <a:xfrm>
              <a:off x="2701926"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7AFAC"/>
            </a:solidFill>
            <a:ln w="12700" cap="flat">
              <a:noFill/>
              <a:miter lim="400000"/>
            </a:ln>
            <a:effectLst/>
          </p:spPr>
          <p:txBody>
            <a:bodyPr wrap="square" lIns="91439" tIns="91439" rIns="91439" bIns="91439" numCol="1" anchor="t">
              <a:noAutofit/>
            </a:bodyPr>
            <a:lstStyle/>
            <a:p/>
          </p:txBody>
        </p:sp>
        <p:sp>
          <p:nvSpPr>
            <p:cNvPr id="1889" name="Shape 1889"/>
            <p:cNvSpPr/>
            <p:nvPr/>
          </p:nvSpPr>
          <p:spPr>
            <a:xfrm>
              <a:off x="2701926"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9B2AF"/>
            </a:solidFill>
            <a:ln w="12700" cap="flat">
              <a:noFill/>
              <a:miter lim="400000"/>
            </a:ln>
            <a:effectLst/>
          </p:spPr>
          <p:txBody>
            <a:bodyPr wrap="square" lIns="91439" tIns="91439" rIns="91439" bIns="91439" numCol="1" anchor="t">
              <a:noAutofit/>
            </a:bodyPr>
            <a:lstStyle/>
            <a:p/>
          </p:txBody>
        </p:sp>
        <p:sp>
          <p:nvSpPr>
            <p:cNvPr id="1890" name="Shape 1890"/>
            <p:cNvSpPr/>
            <p:nvPr/>
          </p:nvSpPr>
          <p:spPr>
            <a:xfrm>
              <a:off x="2701926"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BB4B1"/>
            </a:solidFill>
            <a:ln w="12700" cap="flat">
              <a:noFill/>
              <a:miter lim="400000"/>
            </a:ln>
            <a:effectLst/>
          </p:spPr>
          <p:txBody>
            <a:bodyPr wrap="square" lIns="91439" tIns="91439" rIns="91439" bIns="91439" numCol="1" anchor="t">
              <a:noAutofit/>
            </a:bodyPr>
            <a:lstStyle/>
            <a:p/>
          </p:txBody>
        </p:sp>
        <p:sp>
          <p:nvSpPr>
            <p:cNvPr id="1891" name="Shape 1891"/>
            <p:cNvSpPr/>
            <p:nvPr/>
          </p:nvSpPr>
          <p:spPr>
            <a:xfrm>
              <a:off x="2701926"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EB7B4"/>
            </a:solidFill>
            <a:ln w="12700" cap="flat">
              <a:noFill/>
              <a:miter lim="400000"/>
            </a:ln>
            <a:effectLst/>
          </p:spPr>
          <p:txBody>
            <a:bodyPr wrap="square" lIns="91439" tIns="91439" rIns="91439" bIns="91439" numCol="1" anchor="t">
              <a:noAutofit/>
            </a:bodyPr>
            <a:lstStyle/>
            <a:p/>
          </p:txBody>
        </p:sp>
        <p:sp>
          <p:nvSpPr>
            <p:cNvPr id="1892" name="Shape 1892"/>
            <p:cNvSpPr/>
            <p:nvPr/>
          </p:nvSpPr>
          <p:spPr>
            <a:xfrm>
              <a:off x="2701926"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C0BAB7"/>
            </a:solidFill>
            <a:ln w="12700" cap="flat">
              <a:noFill/>
              <a:miter lim="400000"/>
            </a:ln>
            <a:effectLst/>
          </p:spPr>
          <p:txBody>
            <a:bodyPr wrap="square" lIns="91439" tIns="91439" rIns="91439" bIns="91439" numCol="1" anchor="t">
              <a:noAutofit/>
            </a:bodyPr>
            <a:lstStyle/>
            <a:p/>
          </p:txBody>
        </p:sp>
        <p:sp>
          <p:nvSpPr>
            <p:cNvPr id="1893" name="Shape 1893"/>
            <p:cNvSpPr/>
            <p:nvPr/>
          </p:nvSpPr>
          <p:spPr>
            <a:xfrm>
              <a:off x="2701926"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C2BCB9"/>
            </a:solidFill>
            <a:ln w="12700" cap="flat">
              <a:noFill/>
              <a:miter lim="400000"/>
            </a:ln>
            <a:effectLst/>
          </p:spPr>
          <p:txBody>
            <a:bodyPr wrap="square" lIns="91439" tIns="91439" rIns="91439" bIns="91439" numCol="1" anchor="t">
              <a:noAutofit/>
            </a:bodyPr>
            <a:lstStyle/>
            <a:p/>
          </p:txBody>
        </p:sp>
        <p:sp>
          <p:nvSpPr>
            <p:cNvPr id="1894" name="Shape 1894"/>
            <p:cNvSpPr/>
            <p:nvPr/>
          </p:nvSpPr>
          <p:spPr>
            <a:xfrm>
              <a:off x="2701926"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C5BFBC"/>
            </a:solidFill>
            <a:ln w="12700" cap="flat">
              <a:noFill/>
              <a:miter lim="400000"/>
            </a:ln>
            <a:effectLst/>
          </p:spPr>
          <p:txBody>
            <a:bodyPr wrap="square" lIns="91439" tIns="91439" rIns="91439" bIns="91439" numCol="1" anchor="t">
              <a:noAutofit/>
            </a:bodyPr>
            <a:lstStyle/>
            <a:p/>
          </p:txBody>
        </p:sp>
        <p:sp>
          <p:nvSpPr>
            <p:cNvPr id="1895" name="Shape 1895"/>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385"/>
                    <a:pt x="6171" y="10385"/>
                    <a:pt x="6171" y="10385"/>
                  </a:cubicBezTo>
                  <a:cubicBezTo>
                    <a:pt x="6171" y="10385"/>
                    <a:pt x="6171" y="10800"/>
                    <a:pt x="6171" y="10800"/>
                  </a:cubicBezTo>
                  <a:lnTo>
                    <a:pt x="6171" y="20769"/>
                  </a:lnTo>
                  <a:close/>
                </a:path>
              </a:pathLst>
            </a:custGeom>
            <a:solidFill>
              <a:srgbClr val="C7C1BF"/>
            </a:solidFill>
            <a:ln w="12700" cap="flat">
              <a:noFill/>
              <a:miter lim="400000"/>
            </a:ln>
            <a:effectLst/>
          </p:spPr>
          <p:txBody>
            <a:bodyPr wrap="square" lIns="91439" tIns="91439" rIns="91439" bIns="91439" numCol="1" anchor="t">
              <a:noAutofit/>
            </a:bodyPr>
            <a:lstStyle/>
            <a:p/>
          </p:txBody>
        </p:sp>
        <p:sp>
          <p:nvSpPr>
            <p:cNvPr id="1896" name="Shape 1896"/>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698" y="17031"/>
                    <a:pt x="6612" y="10800"/>
                  </a:cubicBezTo>
                  <a:cubicBezTo>
                    <a:pt x="6171" y="10385"/>
                    <a:pt x="6171" y="10385"/>
                    <a:pt x="6171" y="10385"/>
                  </a:cubicBezTo>
                  <a:cubicBezTo>
                    <a:pt x="6171" y="10385"/>
                    <a:pt x="6171" y="10800"/>
                    <a:pt x="6171" y="10800"/>
                  </a:cubicBezTo>
                  <a:lnTo>
                    <a:pt x="6171" y="20769"/>
                  </a:lnTo>
                  <a:close/>
                </a:path>
              </a:pathLst>
            </a:custGeom>
            <a:solidFill>
              <a:srgbClr val="C9C4C1"/>
            </a:solidFill>
            <a:ln w="12700" cap="flat">
              <a:noFill/>
              <a:miter lim="400000"/>
            </a:ln>
            <a:effectLst/>
          </p:spPr>
          <p:txBody>
            <a:bodyPr wrap="square" lIns="91439" tIns="91439" rIns="91439" bIns="91439" numCol="1" anchor="t">
              <a:noAutofit/>
            </a:bodyPr>
            <a:lstStyle/>
            <a:p/>
          </p:txBody>
        </p:sp>
        <p:sp>
          <p:nvSpPr>
            <p:cNvPr id="1897" name="Shape 1897"/>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385"/>
                    <a:pt x="6171" y="10385"/>
                    <a:pt x="6171" y="10385"/>
                  </a:cubicBezTo>
                  <a:cubicBezTo>
                    <a:pt x="6171" y="10385"/>
                    <a:pt x="6171" y="10800"/>
                    <a:pt x="6171" y="10800"/>
                  </a:cubicBezTo>
                  <a:lnTo>
                    <a:pt x="6171" y="20769"/>
                  </a:lnTo>
                  <a:close/>
                </a:path>
              </a:pathLst>
            </a:custGeom>
            <a:solidFill>
              <a:srgbClr val="CCC7C4"/>
            </a:solidFill>
            <a:ln w="12700" cap="flat">
              <a:noFill/>
              <a:miter lim="400000"/>
            </a:ln>
            <a:effectLst/>
          </p:spPr>
          <p:txBody>
            <a:bodyPr wrap="square" lIns="91439" tIns="91439" rIns="91439" bIns="91439" numCol="1" anchor="t">
              <a:noAutofit/>
            </a:bodyPr>
            <a:lstStyle/>
            <a:p/>
          </p:txBody>
        </p:sp>
        <p:sp>
          <p:nvSpPr>
            <p:cNvPr id="1898" name="Shape 1898"/>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385"/>
                    <a:pt x="6171" y="10385"/>
                    <a:pt x="6171" y="10385"/>
                  </a:cubicBezTo>
                  <a:cubicBezTo>
                    <a:pt x="6171" y="10385"/>
                    <a:pt x="6171" y="10800"/>
                    <a:pt x="6171" y="10800"/>
                  </a:cubicBezTo>
                  <a:lnTo>
                    <a:pt x="6171" y="20769"/>
                  </a:lnTo>
                  <a:close/>
                </a:path>
              </a:pathLst>
            </a:custGeom>
            <a:solidFill>
              <a:srgbClr val="CEC9C7"/>
            </a:solidFill>
            <a:ln w="12700" cap="flat">
              <a:noFill/>
              <a:miter lim="400000"/>
            </a:ln>
            <a:effectLst/>
          </p:spPr>
          <p:txBody>
            <a:bodyPr wrap="square" lIns="91439" tIns="91439" rIns="91439" bIns="91439" numCol="1" anchor="t">
              <a:noAutofit/>
            </a:bodyPr>
            <a:lstStyle/>
            <a:p/>
          </p:txBody>
        </p:sp>
        <p:sp>
          <p:nvSpPr>
            <p:cNvPr id="1899" name="Shape 1899"/>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385"/>
                    <a:pt x="6171" y="10385"/>
                    <a:pt x="6171" y="10385"/>
                  </a:cubicBezTo>
                  <a:cubicBezTo>
                    <a:pt x="6171" y="10385"/>
                    <a:pt x="6171" y="10800"/>
                    <a:pt x="6171" y="10800"/>
                  </a:cubicBezTo>
                  <a:lnTo>
                    <a:pt x="6171" y="20769"/>
                  </a:lnTo>
                  <a:close/>
                </a:path>
              </a:pathLst>
            </a:custGeom>
            <a:solidFill>
              <a:srgbClr val="D1CCCA"/>
            </a:solidFill>
            <a:ln w="12700" cap="flat">
              <a:noFill/>
              <a:miter lim="400000"/>
            </a:ln>
            <a:effectLst/>
          </p:spPr>
          <p:txBody>
            <a:bodyPr wrap="square" lIns="91439" tIns="91439" rIns="91439" bIns="91439" numCol="1" anchor="t">
              <a:noAutofit/>
            </a:bodyPr>
            <a:lstStyle/>
            <a:p/>
          </p:txBody>
        </p:sp>
        <p:sp>
          <p:nvSpPr>
            <p:cNvPr id="1900" name="Shape 1900"/>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698" y="17031"/>
                    <a:pt x="6612" y="10800"/>
                  </a:cubicBezTo>
                  <a:cubicBezTo>
                    <a:pt x="6171" y="10385"/>
                    <a:pt x="6171" y="10385"/>
                    <a:pt x="6171" y="10385"/>
                  </a:cubicBezTo>
                  <a:cubicBezTo>
                    <a:pt x="6171" y="10800"/>
                    <a:pt x="6171" y="10800"/>
                    <a:pt x="6171" y="10800"/>
                  </a:cubicBezTo>
                  <a:lnTo>
                    <a:pt x="6171" y="20769"/>
                  </a:lnTo>
                  <a:close/>
                </a:path>
              </a:pathLst>
            </a:custGeom>
            <a:solidFill>
              <a:srgbClr val="D3CFCC"/>
            </a:solidFill>
            <a:ln w="12700" cap="flat">
              <a:noFill/>
              <a:miter lim="400000"/>
            </a:ln>
            <a:effectLst/>
          </p:spPr>
          <p:txBody>
            <a:bodyPr wrap="square" lIns="91439" tIns="91439" rIns="91439" bIns="91439" numCol="1" anchor="t">
              <a:noAutofit/>
            </a:bodyPr>
            <a:lstStyle/>
            <a:p/>
          </p:txBody>
        </p:sp>
        <p:sp>
          <p:nvSpPr>
            <p:cNvPr id="1901" name="Shape 1901"/>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D6D1CF"/>
            </a:solidFill>
            <a:ln w="12700" cap="flat">
              <a:noFill/>
              <a:miter lim="400000"/>
            </a:ln>
            <a:effectLst/>
          </p:spPr>
          <p:txBody>
            <a:bodyPr wrap="square" lIns="91439" tIns="91439" rIns="91439" bIns="91439" numCol="1" anchor="t">
              <a:noAutofit/>
            </a:bodyPr>
            <a:lstStyle/>
            <a:p/>
          </p:txBody>
        </p:sp>
        <p:sp>
          <p:nvSpPr>
            <p:cNvPr id="1902" name="Shape 1902"/>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D8D4D2"/>
            </a:solidFill>
            <a:ln w="12700" cap="flat">
              <a:noFill/>
              <a:miter lim="400000"/>
            </a:ln>
            <a:effectLst/>
          </p:spPr>
          <p:txBody>
            <a:bodyPr wrap="square" lIns="91439" tIns="91439" rIns="91439" bIns="91439" numCol="1" anchor="t">
              <a:noAutofit/>
            </a:bodyPr>
            <a:lstStyle/>
            <a:p/>
          </p:txBody>
        </p:sp>
        <p:sp>
          <p:nvSpPr>
            <p:cNvPr id="1903" name="Shape 1903"/>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DBD7D5"/>
            </a:solidFill>
            <a:ln w="12700" cap="flat">
              <a:noFill/>
              <a:miter lim="400000"/>
            </a:ln>
            <a:effectLst/>
          </p:spPr>
          <p:txBody>
            <a:bodyPr wrap="square" lIns="91439" tIns="91439" rIns="91439" bIns="91439" numCol="1" anchor="t">
              <a:noAutofit/>
            </a:bodyPr>
            <a:lstStyle/>
            <a:p/>
          </p:txBody>
        </p:sp>
        <p:sp>
          <p:nvSpPr>
            <p:cNvPr id="1904" name="Shape 1904"/>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698" y="17031"/>
                    <a:pt x="6612" y="10800"/>
                  </a:cubicBezTo>
                  <a:cubicBezTo>
                    <a:pt x="6171" y="10800"/>
                    <a:pt x="6171" y="10800"/>
                    <a:pt x="6171" y="10800"/>
                  </a:cubicBezTo>
                  <a:cubicBezTo>
                    <a:pt x="6171" y="10800"/>
                    <a:pt x="6171" y="10800"/>
                    <a:pt x="6171" y="10800"/>
                  </a:cubicBezTo>
                  <a:lnTo>
                    <a:pt x="6171" y="20769"/>
                  </a:lnTo>
                  <a:close/>
                </a:path>
              </a:pathLst>
            </a:custGeom>
            <a:solidFill>
              <a:srgbClr val="DDD9D8"/>
            </a:solidFill>
            <a:ln w="12700" cap="flat">
              <a:noFill/>
              <a:miter lim="400000"/>
            </a:ln>
            <a:effectLst/>
          </p:spPr>
          <p:txBody>
            <a:bodyPr wrap="square" lIns="91439" tIns="91439" rIns="91439" bIns="91439" numCol="1" anchor="t">
              <a:noAutofit/>
            </a:bodyPr>
            <a:lstStyle/>
            <a:p/>
          </p:txBody>
        </p:sp>
        <p:sp>
          <p:nvSpPr>
            <p:cNvPr id="1905" name="Shape 1905"/>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0DCDB"/>
            </a:solidFill>
            <a:ln w="12700" cap="flat">
              <a:noFill/>
              <a:miter lim="400000"/>
            </a:ln>
            <a:effectLst/>
          </p:spPr>
          <p:txBody>
            <a:bodyPr wrap="square" lIns="91439" tIns="91439" rIns="91439" bIns="91439" numCol="1" anchor="t">
              <a:noAutofit/>
            </a:bodyPr>
            <a:lstStyle/>
            <a:p/>
          </p:txBody>
        </p:sp>
        <p:sp>
          <p:nvSpPr>
            <p:cNvPr id="1906" name="Shape 1906"/>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154"/>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2DFDD"/>
            </a:solidFill>
            <a:ln w="12700" cap="flat">
              <a:noFill/>
              <a:miter lim="400000"/>
            </a:ln>
            <a:effectLst/>
          </p:spPr>
          <p:txBody>
            <a:bodyPr wrap="square" lIns="91439" tIns="91439" rIns="91439" bIns="91439" numCol="1" anchor="t">
              <a:noAutofit/>
            </a:bodyPr>
            <a:lstStyle/>
            <a:p/>
          </p:txBody>
        </p:sp>
        <p:sp>
          <p:nvSpPr>
            <p:cNvPr id="1907" name="Shape 1907"/>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154"/>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5E2E0"/>
            </a:solidFill>
            <a:ln w="12700" cap="flat">
              <a:noFill/>
              <a:miter lim="400000"/>
            </a:ln>
            <a:effectLst/>
          </p:spPr>
          <p:txBody>
            <a:bodyPr wrap="square" lIns="91439" tIns="91439" rIns="91439" bIns="91439" numCol="1" anchor="t">
              <a:noAutofit/>
            </a:bodyPr>
            <a:lstStyle/>
            <a:p/>
          </p:txBody>
        </p:sp>
        <p:sp>
          <p:nvSpPr>
            <p:cNvPr id="1908" name="Shape 1908"/>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154"/>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7E4E3"/>
            </a:solidFill>
            <a:ln w="12700" cap="flat">
              <a:noFill/>
              <a:miter lim="400000"/>
            </a:ln>
            <a:effectLst/>
          </p:spPr>
          <p:txBody>
            <a:bodyPr wrap="square" lIns="91439" tIns="91439" rIns="91439" bIns="91439" numCol="1" anchor="t">
              <a:noAutofit/>
            </a:bodyPr>
            <a:lstStyle/>
            <a:p/>
          </p:txBody>
        </p:sp>
        <p:sp>
          <p:nvSpPr>
            <p:cNvPr id="1909" name="Shape 1909"/>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AE7E6"/>
            </a:solidFill>
            <a:ln w="12700" cap="flat">
              <a:noFill/>
              <a:miter lim="400000"/>
            </a:ln>
            <a:effectLst/>
          </p:spPr>
          <p:txBody>
            <a:bodyPr wrap="square" lIns="91439" tIns="91439" rIns="91439" bIns="91439" numCol="1" anchor="t">
              <a:noAutofit/>
            </a:bodyPr>
            <a:lstStyle/>
            <a:p/>
          </p:txBody>
        </p:sp>
        <p:sp>
          <p:nvSpPr>
            <p:cNvPr id="1910" name="Shape 1910"/>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CEAE9"/>
            </a:solidFill>
            <a:ln w="12700" cap="flat">
              <a:noFill/>
              <a:miter lim="400000"/>
            </a:ln>
            <a:effectLst/>
          </p:spPr>
          <p:txBody>
            <a:bodyPr wrap="square" lIns="91439" tIns="91439" rIns="91439" bIns="91439" numCol="1" anchor="t">
              <a:noAutofit/>
            </a:bodyPr>
            <a:lstStyle/>
            <a:p/>
          </p:txBody>
        </p:sp>
        <p:sp>
          <p:nvSpPr>
            <p:cNvPr id="1911" name="Shape 1911"/>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FEDEC"/>
            </a:solidFill>
            <a:ln w="12700" cap="flat">
              <a:noFill/>
              <a:miter lim="400000"/>
            </a:ln>
            <a:effectLst/>
          </p:spPr>
          <p:txBody>
            <a:bodyPr wrap="square" lIns="91439" tIns="91439" rIns="91439" bIns="91439" numCol="1" anchor="t">
              <a:noAutofit/>
            </a:bodyPr>
            <a:lstStyle/>
            <a:p/>
          </p:txBody>
        </p:sp>
        <p:sp>
          <p:nvSpPr>
            <p:cNvPr id="1912" name="Shape 1912"/>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F1F0EF"/>
            </a:solidFill>
            <a:ln w="12700" cap="flat">
              <a:noFill/>
              <a:miter lim="400000"/>
            </a:ln>
            <a:effectLst/>
          </p:spPr>
          <p:txBody>
            <a:bodyPr wrap="square" lIns="91439" tIns="91439" rIns="91439" bIns="91439" numCol="1" anchor="t">
              <a:noAutofit/>
            </a:bodyPr>
            <a:lstStyle/>
            <a:p/>
          </p:txBody>
        </p:sp>
        <p:sp>
          <p:nvSpPr>
            <p:cNvPr id="1913" name="Shape 1913"/>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415"/>
                    <a:pt x="0" y="415"/>
                  </a:cubicBezTo>
                  <a:cubicBezTo>
                    <a:pt x="5731" y="0"/>
                    <a:pt x="5731" y="0"/>
                    <a:pt x="5731" y="0"/>
                  </a:cubicBezTo>
                  <a:cubicBezTo>
                    <a:pt x="6171" y="0"/>
                    <a:pt x="6171" y="415"/>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F4F3F2"/>
            </a:solidFill>
            <a:ln w="12700" cap="flat">
              <a:noFill/>
              <a:miter lim="400000"/>
            </a:ln>
            <a:effectLst/>
          </p:spPr>
          <p:txBody>
            <a:bodyPr wrap="square" lIns="91439" tIns="91439" rIns="91439" bIns="91439" numCol="1" anchor="t">
              <a:noAutofit/>
            </a:bodyPr>
            <a:lstStyle/>
            <a:p/>
          </p:txBody>
        </p:sp>
        <p:sp>
          <p:nvSpPr>
            <p:cNvPr id="1914" name="Shape 1914"/>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415"/>
                    <a:pt x="0" y="415"/>
                  </a:cubicBezTo>
                  <a:cubicBezTo>
                    <a:pt x="5731" y="0"/>
                    <a:pt x="5731" y="0"/>
                    <a:pt x="5731" y="0"/>
                  </a:cubicBezTo>
                  <a:cubicBezTo>
                    <a:pt x="6171" y="0"/>
                    <a:pt x="6171" y="415"/>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514"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F6F6F5"/>
            </a:solidFill>
            <a:ln w="12700" cap="flat">
              <a:noFill/>
              <a:miter lim="400000"/>
            </a:ln>
            <a:effectLst/>
          </p:spPr>
          <p:txBody>
            <a:bodyPr wrap="square" lIns="91439" tIns="91439" rIns="91439" bIns="91439" numCol="1" anchor="t">
              <a:noAutofit/>
            </a:bodyPr>
            <a:lstStyle/>
            <a:p/>
          </p:txBody>
        </p:sp>
        <p:sp>
          <p:nvSpPr>
            <p:cNvPr id="1915" name="Shape 1915"/>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415"/>
                    <a:pt x="0" y="415"/>
                  </a:cubicBezTo>
                  <a:cubicBezTo>
                    <a:pt x="5731" y="0"/>
                    <a:pt x="5731" y="0"/>
                    <a:pt x="5731" y="0"/>
                  </a:cubicBezTo>
                  <a:cubicBezTo>
                    <a:pt x="6171" y="0"/>
                    <a:pt x="6171" y="415"/>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514"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F9F8F8"/>
            </a:solidFill>
            <a:ln w="12700" cap="flat">
              <a:noFill/>
              <a:miter lim="400000"/>
            </a:ln>
            <a:effectLst/>
          </p:spPr>
          <p:txBody>
            <a:bodyPr wrap="square" lIns="91439" tIns="91439" rIns="91439" bIns="91439" numCol="1" anchor="t">
              <a:noAutofit/>
            </a:bodyPr>
            <a:lstStyle/>
            <a:p/>
          </p:txBody>
        </p:sp>
        <p:sp>
          <p:nvSpPr>
            <p:cNvPr id="1916" name="Shape 1916"/>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415"/>
                    <a:pt x="0" y="415"/>
                  </a:cubicBezTo>
                  <a:cubicBezTo>
                    <a:pt x="5731" y="0"/>
                    <a:pt x="5731" y="0"/>
                    <a:pt x="5731" y="0"/>
                  </a:cubicBezTo>
                  <a:cubicBezTo>
                    <a:pt x="6171" y="0"/>
                    <a:pt x="6171" y="415"/>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514"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FBFBFB"/>
            </a:solidFill>
            <a:ln w="12700" cap="flat">
              <a:noFill/>
              <a:miter lim="400000"/>
            </a:ln>
            <a:effectLst/>
          </p:spPr>
          <p:txBody>
            <a:bodyPr wrap="square" lIns="91439" tIns="91439" rIns="91439" bIns="91439" numCol="1" anchor="t">
              <a:noAutofit/>
            </a:bodyPr>
            <a:lstStyle/>
            <a:p/>
          </p:txBody>
        </p:sp>
        <p:sp>
          <p:nvSpPr>
            <p:cNvPr id="1917" name="Shape 1917"/>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415"/>
                    <a:pt x="0" y="415"/>
                  </a:cubicBezTo>
                  <a:cubicBezTo>
                    <a:pt x="5731" y="0"/>
                    <a:pt x="5731" y="0"/>
                    <a:pt x="5731" y="0"/>
                  </a:cubicBezTo>
                  <a:cubicBezTo>
                    <a:pt x="6171" y="0"/>
                    <a:pt x="6171" y="415"/>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514"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FDFDFD"/>
            </a:solidFill>
            <a:ln w="12700" cap="flat">
              <a:noFill/>
              <a:miter lim="400000"/>
            </a:ln>
            <a:effectLst/>
          </p:spPr>
          <p:txBody>
            <a:bodyPr wrap="square" lIns="91439" tIns="91439" rIns="91439" bIns="91439" numCol="1" anchor="t">
              <a:noAutofit/>
            </a:bodyPr>
            <a:lstStyle/>
            <a:p/>
          </p:txBody>
        </p:sp>
        <p:sp>
          <p:nvSpPr>
            <p:cNvPr id="1918" name="Shape 1918"/>
            <p:cNvSpPr/>
            <p:nvPr/>
          </p:nvSpPr>
          <p:spPr>
            <a:xfrm>
              <a:off x="2701926"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415"/>
                    <a:pt x="0" y="415"/>
                  </a:cubicBezTo>
                  <a:cubicBezTo>
                    <a:pt x="5731" y="0"/>
                    <a:pt x="5731" y="0"/>
                    <a:pt x="5731" y="0"/>
                  </a:cubicBezTo>
                  <a:cubicBezTo>
                    <a:pt x="6171" y="0"/>
                    <a:pt x="6171" y="415"/>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514" y="0"/>
                    <a:pt x="21159" y="3738"/>
                    <a:pt x="21600" y="10385"/>
                  </a:cubicBezTo>
                  <a:cubicBezTo>
                    <a:pt x="21600" y="17031"/>
                    <a:pt x="18955" y="21185"/>
                    <a:pt x="15429" y="21185"/>
                  </a:cubicBezTo>
                  <a:cubicBezTo>
                    <a:pt x="11020" y="21600"/>
                    <a:pt x="8816" y="17031"/>
                    <a:pt x="6612" y="10800"/>
                  </a:cubicBezTo>
                  <a:cubicBezTo>
                    <a:pt x="6171" y="10800"/>
                    <a:pt x="6171" y="10800"/>
                    <a:pt x="6171" y="10800"/>
                  </a:cubicBezTo>
                  <a:cubicBezTo>
                    <a:pt x="6171" y="10800"/>
                    <a:pt x="6171" y="10800"/>
                    <a:pt x="6171" y="10800"/>
                  </a:cubicBezTo>
                  <a:lnTo>
                    <a:pt x="6171" y="20769"/>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919" name="Shape 1919"/>
            <p:cNvSpPr/>
            <p:nvPr/>
          </p:nvSpPr>
          <p:spPr>
            <a:xfrm>
              <a:off x="-1" y="0"/>
              <a:ext cx="3317878" cy="2695577"/>
            </a:xfrm>
            <a:custGeom>
              <a:avLst/>
              <a:gdLst/>
              <a:ahLst/>
              <a:cxnLst>
                <a:cxn ang="0">
                  <a:pos x="wd2" y="hd2"/>
                </a:cxn>
                <a:cxn ang="5400000">
                  <a:pos x="wd2" y="hd2"/>
                </a:cxn>
                <a:cxn ang="10800000">
                  <a:pos x="wd2" y="hd2"/>
                </a:cxn>
                <a:cxn ang="16200000">
                  <a:pos x="wd2" y="hd2"/>
                </a:cxn>
              </a:cxnLst>
              <a:rect l="0" t="0" r="r" b="b"/>
              <a:pathLst>
                <a:path w="21600" h="21600" extrusionOk="0">
                  <a:moveTo>
                    <a:pt x="21600" y="19344"/>
                  </a:moveTo>
                  <a:cubicBezTo>
                    <a:pt x="21600" y="2217"/>
                    <a:pt x="21600" y="2217"/>
                    <a:pt x="21600" y="2217"/>
                  </a:cubicBezTo>
                  <a:cubicBezTo>
                    <a:pt x="21600" y="994"/>
                    <a:pt x="20792" y="0"/>
                    <a:pt x="19766" y="0"/>
                  </a:cubicBezTo>
                  <a:cubicBezTo>
                    <a:pt x="5874" y="0"/>
                    <a:pt x="5874" y="0"/>
                    <a:pt x="5874" y="0"/>
                  </a:cubicBezTo>
                  <a:cubicBezTo>
                    <a:pt x="4040" y="3364"/>
                    <a:pt x="4040" y="3364"/>
                    <a:pt x="4040" y="3364"/>
                  </a:cubicBezTo>
                  <a:cubicBezTo>
                    <a:pt x="0" y="10781"/>
                    <a:pt x="0" y="10781"/>
                    <a:pt x="0" y="10781"/>
                  </a:cubicBezTo>
                  <a:cubicBezTo>
                    <a:pt x="4040" y="18198"/>
                    <a:pt x="4040" y="18198"/>
                    <a:pt x="4040" y="18198"/>
                  </a:cubicBezTo>
                  <a:cubicBezTo>
                    <a:pt x="5874" y="21600"/>
                    <a:pt x="5874" y="21600"/>
                    <a:pt x="5874" y="21600"/>
                  </a:cubicBezTo>
                  <a:cubicBezTo>
                    <a:pt x="19766" y="21600"/>
                    <a:pt x="19766" y="21600"/>
                    <a:pt x="19766" y="21600"/>
                  </a:cubicBezTo>
                  <a:cubicBezTo>
                    <a:pt x="20792" y="21600"/>
                    <a:pt x="21600" y="20568"/>
                    <a:pt x="21600" y="19344"/>
                  </a:cubicBezTo>
                </a:path>
              </a:pathLst>
            </a:custGeom>
            <a:solidFill>
              <a:srgbClr val="ACADB0"/>
            </a:solidFill>
            <a:ln w="12700" cap="flat">
              <a:noFill/>
              <a:miter lim="400000"/>
            </a:ln>
            <a:effectLst/>
          </p:spPr>
          <p:txBody>
            <a:bodyPr wrap="square" lIns="91439" tIns="91439" rIns="91439" bIns="91439" numCol="1" anchor="t">
              <a:noAutofit/>
            </a:bodyPr>
            <a:lstStyle/>
            <a:p/>
          </p:txBody>
        </p:sp>
        <p:sp>
          <p:nvSpPr>
            <p:cNvPr id="1920" name="Shape 1920"/>
            <p:cNvSpPr/>
            <p:nvPr/>
          </p:nvSpPr>
          <p:spPr>
            <a:xfrm>
              <a:off x="1038226" y="50800"/>
              <a:ext cx="2219327" cy="2587626"/>
            </a:xfrm>
            <a:custGeom>
              <a:avLst/>
              <a:gdLst/>
              <a:ahLst/>
              <a:cxnLst>
                <a:cxn ang="0">
                  <a:pos x="wd2" y="hd2"/>
                </a:cxn>
                <a:cxn ang="5400000">
                  <a:pos x="wd2" y="hd2"/>
                </a:cxn>
                <a:cxn ang="10800000">
                  <a:pos x="wd2" y="hd2"/>
                </a:cxn>
                <a:cxn ang="16200000">
                  <a:pos x="wd2" y="hd2"/>
                </a:cxn>
              </a:cxnLst>
              <a:rect l="0" t="0" r="r" b="b"/>
              <a:pathLst>
                <a:path w="21600" h="21600" extrusionOk="0">
                  <a:moveTo>
                    <a:pt x="0" y="80"/>
                  </a:moveTo>
                  <a:cubicBezTo>
                    <a:pt x="0" y="40"/>
                    <a:pt x="46" y="0"/>
                    <a:pt x="46" y="0"/>
                  </a:cubicBezTo>
                  <a:cubicBezTo>
                    <a:pt x="790" y="0"/>
                    <a:pt x="790" y="0"/>
                    <a:pt x="790" y="0"/>
                  </a:cubicBezTo>
                  <a:cubicBezTo>
                    <a:pt x="836" y="0"/>
                    <a:pt x="836" y="40"/>
                    <a:pt x="836" y="80"/>
                  </a:cubicBezTo>
                  <a:cubicBezTo>
                    <a:pt x="836" y="80"/>
                    <a:pt x="836" y="120"/>
                    <a:pt x="790" y="120"/>
                  </a:cubicBezTo>
                  <a:cubicBezTo>
                    <a:pt x="46" y="120"/>
                    <a:pt x="46" y="120"/>
                    <a:pt x="46" y="120"/>
                  </a:cubicBezTo>
                  <a:cubicBezTo>
                    <a:pt x="46" y="120"/>
                    <a:pt x="0" y="80"/>
                    <a:pt x="0" y="80"/>
                  </a:cubicBezTo>
                  <a:close/>
                  <a:moveTo>
                    <a:pt x="0" y="21560"/>
                  </a:moveTo>
                  <a:cubicBezTo>
                    <a:pt x="0" y="21520"/>
                    <a:pt x="46" y="21480"/>
                    <a:pt x="46" y="21480"/>
                  </a:cubicBezTo>
                  <a:cubicBezTo>
                    <a:pt x="790" y="21480"/>
                    <a:pt x="790" y="21480"/>
                    <a:pt x="790" y="21480"/>
                  </a:cubicBezTo>
                  <a:cubicBezTo>
                    <a:pt x="836" y="21480"/>
                    <a:pt x="836" y="21520"/>
                    <a:pt x="836" y="21560"/>
                  </a:cubicBezTo>
                  <a:cubicBezTo>
                    <a:pt x="836" y="21560"/>
                    <a:pt x="836" y="21600"/>
                    <a:pt x="790" y="21600"/>
                  </a:cubicBezTo>
                  <a:cubicBezTo>
                    <a:pt x="46" y="21600"/>
                    <a:pt x="46" y="21600"/>
                    <a:pt x="46" y="21600"/>
                  </a:cubicBezTo>
                  <a:cubicBezTo>
                    <a:pt x="46" y="21600"/>
                    <a:pt x="0" y="21560"/>
                    <a:pt x="0" y="21560"/>
                  </a:cubicBezTo>
                  <a:close/>
                  <a:moveTo>
                    <a:pt x="1440" y="80"/>
                  </a:moveTo>
                  <a:cubicBezTo>
                    <a:pt x="1440" y="40"/>
                    <a:pt x="1486" y="0"/>
                    <a:pt x="1533" y="0"/>
                  </a:cubicBezTo>
                  <a:cubicBezTo>
                    <a:pt x="2230" y="0"/>
                    <a:pt x="2230" y="0"/>
                    <a:pt x="2230" y="0"/>
                  </a:cubicBezTo>
                  <a:cubicBezTo>
                    <a:pt x="2276" y="0"/>
                    <a:pt x="2323" y="40"/>
                    <a:pt x="2323" y="80"/>
                  </a:cubicBezTo>
                  <a:cubicBezTo>
                    <a:pt x="2323" y="80"/>
                    <a:pt x="2276" y="120"/>
                    <a:pt x="2230" y="120"/>
                  </a:cubicBezTo>
                  <a:cubicBezTo>
                    <a:pt x="1533" y="120"/>
                    <a:pt x="1533" y="120"/>
                    <a:pt x="1533" y="120"/>
                  </a:cubicBezTo>
                  <a:cubicBezTo>
                    <a:pt x="1486" y="120"/>
                    <a:pt x="1440" y="80"/>
                    <a:pt x="1440" y="80"/>
                  </a:cubicBezTo>
                  <a:close/>
                  <a:moveTo>
                    <a:pt x="1440" y="21560"/>
                  </a:moveTo>
                  <a:cubicBezTo>
                    <a:pt x="1440" y="21520"/>
                    <a:pt x="1486" y="21480"/>
                    <a:pt x="1533" y="21480"/>
                  </a:cubicBezTo>
                  <a:cubicBezTo>
                    <a:pt x="2230" y="21480"/>
                    <a:pt x="2230" y="21480"/>
                    <a:pt x="2230" y="21480"/>
                  </a:cubicBezTo>
                  <a:cubicBezTo>
                    <a:pt x="2276" y="21480"/>
                    <a:pt x="2323" y="21520"/>
                    <a:pt x="2323" y="21560"/>
                  </a:cubicBezTo>
                  <a:cubicBezTo>
                    <a:pt x="2323" y="21560"/>
                    <a:pt x="2276" y="21600"/>
                    <a:pt x="2230" y="21600"/>
                  </a:cubicBezTo>
                  <a:cubicBezTo>
                    <a:pt x="1533" y="21600"/>
                    <a:pt x="1533" y="21600"/>
                    <a:pt x="1533" y="21600"/>
                  </a:cubicBezTo>
                  <a:cubicBezTo>
                    <a:pt x="1486" y="21600"/>
                    <a:pt x="1440" y="21560"/>
                    <a:pt x="1440" y="21560"/>
                  </a:cubicBezTo>
                  <a:close/>
                  <a:moveTo>
                    <a:pt x="2926" y="80"/>
                  </a:moveTo>
                  <a:cubicBezTo>
                    <a:pt x="2926" y="40"/>
                    <a:pt x="2926" y="0"/>
                    <a:pt x="2973" y="0"/>
                  </a:cubicBezTo>
                  <a:cubicBezTo>
                    <a:pt x="3716" y="0"/>
                    <a:pt x="3716" y="0"/>
                    <a:pt x="3716" y="0"/>
                  </a:cubicBezTo>
                  <a:cubicBezTo>
                    <a:pt x="3716" y="0"/>
                    <a:pt x="3763" y="40"/>
                    <a:pt x="3763" y="80"/>
                  </a:cubicBezTo>
                  <a:cubicBezTo>
                    <a:pt x="3763" y="80"/>
                    <a:pt x="3716" y="120"/>
                    <a:pt x="3716" y="120"/>
                  </a:cubicBezTo>
                  <a:cubicBezTo>
                    <a:pt x="2973" y="120"/>
                    <a:pt x="2973" y="120"/>
                    <a:pt x="2973" y="120"/>
                  </a:cubicBezTo>
                  <a:cubicBezTo>
                    <a:pt x="2926" y="120"/>
                    <a:pt x="2926" y="80"/>
                    <a:pt x="2926" y="80"/>
                  </a:cubicBezTo>
                  <a:close/>
                  <a:moveTo>
                    <a:pt x="2926" y="21560"/>
                  </a:moveTo>
                  <a:cubicBezTo>
                    <a:pt x="2926" y="21520"/>
                    <a:pt x="2926" y="21480"/>
                    <a:pt x="2973" y="21480"/>
                  </a:cubicBezTo>
                  <a:cubicBezTo>
                    <a:pt x="3716" y="21480"/>
                    <a:pt x="3716" y="21480"/>
                    <a:pt x="3716" y="21480"/>
                  </a:cubicBezTo>
                  <a:cubicBezTo>
                    <a:pt x="3716" y="21480"/>
                    <a:pt x="3763" y="21520"/>
                    <a:pt x="3763" y="21560"/>
                  </a:cubicBezTo>
                  <a:cubicBezTo>
                    <a:pt x="3763" y="21560"/>
                    <a:pt x="3716" y="21600"/>
                    <a:pt x="3716" y="21600"/>
                  </a:cubicBezTo>
                  <a:cubicBezTo>
                    <a:pt x="2973" y="21600"/>
                    <a:pt x="2973" y="21600"/>
                    <a:pt x="2973" y="21600"/>
                  </a:cubicBezTo>
                  <a:cubicBezTo>
                    <a:pt x="2926" y="21600"/>
                    <a:pt x="2926" y="21560"/>
                    <a:pt x="2926" y="21560"/>
                  </a:cubicBezTo>
                  <a:close/>
                  <a:moveTo>
                    <a:pt x="4366" y="80"/>
                  </a:moveTo>
                  <a:cubicBezTo>
                    <a:pt x="4366" y="40"/>
                    <a:pt x="4413" y="0"/>
                    <a:pt x="4413" y="0"/>
                  </a:cubicBezTo>
                  <a:cubicBezTo>
                    <a:pt x="5156" y="0"/>
                    <a:pt x="5156" y="0"/>
                    <a:pt x="5156" y="0"/>
                  </a:cubicBezTo>
                  <a:cubicBezTo>
                    <a:pt x="5203" y="0"/>
                    <a:pt x="5203" y="40"/>
                    <a:pt x="5203" y="80"/>
                  </a:cubicBezTo>
                  <a:cubicBezTo>
                    <a:pt x="5203" y="80"/>
                    <a:pt x="5203" y="120"/>
                    <a:pt x="5156" y="120"/>
                  </a:cubicBezTo>
                  <a:cubicBezTo>
                    <a:pt x="4413" y="120"/>
                    <a:pt x="4413" y="120"/>
                    <a:pt x="4413" y="120"/>
                  </a:cubicBezTo>
                  <a:cubicBezTo>
                    <a:pt x="4413" y="120"/>
                    <a:pt x="4366" y="80"/>
                    <a:pt x="4366" y="80"/>
                  </a:cubicBezTo>
                  <a:close/>
                  <a:moveTo>
                    <a:pt x="4366" y="21560"/>
                  </a:moveTo>
                  <a:cubicBezTo>
                    <a:pt x="4366" y="21520"/>
                    <a:pt x="4413" y="21480"/>
                    <a:pt x="4413" y="21480"/>
                  </a:cubicBezTo>
                  <a:cubicBezTo>
                    <a:pt x="5156" y="21480"/>
                    <a:pt x="5156" y="21480"/>
                    <a:pt x="5156" y="21480"/>
                  </a:cubicBezTo>
                  <a:cubicBezTo>
                    <a:pt x="5203" y="21480"/>
                    <a:pt x="5203" y="21520"/>
                    <a:pt x="5203" y="21560"/>
                  </a:cubicBezTo>
                  <a:cubicBezTo>
                    <a:pt x="5203" y="21560"/>
                    <a:pt x="5203" y="21600"/>
                    <a:pt x="5156" y="21600"/>
                  </a:cubicBezTo>
                  <a:cubicBezTo>
                    <a:pt x="4413" y="21600"/>
                    <a:pt x="4413" y="21600"/>
                    <a:pt x="4413" y="21600"/>
                  </a:cubicBezTo>
                  <a:cubicBezTo>
                    <a:pt x="4413" y="21600"/>
                    <a:pt x="4366" y="21560"/>
                    <a:pt x="4366" y="21560"/>
                  </a:cubicBezTo>
                  <a:close/>
                  <a:moveTo>
                    <a:pt x="5806" y="80"/>
                  </a:moveTo>
                  <a:cubicBezTo>
                    <a:pt x="5806" y="40"/>
                    <a:pt x="5853" y="0"/>
                    <a:pt x="5899" y="0"/>
                  </a:cubicBezTo>
                  <a:cubicBezTo>
                    <a:pt x="6596" y="0"/>
                    <a:pt x="6596" y="0"/>
                    <a:pt x="6596" y="0"/>
                  </a:cubicBezTo>
                  <a:cubicBezTo>
                    <a:pt x="6643" y="0"/>
                    <a:pt x="6689" y="40"/>
                    <a:pt x="6689" y="80"/>
                  </a:cubicBezTo>
                  <a:cubicBezTo>
                    <a:pt x="6689" y="80"/>
                    <a:pt x="6643" y="120"/>
                    <a:pt x="6596" y="120"/>
                  </a:cubicBezTo>
                  <a:cubicBezTo>
                    <a:pt x="5899" y="120"/>
                    <a:pt x="5899" y="120"/>
                    <a:pt x="5899" y="120"/>
                  </a:cubicBezTo>
                  <a:cubicBezTo>
                    <a:pt x="5853" y="120"/>
                    <a:pt x="5806" y="80"/>
                    <a:pt x="5806" y="80"/>
                  </a:cubicBezTo>
                  <a:close/>
                  <a:moveTo>
                    <a:pt x="5806" y="21560"/>
                  </a:moveTo>
                  <a:cubicBezTo>
                    <a:pt x="5806" y="21520"/>
                    <a:pt x="5853" y="21480"/>
                    <a:pt x="5899" y="21480"/>
                  </a:cubicBezTo>
                  <a:cubicBezTo>
                    <a:pt x="6596" y="21480"/>
                    <a:pt x="6596" y="21480"/>
                    <a:pt x="6596" y="21480"/>
                  </a:cubicBezTo>
                  <a:cubicBezTo>
                    <a:pt x="6643" y="21480"/>
                    <a:pt x="6689" y="21520"/>
                    <a:pt x="6689" y="21560"/>
                  </a:cubicBezTo>
                  <a:cubicBezTo>
                    <a:pt x="6689" y="21560"/>
                    <a:pt x="6643" y="21600"/>
                    <a:pt x="6596" y="21600"/>
                  </a:cubicBezTo>
                  <a:cubicBezTo>
                    <a:pt x="5899" y="21600"/>
                    <a:pt x="5899" y="21600"/>
                    <a:pt x="5899" y="21600"/>
                  </a:cubicBezTo>
                  <a:cubicBezTo>
                    <a:pt x="5853" y="21600"/>
                    <a:pt x="5806" y="21560"/>
                    <a:pt x="5806" y="21560"/>
                  </a:cubicBezTo>
                  <a:close/>
                  <a:moveTo>
                    <a:pt x="7293" y="80"/>
                  </a:moveTo>
                  <a:cubicBezTo>
                    <a:pt x="7293" y="40"/>
                    <a:pt x="7293" y="0"/>
                    <a:pt x="7339" y="0"/>
                  </a:cubicBezTo>
                  <a:cubicBezTo>
                    <a:pt x="8083" y="0"/>
                    <a:pt x="8083" y="0"/>
                    <a:pt x="8083" y="0"/>
                  </a:cubicBezTo>
                  <a:cubicBezTo>
                    <a:pt x="8083" y="0"/>
                    <a:pt x="8129" y="40"/>
                    <a:pt x="8129" y="80"/>
                  </a:cubicBezTo>
                  <a:cubicBezTo>
                    <a:pt x="8129" y="80"/>
                    <a:pt x="8083" y="120"/>
                    <a:pt x="8083" y="120"/>
                  </a:cubicBezTo>
                  <a:cubicBezTo>
                    <a:pt x="7339" y="120"/>
                    <a:pt x="7339" y="120"/>
                    <a:pt x="7339" y="120"/>
                  </a:cubicBezTo>
                  <a:cubicBezTo>
                    <a:pt x="7293" y="120"/>
                    <a:pt x="7293" y="80"/>
                    <a:pt x="7293" y="80"/>
                  </a:cubicBezTo>
                  <a:close/>
                  <a:moveTo>
                    <a:pt x="7293" y="21560"/>
                  </a:moveTo>
                  <a:cubicBezTo>
                    <a:pt x="7293" y="21520"/>
                    <a:pt x="7293" y="21480"/>
                    <a:pt x="7339" y="21480"/>
                  </a:cubicBezTo>
                  <a:cubicBezTo>
                    <a:pt x="8083" y="21480"/>
                    <a:pt x="8083" y="21480"/>
                    <a:pt x="8083" y="21480"/>
                  </a:cubicBezTo>
                  <a:cubicBezTo>
                    <a:pt x="8083" y="21480"/>
                    <a:pt x="8129" y="21520"/>
                    <a:pt x="8129" y="21560"/>
                  </a:cubicBezTo>
                  <a:cubicBezTo>
                    <a:pt x="8129" y="21560"/>
                    <a:pt x="8083" y="21600"/>
                    <a:pt x="8083" y="21600"/>
                  </a:cubicBezTo>
                  <a:cubicBezTo>
                    <a:pt x="7339" y="21600"/>
                    <a:pt x="7339" y="21600"/>
                    <a:pt x="7339" y="21600"/>
                  </a:cubicBezTo>
                  <a:cubicBezTo>
                    <a:pt x="7293" y="21600"/>
                    <a:pt x="7293" y="21560"/>
                    <a:pt x="7293" y="21560"/>
                  </a:cubicBezTo>
                  <a:close/>
                  <a:moveTo>
                    <a:pt x="8733" y="80"/>
                  </a:moveTo>
                  <a:cubicBezTo>
                    <a:pt x="8733" y="40"/>
                    <a:pt x="8779" y="0"/>
                    <a:pt x="8779" y="0"/>
                  </a:cubicBezTo>
                  <a:cubicBezTo>
                    <a:pt x="9523" y="0"/>
                    <a:pt x="9523" y="0"/>
                    <a:pt x="9523" y="0"/>
                  </a:cubicBezTo>
                  <a:cubicBezTo>
                    <a:pt x="9569" y="0"/>
                    <a:pt x="9569" y="40"/>
                    <a:pt x="9569" y="80"/>
                  </a:cubicBezTo>
                  <a:cubicBezTo>
                    <a:pt x="9569" y="80"/>
                    <a:pt x="9569" y="120"/>
                    <a:pt x="9523" y="120"/>
                  </a:cubicBezTo>
                  <a:cubicBezTo>
                    <a:pt x="8779" y="120"/>
                    <a:pt x="8779" y="120"/>
                    <a:pt x="8779" y="120"/>
                  </a:cubicBezTo>
                  <a:cubicBezTo>
                    <a:pt x="8779" y="120"/>
                    <a:pt x="8733" y="80"/>
                    <a:pt x="8733" y="80"/>
                  </a:cubicBezTo>
                  <a:close/>
                  <a:moveTo>
                    <a:pt x="8733" y="21560"/>
                  </a:moveTo>
                  <a:cubicBezTo>
                    <a:pt x="8733" y="21520"/>
                    <a:pt x="8779" y="21480"/>
                    <a:pt x="8779" y="21480"/>
                  </a:cubicBezTo>
                  <a:cubicBezTo>
                    <a:pt x="9523" y="21480"/>
                    <a:pt x="9523" y="21480"/>
                    <a:pt x="9523" y="21480"/>
                  </a:cubicBezTo>
                  <a:cubicBezTo>
                    <a:pt x="9569" y="21480"/>
                    <a:pt x="9569" y="21520"/>
                    <a:pt x="9569" y="21560"/>
                  </a:cubicBezTo>
                  <a:cubicBezTo>
                    <a:pt x="9569" y="21560"/>
                    <a:pt x="9569" y="21600"/>
                    <a:pt x="9523" y="21600"/>
                  </a:cubicBezTo>
                  <a:cubicBezTo>
                    <a:pt x="8779" y="21600"/>
                    <a:pt x="8779" y="21600"/>
                    <a:pt x="8779" y="21600"/>
                  </a:cubicBezTo>
                  <a:cubicBezTo>
                    <a:pt x="8779" y="21600"/>
                    <a:pt x="8733" y="21560"/>
                    <a:pt x="8733" y="21560"/>
                  </a:cubicBezTo>
                  <a:close/>
                  <a:moveTo>
                    <a:pt x="10173" y="80"/>
                  </a:moveTo>
                  <a:cubicBezTo>
                    <a:pt x="10173" y="40"/>
                    <a:pt x="10219" y="0"/>
                    <a:pt x="10266" y="0"/>
                  </a:cubicBezTo>
                  <a:cubicBezTo>
                    <a:pt x="10963" y="0"/>
                    <a:pt x="10963" y="0"/>
                    <a:pt x="10963" y="0"/>
                  </a:cubicBezTo>
                  <a:cubicBezTo>
                    <a:pt x="11009" y="0"/>
                    <a:pt x="11055" y="40"/>
                    <a:pt x="11055" y="80"/>
                  </a:cubicBezTo>
                  <a:cubicBezTo>
                    <a:pt x="11055" y="80"/>
                    <a:pt x="11009" y="120"/>
                    <a:pt x="10963" y="120"/>
                  </a:cubicBezTo>
                  <a:cubicBezTo>
                    <a:pt x="10266" y="120"/>
                    <a:pt x="10266" y="120"/>
                    <a:pt x="10266" y="120"/>
                  </a:cubicBezTo>
                  <a:cubicBezTo>
                    <a:pt x="10219" y="120"/>
                    <a:pt x="10173" y="80"/>
                    <a:pt x="10173" y="80"/>
                  </a:cubicBezTo>
                  <a:close/>
                  <a:moveTo>
                    <a:pt x="10173" y="21560"/>
                  </a:moveTo>
                  <a:cubicBezTo>
                    <a:pt x="10173" y="21520"/>
                    <a:pt x="10219" y="21480"/>
                    <a:pt x="10266" y="21480"/>
                  </a:cubicBezTo>
                  <a:cubicBezTo>
                    <a:pt x="10963" y="21480"/>
                    <a:pt x="10963" y="21480"/>
                    <a:pt x="10963" y="21480"/>
                  </a:cubicBezTo>
                  <a:cubicBezTo>
                    <a:pt x="11009" y="21480"/>
                    <a:pt x="11055" y="21520"/>
                    <a:pt x="11055" y="21560"/>
                  </a:cubicBezTo>
                  <a:cubicBezTo>
                    <a:pt x="11055" y="21560"/>
                    <a:pt x="11009" y="21600"/>
                    <a:pt x="10963" y="21600"/>
                  </a:cubicBezTo>
                  <a:cubicBezTo>
                    <a:pt x="10266" y="21600"/>
                    <a:pt x="10266" y="21600"/>
                    <a:pt x="10266" y="21600"/>
                  </a:cubicBezTo>
                  <a:cubicBezTo>
                    <a:pt x="10219" y="21600"/>
                    <a:pt x="10173" y="21560"/>
                    <a:pt x="10173" y="21560"/>
                  </a:cubicBezTo>
                  <a:close/>
                  <a:moveTo>
                    <a:pt x="11659" y="80"/>
                  </a:moveTo>
                  <a:cubicBezTo>
                    <a:pt x="11659" y="40"/>
                    <a:pt x="11659" y="0"/>
                    <a:pt x="11706" y="0"/>
                  </a:cubicBezTo>
                  <a:cubicBezTo>
                    <a:pt x="12449" y="0"/>
                    <a:pt x="12449" y="0"/>
                    <a:pt x="12449" y="0"/>
                  </a:cubicBezTo>
                  <a:cubicBezTo>
                    <a:pt x="12449" y="0"/>
                    <a:pt x="12495" y="40"/>
                    <a:pt x="12495" y="80"/>
                  </a:cubicBezTo>
                  <a:cubicBezTo>
                    <a:pt x="12495" y="80"/>
                    <a:pt x="12449" y="120"/>
                    <a:pt x="12449" y="120"/>
                  </a:cubicBezTo>
                  <a:cubicBezTo>
                    <a:pt x="11706" y="120"/>
                    <a:pt x="11706" y="120"/>
                    <a:pt x="11706" y="120"/>
                  </a:cubicBezTo>
                  <a:cubicBezTo>
                    <a:pt x="11659" y="120"/>
                    <a:pt x="11659" y="80"/>
                    <a:pt x="11659" y="80"/>
                  </a:cubicBezTo>
                  <a:close/>
                  <a:moveTo>
                    <a:pt x="11659" y="21560"/>
                  </a:moveTo>
                  <a:cubicBezTo>
                    <a:pt x="11659" y="21520"/>
                    <a:pt x="11659" y="21480"/>
                    <a:pt x="11706" y="21480"/>
                  </a:cubicBezTo>
                  <a:cubicBezTo>
                    <a:pt x="12449" y="21480"/>
                    <a:pt x="12449" y="21480"/>
                    <a:pt x="12449" y="21480"/>
                  </a:cubicBezTo>
                  <a:cubicBezTo>
                    <a:pt x="12449" y="21480"/>
                    <a:pt x="12495" y="21520"/>
                    <a:pt x="12495" y="21560"/>
                  </a:cubicBezTo>
                  <a:cubicBezTo>
                    <a:pt x="12495" y="21560"/>
                    <a:pt x="12449" y="21600"/>
                    <a:pt x="12449" y="21600"/>
                  </a:cubicBezTo>
                  <a:cubicBezTo>
                    <a:pt x="11706" y="21600"/>
                    <a:pt x="11706" y="21600"/>
                    <a:pt x="11706" y="21600"/>
                  </a:cubicBezTo>
                  <a:cubicBezTo>
                    <a:pt x="11659" y="21600"/>
                    <a:pt x="11659" y="21560"/>
                    <a:pt x="11659" y="21560"/>
                  </a:cubicBezTo>
                  <a:close/>
                  <a:moveTo>
                    <a:pt x="13099" y="80"/>
                  </a:moveTo>
                  <a:cubicBezTo>
                    <a:pt x="13099" y="40"/>
                    <a:pt x="13146" y="0"/>
                    <a:pt x="13146" y="0"/>
                  </a:cubicBezTo>
                  <a:cubicBezTo>
                    <a:pt x="13889" y="0"/>
                    <a:pt x="13889" y="0"/>
                    <a:pt x="13889" y="0"/>
                  </a:cubicBezTo>
                  <a:cubicBezTo>
                    <a:pt x="13935" y="0"/>
                    <a:pt x="13935" y="40"/>
                    <a:pt x="13935" y="80"/>
                  </a:cubicBezTo>
                  <a:cubicBezTo>
                    <a:pt x="13935" y="80"/>
                    <a:pt x="13935" y="120"/>
                    <a:pt x="13889" y="120"/>
                  </a:cubicBezTo>
                  <a:cubicBezTo>
                    <a:pt x="13146" y="120"/>
                    <a:pt x="13146" y="120"/>
                    <a:pt x="13146" y="120"/>
                  </a:cubicBezTo>
                  <a:cubicBezTo>
                    <a:pt x="13146" y="120"/>
                    <a:pt x="13099" y="80"/>
                    <a:pt x="13099" y="80"/>
                  </a:cubicBezTo>
                  <a:close/>
                  <a:moveTo>
                    <a:pt x="13099" y="21560"/>
                  </a:moveTo>
                  <a:cubicBezTo>
                    <a:pt x="13099" y="21520"/>
                    <a:pt x="13146" y="21480"/>
                    <a:pt x="13146" y="21480"/>
                  </a:cubicBezTo>
                  <a:cubicBezTo>
                    <a:pt x="13889" y="21480"/>
                    <a:pt x="13889" y="21480"/>
                    <a:pt x="13889" y="21480"/>
                  </a:cubicBezTo>
                  <a:cubicBezTo>
                    <a:pt x="13935" y="21480"/>
                    <a:pt x="13935" y="21520"/>
                    <a:pt x="13935" y="21560"/>
                  </a:cubicBezTo>
                  <a:cubicBezTo>
                    <a:pt x="13935" y="21560"/>
                    <a:pt x="13935" y="21600"/>
                    <a:pt x="13889" y="21600"/>
                  </a:cubicBezTo>
                  <a:cubicBezTo>
                    <a:pt x="13146" y="21600"/>
                    <a:pt x="13146" y="21600"/>
                    <a:pt x="13146" y="21600"/>
                  </a:cubicBezTo>
                  <a:cubicBezTo>
                    <a:pt x="13146" y="21600"/>
                    <a:pt x="13099" y="21560"/>
                    <a:pt x="13099" y="21560"/>
                  </a:cubicBezTo>
                  <a:close/>
                  <a:moveTo>
                    <a:pt x="14539" y="80"/>
                  </a:moveTo>
                  <a:cubicBezTo>
                    <a:pt x="14539" y="40"/>
                    <a:pt x="14586" y="0"/>
                    <a:pt x="14632" y="0"/>
                  </a:cubicBezTo>
                  <a:cubicBezTo>
                    <a:pt x="15329" y="0"/>
                    <a:pt x="15329" y="0"/>
                    <a:pt x="15329" y="0"/>
                  </a:cubicBezTo>
                  <a:cubicBezTo>
                    <a:pt x="15375" y="0"/>
                    <a:pt x="15422" y="40"/>
                    <a:pt x="15422" y="80"/>
                  </a:cubicBezTo>
                  <a:cubicBezTo>
                    <a:pt x="15422" y="80"/>
                    <a:pt x="15375" y="120"/>
                    <a:pt x="15329" y="120"/>
                  </a:cubicBezTo>
                  <a:cubicBezTo>
                    <a:pt x="14632" y="120"/>
                    <a:pt x="14632" y="120"/>
                    <a:pt x="14632" y="120"/>
                  </a:cubicBezTo>
                  <a:cubicBezTo>
                    <a:pt x="14586" y="120"/>
                    <a:pt x="14539" y="80"/>
                    <a:pt x="14539" y="80"/>
                  </a:cubicBezTo>
                  <a:close/>
                  <a:moveTo>
                    <a:pt x="14539" y="21560"/>
                  </a:moveTo>
                  <a:cubicBezTo>
                    <a:pt x="14539" y="21520"/>
                    <a:pt x="14586" y="21480"/>
                    <a:pt x="14632" y="21480"/>
                  </a:cubicBezTo>
                  <a:cubicBezTo>
                    <a:pt x="15329" y="21480"/>
                    <a:pt x="15329" y="21480"/>
                    <a:pt x="15329" y="21480"/>
                  </a:cubicBezTo>
                  <a:cubicBezTo>
                    <a:pt x="15375" y="21480"/>
                    <a:pt x="15422" y="21520"/>
                    <a:pt x="15422" y="21560"/>
                  </a:cubicBezTo>
                  <a:cubicBezTo>
                    <a:pt x="15422" y="21560"/>
                    <a:pt x="15375" y="21600"/>
                    <a:pt x="15329" y="21600"/>
                  </a:cubicBezTo>
                  <a:cubicBezTo>
                    <a:pt x="14632" y="21600"/>
                    <a:pt x="14632" y="21600"/>
                    <a:pt x="14632" y="21600"/>
                  </a:cubicBezTo>
                  <a:cubicBezTo>
                    <a:pt x="14586" y="21600"/>
                    <a:pt x="14539" y="21560"/>
                    <a:pt x="14539" y="21560"/>
                  </a:cubicBezTo>
                  <a:close/>
                  <a:moveTo>
                    <a:pt x="16026" y="80"/>
                  </a:moveTo>
                  <a:cubicBezTo>
                    <a:pt x="16026" y="40"/>
                    <a:pt x="16026" y="0"/>
                    <a:pt x="16072" y="0"/>
                  </a:cubicBezTo>
                  <a:cubicBezTo>
                    <a:pt x="16815" y="0"/>
                    <a:pt x="16815" y="0"/>
                    <a:pt x="16815" y="0"/>
                  </a:cubicBezTo>
                  <a:cubicBezTo>
                    <a:pt x="16815" y="0"/>
                    <a:pt x="16862" y="40"/>
                    <a:pt x="16862" y="80"/>
                  </a:cubicBezTo>
                  <a:cubicBezTo>
                    <a:pt x="16862" y="80"/>
                    <a:pt x="16815" y="120"/>
                    <a:pt x="16815" y="120"/>
                  </a:cubicBezTo>
                  <a:cubicBezTo>
                    <a:pt x="16072" y="120"/>
                    <a:pt x="16072" y="120"/>
                    <a:pt x="16072" y="120"/>
                  </a:cubicBezTo>
                  <a:cubicBezTo>
                    <a:pt x="16026" y="120"/>
                    <a:pt x="16026" y="80"/>
                    <a:pt x="16026" y="80"/>
                  </a:cubicBezTo>
                  <a:close/>
                  <a:moveTo>
                    <a:pt x="16026" y="21560"/>
                  </a:moveTo>
                  <a:cubicBezTo>
                    <a:pt x="16026" y="21520"/>
                    <a:pt x="16026" y="21480"/>
                    <a:pt x="16072" y="21480"/>
                  </a:cubicBezTo>
                  <a:cubicBezTo>
                    <a:pt x="16815" y="21480"/>
                    <a:pt x="16815" y="21480"/>
                    <a:pt x="16815" y="21480"/>
                  </a:cubicBezTo>
                  <a:cubicBezTo>
                    <a:pt x="16815" y="21480"/>
                    <a:pt x="16862" y="21520"/>
                    <a:pt x="16862" y="21560"/>
                  </a:cubicBezTo>
                  <a:cubicBezTo>
                    <a:pt x="16862" y="21560"/>
                    <a:pt x="16815" y="21600"/>
                    <a:pt x="16815" y="21600"/>
                  </a:cubicBezTo>
                  <a:cubicBezTo>
                    <a:pt x="16072" y="21600"/>
                    <a:pt x="16072" y="21600"/>
                    <a:pt x="16072" y="21600"/>
                  </a:cubicBezTo>
                  <a:cubicBezTo>
                    <a:pt x="16026" y="21600"/>
                    <a:pt x="16026" y="21560"/>
                    <a:pt x="16026" y="21560"/>
                  </a:cubicBezTo>
                  <a:close/>
                  <a:moveTo>
                    <a:pt x="17466" y="80"/>
                  </a:moveTo>
                  <a:cubicBezTo>
                    <a:pt x="17466" y="40"/>
                    <a:pt x="17466" y="0"/>
                    <a:pt x="17512" y="0"/>
                  </a:cubicBezTo>
                  <a:cubicBezTo>
                    <a:pt x="18255" y="0"/>
                    <a:pt x="18255" y="0"/>
                    <a:pt x="18255" y="0"/>
                  </a:cubicBezTo>
                  <a:cubicBezTo>
                    <a:pt x="18302" y="0"/>
                    <a:pt x="18302" y="40"/>
                    <a:pt x="18302" y="80"/>
                  </a:cubicBezTo>
                  <a:cubicBezTo>
                    <a:pt x="18302" y="80"/>
                    <a:pt x="18302" y="120"/>
                    <a:pt x="18255" y="120"/>
                  </a:cubicBezTo>
                  <a:cubicBezTo>
                    <a:pt x="17512" y="120"/>
                    <a:pt x="17512" y="120"/>
                    <a:pt x="17512" y="120"/>
                  </a:cubicBezTo>
                  <a:cubicBezTo>
                    <a:pt x="17466" y="120"/>
                    <a:pt x="17466" y="80"/>
                    <a:pt x="17466" y="80"/>
                  </a:cubicBezTo>
                  <a:close/>
                  <a:moveTo>
                    <a:pt x="17466" y="21560"/>
                  </a:moveTo>
                  <a:cubicBezTo>
                    <a:pt x="17466" y="21520"/>
                    <a:pt x="17512" y="21480"/>
                    <a:pt x="17512" y="21480"/>
                  </a:cubicBezTo>
                  <a:cubicBezTo>
                    <a:pt x="18255" y="21480"/>
                    <a:pt x="18255" y="21480"/>
                    <a:pt x="18255" y="21480"/>
                  </a:cubicBezTo>
                  <a:cubicBezTo>
                    <a:pt x="18302" y="21480"/>
                    <a:pt x="18302" y="21520"/>
                    <a:pt x="18302" y="21560"/>
                  </a:cubicBezTo>
                  <a:cubicBezTo>
                    <a:pt x="18302" y="21560"/>
                    <a:pt x="18302" y="21600"/>
                    <a:pt x="18255" y="21600"/>
                  </a:cubicBezTo>
                  <a:cubicBezTo>
                    <a:pt x="17512" y="21600"/>
                    <a:pt x="17512" y="21600"/>
                    <a:pt x="17512" y="21600"/>
                  </a:cubicBezTo>
                  <a:cubicBezTo>
                    <a:pt x="17512" y="21600"/>
                    <a:pt x="17466" y="21560"/>
                    <a:pt x="17466" y="21560"/>
                  </a:cubicBezTo>
                  <a:close/>
                  <a:moveTo>
                    <a:pt x="18906" y="80"/>
                  </a:moveTo>
                  <a:cubicBezTo>
                    <a:pt x="18906" y="40"/>
                    <a:pt x="18952" y="0"/>
                    <a:pt x="18999" y="0"/>
                  </a:cubicBezTo>
                  <a:cubicBezTo>
                    <a:pt x="19417" y="0"/>
                    <a:pt x="19417" y="0"/>
                    <a:pt x="19417" y="0"/>
                  </a:cubicBezTo>
                  <a:cubicBezTo>
                    <a:pt x="19510" y="0"/>
                    <a:pt x="19603" y="0"/>
                    <a:pt x="19695" y="40"/>
                  </a:cubicBezTo>
                  <a:cubicBezTo>
                    <a:pt x="19742" y="40"/>
                    <a:pt x="19788" y="40"/>
                    <a:pt x="19742" y="80"/>
                  </a:cubicBezTo>
                  <a:cubicBezTo>
                    <a:pt x="19742" y="120"/>
                    <a:pt x="19742" y="120"/>
                    <a:pt x="19695" y="120"/>
                  </a:cubicBezTo>
                  <a:cubicBezTo>
                    <a:pt x="19603" y="120"/>
                    <a:pt x="19510" y="120"/>
                    <a:pt x="19417" y="120"/>
                  </a:cubicBezTo>
                  <a:cubicBezTo>
                    <a:pt x="18999" y="120"/>
                    <a:pt x="18999" y="120"/>
                    <a:pt x="18999" y="120"/>
                  </a:cubicBezTo>
                  <a:cubicBezTo>
                    <a:pt x="18952" y="120"/>
                    <a:pt x="18906" y="80"/>
                    <a:pt x="18906" y="80"/>
                  </a:cubicBezTo>
                  <a:close/>
                  <a:moveTo>
                    <a:pt x="18906" y="21560"/>
                  </a:moveTo>
                  <a:cubicBezTo>
                    <a:pt x="18906" y="21520"/>
                    <a:pt x="18952" y="21480"/>
                    <a:pt x="18999" y="21480"/>
                  </a:cubicBezTo>
                  <a:cubicBezTo>
                    <a:pt x="19417" y="21480"/>
                    <a:pt x="19417" y="21480"/>
                    <a:pt x="19417" y="21480"/>
                  </a:cubicBezTo>
                  <a:cubicBezTo>
                    <a:pt x="19510" y="21480"/>
                    <a:pt x="19603" y="21480"/>
                    <a:pt x="19695" y="21480"/>
                  </a:cubicBezTo>
                  <a:cubicBezTo>
                    <a:pt x="19742" y="21480"/>
                    <a:pt x="19742" y="21480"/>
                    <a:pt x="19788" y="21520"/>
                  </a:cubicBezTo>
                  <a:cubicBezTo>
                    <a:pt x="19788" y="21560"/>
                    <a:pt x="19742" y="21560"/>
                    <a:pt x="19695" y="21600"/>
                  </a:cubicBezTo>
                  <a:cubicBezTo>
                    <a:pt x="19603" y="21600"/>
                    <a:pt x="19510" y="21600"/>
                    <a:pt x="19417" y="21600"/>
                  </a:cubicBezTo>
                  <a:cubicBezTo>
                    <a:pt x="18999" y="21600"/>
                    <a:pt x="18999" y="21600"/>
                    <a:pt x="18999" y="21600"/>
                  </a:cubicBezTo>
                  <a:cubicBezTo>
                    <a:pt x="18952" y="21600"/>
                    <a:pt x="18906" y="21560"/>
                    <a:pt x="18906" y="21560"/>
                  </a:cubicBezTo>
                  <a:close/>
                  <a:moveTo>
                    <a:pt x="20346" y="279"/>
                  </a:moveTo>
                  <a:cubicBezTo>
                    <a:pt x="20346" y="239"/>
                    <a:pt x="20346" y="239"/>
                    <a:pt x="20346" y="239"/>
                  </a:cubicBezTo>
                  <a:cubicBezTo>
                    <a:pt x="20346" y="199"/>
                    <a:pt x="20392" y="199"/>
                    <a:pt x="20439" y="199"/>
                  </a:cubicBezTo>
                  <a:cubicBezTo>
                    <a:pt x="20625" y="319"/>
                    <a:pt x="20857" y="438"/>
                    <a:pt x="20996" y="598"/>
                  </a:cubicBezTo>
                  <a:cubicBezTo>
                    <a:pt x="21043" y="638"/>
                    <a:pt x="21043" y="638"/>
                    <a:pt x="20996" y="677"/>
                  </a:cubicBezTo>
                  <a:cubicBezTo>
                    <a:pt x="20996" y="677"/>
                    <a:pt x="20950" y="677"/>
                    <a:pt x="20950" y="677"/>
                  </a:cubicBezTo>
                  <a:cubicBezTo>
                    <a:pt x="20764" y="518"/>
                    <a:pt x="20578" y="399"/>
                    <a:pt x="20346" y="319"/>
                  </a:cubicBezTo>
                  <a:cubicBezTo>
                    <a:pt x="20346" y="319"/>
                    <a:pt x="20346" y="279"/>
                    <a:pt x="20346" y="279"/>
                  </a:cubicBezTo>
                  <a:close/>
                  <a:moveTo>
                    <a:pt x="20346" y="21361"/>
                  </a:moveTo>
                  <a:cubicBezTo>
                    <a:pt x="20346" y="21321"/>
                    <a:pt x="20346" y="21321"/>
                    <a:pt x="20392" y="21281"/>
                  </a:cubicBezTo>
                  <a:cubicBezTo>
                    <a:pt x="20578" y="21201"/>
                    <a:pt x="20764" y="21082"/>
                    <a:pt x="20950" y="20923"/>
                  </a:cubicBezTo>
                  <a:cubicBezTo>
                    <a:pt x="20950" y="20923"/>
                    <a:pt x="20996" y="20923"/>
                    <a:pt x="20996" y="20923"/>
                  </a:cubicBezTo>
                  <a:cubicBezTo>
                    <a:pt x="21043" y="20962"/>
                    <a:pt x="21043" y="21002"/>
                    <a:pt x="21043" y="21002"/>
                  </a:cubicBezTo>
                  <a:cubicBezTo>
                    <a:pt x="20857" y="21162"/>
                    <a:pt x="20671" y="21281"/>
                    <a:pt x="20439" y="21401"/>
                  </a:cubicBezTo>
                  <a:cubicBezTo>
                    <a:pt x="20392" y="21401"/>
                    <a:pt x="20346" y="21401"/>
                    <a:pt x="20346" y="21361"/>
                  </a:cubicBezTo>
                  <a:close/>
                  <a:moveTo>
                    <a:pt x="21321" y="1156"/>
                  </a:moveTo>
                  <a:cubicBezTo>
                    <a:pt x="21321" y="1116"/>
                    <a:pt x="21321" y="1116"/>
                    <a:pt x="21368" y="1116"/>
                  </a:cubicBezTo>
                  <a:cubicBezTo>
                    <a:pt x="21368" y="1076"/>
                    <a:pt x="21414" y="1116"/>
                    <a:pt x="21414" y="1116"/>
                  </a:cubicBezTo>
                  <a:cubicBezTo>
                    <a:pt x="21554" y="1315"/>
                    <a:pt x="21600" y="1554"/>
                    <a:pt x="21600" y="1754"/>
                  </a:cubicBezTo>
                  <a:cubicBezTo>
                    <a:pt x="21600" y="1793"/>
                    <a:pt x="21600" y="1793"/>
                    <a:pt x="21554" y="1793"/>
                  </a:cubicBezTo>
                  <a:cubicBezTo>
                    <a:pt x="21507" y="1793"/>
                    <a:pt x="21507" y="1793"/>
                    <a:pt x="21507" y="1754"/>
                  </a:cubicBezTo>
                  <a:cubicBezTo>
                    <a:pt x="21461" y="1554"/>
                    <a:pt x="21414" y="1355"/>
                    <a:pt x="21321" y="1156"/>
                  </a:cubicBezTo>
                  <a:close/>
                  <a:moveTo>
                    <a:pt x="21321" y="20444"/>
                  </a:moveTo>
                  <a:cubicBezTo>
                    <a:pt x="21321" y="20444"/>
                    <a:pt x="21321" y="20444"/>
                    <a:pt x="21321" y="20444"/>
                  </a:cubicBezTo>
                  <a:cubicBezTo>
                    <a:pt x="21414" y="20245"/>
                    <a:pt x="21461" y="20046"/>
                    <a:pt x="21507" y="19846"/>
                  </a:cubicBezTo>
                  <a:cubicBezTo>
                    <a:pt x="21507" y="19807"/>
                    <a:pt x="21507" y="19807"/>
                    <a:pt x="21554" y="19807"/>
                  </a:cubicBezTo>
                  <a:cubicBezTo>
                    <a:pt x="21600" y="19807"/>
                    <a:pt x="21600" y="19846"/>
                    <a:pt x="21600" y="19846"/>
                  </a:cubicBezTo>
                  <a:cubicBezTo>
                    <a:pt x="21600" y="20086"/>
                    <a:pt x="21554" y="20285"/>
                    <a:pt x="21414" y="20484"/>
                  </a:cubicBezTo>
                  <a:cubicBezTo>
                    <a:pt x="21414" y="20484"/>
                    <a:pt x="21368" y="20524"/>
                    <a:pt x="21368" y="20484"/>
                  </a:cubicBezTo>
                  <a:cubicBezTo>
                    <a:pt x="21321" y="20484"/>
                    <a:pt x="21321" y="20484"/>
                    <a:pt x="21321" y="20444"/>
                  </a:cubicBezTo>
                  <a:close/>
                  <a:moveTo>
                    <a:pt x="21507" y="19209"/>
                  </a:moveTo>
                  <a:cubicBezTo>
                    <a:pt x="21507" y="18611"/>
                    <a:pt x="21507" y="18611"/>
                    <a:pt x="21507" y="18611"/>
                  </a:cubicBezTo>
                  <a:cubicBezTo>
                    <a:pt x="21507" y="18571"/>
                    <a:pt x="21507" y="18571"/>
                    <a:pt x="21554" y="18571"/>
                  </a:cubicBezTo>
                  <a:cubicBezTo>
                    <a:pt x="21600" y="18571"/>
                    <a:pt x="21600" y="18571"/>
                    <a:pt x="21600" y="18611"/>
                  </a:cubicBezTo>
                  <a:cubicBezTo>
                    <a:pt x="21600" y="19209"/>
                    <a:pt x="21600" y="19209"/>
                    <a:pt x="21600" y="19209"/>
                  </a:cubicBezTo>
                  <a:cubicBezTo>
                    <a:pt x="21600" y="19249"/>
                    <a:pt x="21600" y="19289"/>
                    <a:pt x="21554" y="19289"/>
                  </a:cubicBezTo>
                  <a:cubicBezTo>
                    <a:pt x="21507" y="19289"/>
                    <a:pt x="21507" y="19249"/>
                    <a:pt x="21507" y="19209"/>
                  </a:cubicBezTo>
                  <a:close/>
                  <a:moveTo>
                    <a:pt x="21507" y="17973"/>
                  </a:moveTo>
                  <a:cubicBezTo>
                    <a:pt x="21507" y="17336"/>
                    <a:pt x="21507" y="17336"/>
                    <a:pt x="21507" y="17336"/>
                  </a:cubicBezTo>
                  <a:cubicBezTo>
                    <a:pt x="21507" y="17336"/>
                    <a:pt x="21507" y="17296"/>
                    <a:pt x="21554" y="17296"/>
                  </a:cubicBezTo>
                  <a:cubicBezTo>
                    <a:pt x="21600" y="17296"/>
                    <a:pt x="21600" y="17336"/>
                    <a:pt x="21600" y="17336"/>
                  </a:cubicBezTo>
                  <a:cubicBezTo>
                    <a:pt x="21600" y="17973"/>
                    <a:pt x="21600" y="17973"/>
                    <a:pt x="21600" y="17973"/>
                  </a:cubicBezTo>
                  <a:cubicBezTo>
                    <a:pt x="21600" y="18013"/>
                    <a:pt x="21600" y="18013"/>
                    <a:pt x="21554" y="18013"/>
                  </a:cubicBezTo>
                  <a:cubicBezTo>
                    <a:pt x="21507" y="18013"/>
                    <a:pt x="21507" y="18013"/>
                    <a:pt x="21507" y="17973"/>
                  </a:cubicBezTo>
                  <a:close/>
                  <a:moveTo>
                    <a:pt x="21507" y="16738"/>
                  </a:moveTo>
                  <a:cubicBezTo>
                    <a:pt x="21507" y="16100"/>
                    <a:pt x="21507" y="16100"/>
                    <a:pt x="21507" y="16100"/>
                  </a:cubicBezTo>
                  <a:cubicBezTo>
                    <a:pt x="21507" y="16061"/>
                    <a:pt x="21507" y="16061"/>
                    <a:pt x="21554" y="16061"/>
                  </a:cubicBezTo>
                  <a:cubicBezTo>
                    <a:pt x="21600" y="16061"/>
                    <a:pt x="21600" y="16061"/>
                    <a:pt x="21600" y="16100"/>
                  </a:cubicBezTo>
                  <a:cubicBezTo>
                    <a:pt x="21600" y="16738"/>
                    <a:pt x="21600" y="16738"/>
                    <a:pt x="21600" y="16738"/>
                  </a:cubicBezTo>
                  <a:cubicBezTo>
                    <a:pt x="21600" y="16778"/>
                    <a:pt x="21600" y="16778"/>
                    <a:pt x="21554" y="16778"/>
                  </a:cubicBezTo>
                  <a:cubicBezTo>
                    <a:pt x="21507" y="16778"/>
                    <a:pt x="21507" y="16778"/>
                    <a:pt x="21507" y="16738"/>
                  </a:cubicBezTo>
                  <a:close/>
                  <a:moveTo>
                    <a:pt x="21507" y="15503"/>
                  </a:moveTo>
                  <a:cubicBezTo>
                    <a:pt x="21507" y="14865"/>
                    <a:pt x="21507" y="14865"/>
                    <a:pt x="21507" y="14865"/>
                  </a:cubicBezTo>
                  <a:cubicBezTo>
                    <a:pt x="21507" y="14825"/>
                    <a:pt x="21507" y="14825"/>
                    <a:pt x="21554" y="14825"/>
                  </a:cubicBezTo>
                  <a:cubicBezTo>
                    <a:pt x="21600" y="14825"/>
                    <a:pt x="21600" y="14825"/>
                    <a:pt x="21600" y="14865"/>
                  </a:cubicBezTo>
                  <a:cubicBezTo>
                    <a:pt x="21600" y="15503"/>
                    <a:pt x="21600" y="15503"/>
                    <a:pt x="21600" y="15503"/>
                  </a:cubicBezTo>
                  <a:cubicBezTo>
                    <a:pt x="21600" y="15503"/>
                    <a:pt x="21600" y="15542"/>
                    <a:pt x="21554" y="15542"/>
                  </a:cubicBezTo>
                  <a:cubicBezTo>
                    <a:pt x="21507" y="15542"/>
                    <a:pt x="21507" y="15503"/>
                    <a:pt x="21507" y="15503"/>
                  </a:cubicBezTo>
                  <a:close/>
                  <a:moveTo>
                    <a:pt x="21507" y="14227"/>
                  </a:moveTo>
                  <a:cubicBezTo>
                    <a:pt x="21507" y="13630"/>
                    <a:pt x="21507" y="13630"/>
                    <a:pt x="21507" y="13630"/>
                  </a:cubicBezTo>
                  <a:cubicBezTo>
                    <a:pt x="21507" y="13590"/>
                    <a:pt x="21507" y="13550"/>
                    <a:pt x="21554" y="13550"/>
                  </a:cubicBezTo>
                  <a:cubicBezTo>
                    <a:pt x="21600" y="13550"/>
                    <a:pt x="21600" y="13590"/>
                    <a:pt x="21600" y="13630"/>
                  </a:cubicBezTo>
                  <a:cubicBezTo>
                    <a:pt x="21600" y="14227"/>
                    <a:pt x="21600" y="14227"/>
                    <a:pt x="21600" y="14227"/>
                  </a:cubicBezTo>
                  <a:cubicBezTo>
                    <a:pt x="21600" y="14267"/>
                    <a:pt x="21600" y="14267"/>
                    <a:pt x="21554" y="14267"/>
                  </a:cubicBezTo>
                  <a:cubicBezTo>
                    <a:pt x="21507" y="14267"/>
                    <a:pt x="21507" y="14267"/>
                    <a:pt x="21507" y="14227"/>
                  </a:cubicBezTo>
                  <a:close/>
                  <a:moveTo>
                    <a:pt x="21507" y="12992"/>
                  </a:moveTo>
                  <a:cubicBezTo>
                    <a:pt x="21507" y="12354"/>
                    <a:pt x="21507" y="12354"/>
                    <a:pt x="21507" y="12354"/>
                  </a:cubicBezTo>
                  <a:cubicBezTo>
                    <a:pt x="21507" y="12314"/>
                    <a:pt x="21507" y="12314"/>
                    <a:pt x="21554" y="12314"/>
                  </a:cubicBezTo>
                  <a:cubicBezTo>
                    <a:pt x="21600" y="12314"/>
                    <a:pt x="21600" y="12314"/>
                    <a:pt x="21600" y="12354"/>
                  </a:cubicBezTo>
                  <a:cubicBezTo>
                    <a:pt x="21600" y="12992"/>
                    <a:pt x="21600" y="12992"/>
                    <a:pt x="21600" y="12992"/>
                  </a:cubicBezTo>
                  <a:cubicBezTo>
                    <a:pt x="21600" y="13032"/>
                    <a:pt x="21600" y="13032"/>
                    <a:pt x="21554" y="13032"/>
                  </a:cubicBezTo>
                  <a:cubicBezTo>
                    <a:pt x="21507" y="13032"/>
                    <a:pt x="21507" y="13032"/>
                    <a:pt x="21507" y="12992"/>
                  </a:cubicBezTo>
                  <a:close/>
                  <a:moveTo>
                    <a:pt x="21507" y="11756"/>
                  </a:moveTo>
                  <a:cubicBezTo>
                    <a:pt x="21507" y="11119"/>
                    <a:pt x="21507" y="11119"/>
                    <a:pt x="21507" y="11119"/>
                  </a:cubicBezTo>
                  <a:cubicBezTo>
                    <a:pt x="21507" y="11079"/>
                    <a:pt x="21507" y="11079"/>
                    <a:pt x="21554" y="11079"/>
                  </a:cubicBezTo>
                  <a:cubicBezTo>
                    <a:pt x="21600" y="11079"/>
                    <a:pt x="21600" y="11079"/>
                    <a:pt x="21600" y="11119"/>
                  </a:cubicBezTo>
                  <a:cubicBezTo>
                    <a:pt x="21600" y="11756"/>
                    <a:pt x="21600" y="11756"/>
                    <a:pt x="21600" y="11756"/>
                  </a:cubicBezTo>
                  <a:cubicBezTo>
                    <a:pt x="21600" y="11756"/>
                    <a:pt x="21600" y="11796"/>
                    <a:pt x="21554" y="11796"/>
                  </a:cubicBezTo>
                  <a:cubicBezTo>
                    <a:pt x="21507" y="11796"/>
                    <a:pt x="21507" y="11756"/>
                    <a:pt x="21507" y="11756"/>
                  </a:cubicBezTo>
                  <a:close/>
                  <a:moveTo>
                    <a:pt x="21507" y="10481"/>
                  </a:moveTo>
                  <a:cubicBezTo>
                    <a:pt x="21507" y="9883"/>
                    <a:pt x="21507" y="9883"/>
                    <a:pt x="21507" y="9883"/>
                  </a:cubicBezTo>
                  <a:cubicBezTo>
                    <a:pt x="21507" y="9844"/>
                    <a:pt x="21507" y="9804"/>
                    <a:pt x="21554" y="9804"/>
                  </a:cubicBezTo>
                  <a:cubicBezTo>
                    <a:pt x="21600" y="9804"/>
                    <a:pt x="21600" y="9844"/>
                    <a:pt x="21600" y="9883"/>
                  </a:cubicBezTo>
                  <a:cubicBezTo>
                    <a:pt x="21600" y="10481"/>
                    <a:pt x="21600" y="10481"/>
                    <a:pt x="21600" y="10481"/>
                  </a:cubicBezTo>
                  <a:cubicBezTo>
                    <a:pt x="21600" y="10521"/>
                    <a:pt x="21600" y="10561"/>
                    <a:pt x="21554" y="10561"/>
                  </a:cubicBezTo>
                  <a:cubicBezTo>
                    <a:pt x="21507" y="10561"/>
                    <a:pt x="21507" y="10521"/>
                    <a:pt x="21507" y="10481"/>
                  </a:cubicBezTo>
                  <a:close/>
                  <a:moveTo>
                    <a:pt x="21507" y="9246"/>
                  </a:moveTo>
                  <a:cubicBezTo>
                    <a:pt x="21507" y="8608"/>
                    <a:pt x="21507" y="8608"/>
                    <a:pt x="21507" y="8608"/>
                  </a:cubicBezTo>
                  <a:cubicBezTo>
                    <a:pt x="21507" y="8608"/>
                    <a:pt x="21507" y="8568"/>
                    <a:pt x="21554" y="8568"/>
                  </a:cubicBezTo>
                  <a:cubicBezTo>
                    <a:pt x="21600" y="8568"/>
                    <a:pt x="21600" y="8608"/>
                    <a:pt x="21600" y="8608"/>
                  </a:cubicBezTo>
                  <a:cubicBezTo>
                    <a:pt x="21600" y="9246"/>
                    <a:pt x="21600" y="9246"/>
                    <a:pt x="21600" y="9246"/>
                  </a:cubicBezTo>
                  <a:cubicBezTo>
                    <a:pt x="21600" y="9286"/>
                    <a:pt x="21600" y="9286"/>
                    <a:pt x="21554" y="9286"/>
                  </a:cubicBezTo>
                  <a:cubicBezTo>
                    <a:pt x="21507" y="9286"/>
                    <a:pt x="21507" y="9286"/>
                    <a:pt x="21507" y="9246"/>
                  </a:cubicBezTo>
                  <a:close/>
                  <a:moveTo>
                    <a:pt x="21507" y="8010"/>
                  </a:moveTo>
                  <a:cubicBezTo>
                    <a:pt x="21507" y="7373"/>
                    <a:pt x="21507" y="7373"/>
                    <a:pt x="21507" y="7373"/>
                  </a:cubicBezTo>
                  <a:cubicBezTo>
                    <a:pt x="21507" y="7333"/>
                    <a:pt x="21507" y="7333"/>
                    <a:pt x="21554" y="7333"/>
                  </a:cubicBezTo>
                  <a:cubicBezTo>
                    <a:pt x="21600" y="7333"/>
                    <a:pt x="21600" y="7333"/>
                    <a:pt x="21600" y="7373"/>
                  </a:cubicBezTo>
                  <a:cubicBezTo>
                    <a:pt x="21600" y="8010"/>
                    <a:pt x="21600" y="8010"/>
                    <a:pt x="21600" y="8010"/>
                  </a:cubicBezTo>
                  <a:cubicBezTo>
                    <a:pt x="21600" y="8010"/>
                    <a:pt x="21600" y="8050"/>
                    <a:pt x="21554" y="8050"/>
                  </a:cubicBezTo>
                  <a:cubicBezTo>
                    <a:pt x="21507" y="8050"/>
                    <a:pt x="21507" y="8010"/>
                    <a:pt x="21507" y="8010"/>
                  </a:cubicBezTo>
                  <a:close/>
                  <a:moveTo>
                    <a:pt x="21507" y="6735"/>
                  </a:moveTo>
                  <a:cubicBezTo>
                    <a:pt x="21507" y="6137"/>
                    <a:pt x="21507" y="6137"/>
                    <a:pt x="21507" y="6137"/>
                  </a:cubicBezTo>
                  <a:cubicBezTo>
                    <a:pt x="21507" y="6097"/>
                    <a:pt x="21507" y="6058"/>
                    <a:pt x="21554" y="6058"/>
                  </a:cubicBezTo>
                  <a:cubicBezTo>
                    <a:pt x="21600" y="6058"/>
                    <a:pt x="21600" y="6097"/>
                    <a:pt x="21600" y="6137"/>
                  </a:cubicBezTo>
                  <a:cubicBezTo>
                    <a:pt x="21600" y="6735"/>
                    <a:pt x="21600" y="6735"/>
                    <a:pt x="21600" y="6735"/>
                  </a:cubicBezTo>
                  <a:cubicBezTo>
                    <a:pt x="21600" y="6775"/>
                    <a:pt x="21600" y="6815"/>
                    <a:pt x="21554" y="6815"/>
                  </a:cubicBezTo>
                  <a:cubicBezTo>
                    <a:pt x="21507" y="6815"/>
                    <a:pt x="21507" y="6775"/>
                    <a:pt x="21507" y="6735"/>
                  </a:cubicBezTo>
                  <a:close/>
                  <a:moveTo>
                    <a:pt x="21507" y="5500"/>
                  </a:moveTo>
                  <a:cubicBezTo>
                    <a:pt x="21507" y="4862"/>
                    <a:pt x="21507" y="4862"/>
                    <a:pt x="21507" y="4862"/>
                  </a:cubicBezTo>
                  <a:cubicBezTo>
                    <a:pt x="21507" y="4862"/>
                    <a:pt x="21507" y="4822"/>
                    <a:pt x="21554" y="4822"/>
                  </a:cubicBezTo>
                  <a:cubicBezTo>
                    <a:pt x="21600" y="4822"/>
                    <a:pt x="21600" y="4862"/>
                    <a:pt x="21600" y="4862"/>
                  </a:cubicBezTo>
                  <a:cubicBezTo>
                    <a:pt x="21600" y="5500"/>
                    <a:pt x="21600" y="5500"/>
                    <a:pt x="21600" y="5500"/>
                  </a:cubicBezTo>
                  <a:cubicBezTo>
                    <a:pt x="21600" y="5539"/>
                    <a:pt x="21600" y="5539"/>
                    <a:pt x="21554" y="5539"/>
                  </a:cubicBezTo>
                  <a:cubicBezTo>
                    <a:pt x="21507" y="5539"/>
                    <a:pt x="21507" y="5539"/>
                    <a:pt x="21507" y="5500"/>
                  </a:cubicBezTo>
                  <a:close/>
                  <a:moveTo>
                    <a:pt x="21507" y="4264"/>
                  </a:moveTo>
                  <a:cubicBezTo>
                    <a:pt x="21507" y="3627"/>
                    <a:pt x="21507" y="3627"/>
                    <a:pt x="21507" y="3627"/>
                  </a:cubicBezTo>
                  <a:cubicBezTo>
                    <a:pt x="21507" y="3587"/>
                    <a:pt x="21507" y="3587"/>
                    <a:pt x="21554" y="3587"/>
                  </a:cubicBezTo>
                  <a:cubicBezTo>
                    <a:pt x="21600" y="3587"/>
                    <a:pt x="21600" y="3587"/>
                    <a:pt x="21600" y="3627"/>
                  </a:cubicBezTo>
                  <a:cubicBezTo>
                    <a:pt x="21600" y="4264"/>
                    <a:pt x="21600" y="4264"/>
                    <a:pt x="21600" y="4264"/>
                  </a:cubicBezTo>
                  <a:cubicBezTo>
                    <a:pt x="21600" y="4264"/>
                    <a:pt x="21600" y="4304"/>
                    <a:pt x="21554" y="4304"/>
                  </a:cubicBezTo>
                  <a:cubicBezTo>
                    <a:pt x="21507" y="4304"/>
                    <a:pt x="21507" y="4264"/>
                    <a:pt x="21507" y="4264"/>
                  </a:cubicBezTo>
                  <a:close/>
                  <a:moveTo>
                    <a:pt x="21507" y="2989"/>
                  </a:moveTo>
                  <a:cubicBezTo>
                    <a:pt x="21507" y="2391"/>
                    <a:pt x="21507" y="2391"/>
                    <a:pt x="21507" y="2391"/>
                  </a:cubicBezTo>
                  <a:cubicBezTo>
                    <a:pt x="21507" y="2351"/>
                    <a:pt x="21507" y="2311"/>
                    <a:pt x="21554" y="2311"/>
                  </a:cubicBezTo>
                  <a:cubicBezTo>
                    <a:pt x="21600" y="2311"/>
                    <a:pt x="21600" y="2351"/>
                    <a:pt x="21600" y="2391"/>
                  </a:cubicBezTo>
                  <a:cubicBezTo>
                    <a:pt x="21600" y="2989"/>
                    <a:pt x="21600" y="2989"/>
                    <a:pt x="21600" y="2989"/>
                  </a:cubicBezTo>
                  <a:cubicBezTo>
                    <a:pt x="21600" y="3029"/>
                    <a:pt x="21600" y="3069"/>
                    <a:pt x="21554" y="3069"/>
                  </a:cubicBezTo>
                  <a:cubicBezTo>
                    <a:pt x="21507" y="3069"/>
                    <a:pt x="21507" y="3029"/>
                    <a:pt x="21507" y="2989"/>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921" name="Shape 1921"/>
            <p:cNvSpPr/>
            <p:nvPr/>
          </p:nvSpPr>
          <p:spPr>
            <a:xfrm>
              <a:off x="904876" y="2597150"/>
              <a:ext cx="73027" cy="41276"/>
            </a:xfrm>
            <a:custGeom>
              <a:avLst/>
              <a:gdLst/>
              <a:ahLst/>
              <a:cxnLst>
                <a:cxn ang="0">
                  <a:pos x="wd2" y="hd2"/>
                </a:cxn>
                <a:cxn ang="5400000">
                  <a:pos x="wd2" y="hd2"/>
                </a:cxn>
                <a:cxn ang="10800000">
                  <a:pos x="wd2" y="hd2"/>
                </a:cxn>
                <a:cxn ang="16200000">
                  <a:pos x="wd2" y="hd2"/>
                </a:cxn>
              </a:cxnLst>
              <a:rect l="0" t="0" r="r" b="b"/>
              <a:pathLst>
                <a:path w="21600" h="21600" extrusionOk="0">
                  <a:moveTo>
                    <a:pt x="0" y="2400"/>
                  </a:moveTo>
                  <a:cubicBezTo>
                    <a:pt x="0" y="2400"/>
                    <a:pt x="0" y="0"/>
                    <a:pt x="1440" y="0"/>
                  </a:cubicBezTo>
                  <a:cubicBezTo>
                    <a:pt x="1440" y="0"/>
                    <a:pt x="2880" y="0"/>
                    <a:pt x="4320" y="0"/>
                  </a:cubicBezTo>
                  <a:cubicBezTo>
                    <a:pt x="10080" y="14400"/>
                    <a:pt x="10080" y="14400"/>
                    <a:pt x="10080" y="14400"/>
                  </a:cubicBezTo>
                  <a:cubicBezTo>
                    <a:pt x="20160" y="14400"/>
                    <a:pt x="20160" y="14400"/>
                    <a:pt x="20160" y="14400"/>
                  </a:cubicBezTo>
                  <a:cubicBezTo>
                    <a:pt x="20160" y="14400"/>
                    <a:pt x="21600" y="16800"/>
                    <a:pt x="21600" y="19200"/>
                  </a:cubicBezTo>
                  <a:cubicBezTo>
                    <a:pt x="21600" y="19200"/>
                    <a:pt x="20160" y="21600"/>
                    <a:pt x="20160" y="21600"/>
                  </a:cubicBezTo>
                  <a:cubicBezTo>
                    <a:pt x="8640" y="21600"/>
                    <a:pt x="8640" y="21600"/>
                    <a:pt x="8640" y="21600"/>
                  </a:cubicBezTo>
                  <a:cubicBezTo>
                    <a:pt x="7200" y="21600"/>
                    <a:pt x="7200" y="21600"/>
                    <a:pt x="7200" y="19200"/>
                  </a:cubicBezTo>
                  <a:cubicBezTo>
                    <a:pt x="0" y="4800"/>
                    <a:pt x="0" y="4800"/>
                    <a:pt x="0" y="4800"/>
                  </a:cubicBezTo>
                  <a:lnTo>
                    <a:pt x="0" y="2400"/>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922" name="Shape 1922"/>
            <p:cNvSpPr/>
            <p:nvPr/>
          </p:nvSpPr>
          <p:spPr>
            <a:xfrm>
              <a:off x="133350" y="1435100"/>
              <a:ext cx="742951" cy="1108076"/>
            </a:xfrm>
            <a:custGeom>
              <a:avLst/>
              <a:gdLst/>
              <a:ahLst/>
              <a:cxnLst>
                <a:cxn ang="0">
                  <a:pos x="wd2" y="hd2"/>
                </a:cxn>
                <a:cxn ang="5400000">
                  <a:pos x="wd2" y="hd2"/>
                </a:cxn>
                <a:cxn ang="10800000">
                  <a:pos x="wd2" y="hd2"/>
                </a:cxn>
                <a:cxn ang="16200000">
                  <a:pos x="wd2" y="hd2"/>
                </a:cxn>
              </a:cxnLst>
              <a:rect l="0" t="0" r="r" b="b"/>
              <a:pathLst>
                <a:path w="21600" h="21600" extrusionOk="0">
                  <a:moveTo>
                    <a:pt x="0" y="93"/>
                  </a:moveTo>
                  <a:cubicBezTo>
                    <a:pt x="0" y="93"/>
                    <a:pt x="0" y="0"/>
                    <a:pt x="138" y="0"/>
                  </a:cubicBezTo>
                  <a:cubicBezTo>
                    <a:pt x="138" y="0"/>
                    <a:pt x="277" y="0"/>
                    <a:pt x="415" y="0"/>
                  </a:cubicBezTo>
                  <a:cubicBezTo>
                    <a:pt x="1662" y="1303"/>
                    <a:pt x="1662" y="1303"/>
                    <a:pt x="1662" y="1303"/>
                  </a:cubicBezTo>
                  <a:cubicBezTo>
                    <a:pt x="1662" y="1397"/>
                    <a:pt x="1662" y="1397"/>
                    <a:pt x="1523" y="1490"/>
                  </a:cubicBezTo>
                  <a:cubicBezTo>
                    <a:pt x="1523" y="1490"/>
                    <a:pt x="1385" y="1490"/>
                    <a:pt x="1246" y="1397"/>
                  </a:cubicBezTo>
                  <a:cubicBezTo>
                    <a:pt x="0" y="186"/>
                    <a:pt x="0" y="186"/>
                    <a:pt x="0" y="186"/>
                  </a:cubicBezTo>
                  <a:lnTo>
                    <a:pt x="0" y="93"/>
                  </a:lnTo>
                  <a:close/>
                  <a:moveTo>
                    <a:pt x="2492" y="2607"/>
                  </a:moveTo>
                  <a:cubicBezTo>
                    <a:pt x="2492" y="2607"/>
                    <a:pt x="2492" y="2514"/>
                    <a:pt x="2631" y="2514"/>
                  </a:cubicBezTo>
                  <a:cubicBezTo>
                    <a:pt x="2631" y="2514"/>
                    <a:pt x="2769" y="2514"/>
                    <a:pt x="2908" y="2514"/>
                  </a:cubicBezTo>
                  <a:cubicBezTo>
                    <a:pt x="4154" y="3817"/>
                    <a:pt x="4154" y="3817"/>
                    <a:pt x="4154" y="3817"/>
                  </a:cubicBezTo>
                  <a:cubicBezTo>
                    <a:pt x="4154" y="3817"/>
                    <a:pt x="4154" y="3910"/>
                    <a:pt x="4015" y="4003"/>
                  </a:cubicBezTo>
                  <a:cubicBezTo>
                    <a:pt x="4015" y="4003"/>
                    <a:pt x="3877" y="4003"/>
                    <a:pt x="3738" y="3910"/>
                  </a:cubicBezTo>
                  <a:cubicBezTo>
                    <a:pt x="2492" y="2700"/>
                    <a:pt x="2492" y="2700"/>
                    <a:pt x="2492" y="2700"/>
                  </a:cubicBezTo>
                  <a:lnTo>
                    <a:pt x="2492" y="2607"/>
                  </a:lnTo>
                  <a:close/>
                  <a:moveTo>
                    <a:pt x="4985" y="5121"/>
                  </a:moveTo>
                  <a:cubicBezTo>
                    <a:pt x="4985" y="5121"/>
                    <a:pt x="4985" y="5028"/>
                    <a:pt x="5123" y="5028"/>
                  </a:cubicBezTo>
                  <a:cubicBezTo>
                    <a:pt x="5123" y="5028"/>
                    <a:pt x="5262" y="5028"/>
                    <a:pt x="5400" y="5028"/>
                  </a:cubicBezTo>
                  <a:cubicBezTo>
                    <a:pt x="6646" y="6331"/>
                    <a:pt x="6646" y="6331"/>
                    <a:pt x="6646" y="6331"/>
                  </a:cubicBezTo>
                  <a:cubicBezTo>
                    <a:pt x="6646" y="6331"/>
                    <a:pt x="6646" y="6424"/>
                    <a:pt x="6508" y="6517"/>
                  </a:cubicBezTo>
                  <a:cubicBezTo>
                    <a:pt x="6508" y="6517"/>
                    <a:pt x="6369" y="6517"/>
                    <a:pt x="6231" y="6424"/>
                  </a:cubicBezTo>
                  <a:cubicBezTo>
                    <a:pt x="4985" y="5214"/>
                    <a:pt x="4985" y="5214"/>
                    <a:pt x="4985" y="5214"/>
                  </a:cubicBezTo>
                  <a:lnTo>
                    <a:pt x="4985" y="5121"/>
                  </a:lnTo>
                  <a:close/>
                  <a:moveTo>
                    <a:pt x="7477" y="7634"/>
                  </a:moveTo>
                  <a:cubicBezTo>
                    <a:pt x="7477" y="7634"/>
                    <a:pt x="7477" y="7541"/>
                    <a:pt x="7615" y="7541"/>
                  </a:cubicBezTo>
                  <a:cubicBezTo>
                    <a:pt x="7615" y="7541"/>
                    <a:pt x="7754" y="7541"/>
                    <a:pt x="7892" y="7541"/>
                  </a:cubicBezTo>
                  <a:cubicBezTo>
                    <a:pt x="9138" y="8845"/>
                    <a:pt x="9138" y="8845"/>
                    <a:pt x="9138" y="8845"/>
                  </a:cubicBezTo>
                  <a:cubicBezTo>
                    <a:pt x="9138" y="8845"/>
                    <a:pt x="9138" y="8938"/>
                    <a:pt x="9000" y="9031"/>
                  </a:cubicBezTo>
                  <a:cubicBezTo>
                    <a:pt x="9000" y="9031"/>
                    <a:pt x="8862" y="9031"/>
                    <a:pt x="8723" y="8938"/>
                  </a:cubicBezTo>
                  <a:cubicBezTo>
                    <a:pt x="7477" y="7728"/>
                    <a:pt x="7477" y="7728"/>
                    <a:pt x="7477" y="7728"/>
                  </a:cubicBezTo>
                  <a:lnTo>
                    <a:pt x="7477" y="7634"/>
                  </a:lnTo>
                  <a:close/>
                  <a:moveTo>
                    <a:pt x="9969" y="10148"/>
                  </a:moveTo>
                  <a:cubicBezTo>
                    <a:pt x="9969" y="10148"/>
                    <a:pt x="9969" y="10055"/>
                    <a:pt x="10108" y="10055"/>
                  </a:cubicBezTo>
                  <a:cubicBezTo>
                    <a:pt x="10108" y="10055"/>
                    <a:pt x="10246" y="10055"/>
                    <a:pt x="10385" y="10055"/>
                  </a:cubicBezTo>
                  <a:cubicBezTo>
                    <a:pt x="11631" y="11359"/>
                    <a:pt x="11631" y="11359"/>
                    <a:pt x="11631" y="11359"/>
                  </a:cubicBezTo>
                  <a:cubicBezTo>
                    <a:pt x="11631" y="11359"/>
                    <a:pt x="11631" y="11452"/>
                    <a:pt x="11492" y="11545"/>
                  </a:cubicBezTo>
                  <a:cubicBezTo>
                    <a:pt x="11492" y="11545"/>
                    <a:pt x="11354" y="11545"/>
                    <a:pt x="11215" y="11452"/>
                  </a:cubicBezTo>
                  <a:cubicBezTo>
                    <a:pt x="9969" y="10241"/>
                    <a:pt x="9969" y="10241"/>
                    <a:pt x="9969" y="10241"/>
                  </a:cubicBezTo>
                  <a:lnTo>
                    <a:pt x="9969" y="10148"/>
                  </a:lnTo>
                  <a:close/>
                  <a:moveTo>
                    <a:pt x="12462" y="12662"/>
                  </a:moveTo>
                  <a:cubicBezTo>
                    <a:pt x="12462" y="12662"/>
                    <a:pt x="12462" y="12569"/>
                    <a:pt x="12600" y="12569"/>
                  </a:cubicBezTo>
                  <a:cubicBezTo>
                    <a:pt x="12600" y="12569"/>
                    <a:pt x="12738" y="12569"/>
                    <a:pt x="12877" y="12569"/>
                  </a:cubicBezTo>
                  <a:cubicBezTo>
                    <a:pt x="14123" y="13872"/>
                    <a:pt x="14123" y="13872"/>
                    <a:pt x="14123" y="13872"/>
                  </a:cubicBezTo>
                  <a:cubicBezTo>
                    <a:pt x="14123" y="13872"/>
                    <a:pt x="14123" y="13966"/>
                    <a:pt x="13985" y="14059"/>
                  </a:cubicBezTo>
                  <a:cubicBezTo>
                    <a:pt x="13985" y="14059"/>
                    <a:pt x="13846" y="14059"/>
                    <a:pt x="13708" y="13966"/>
                  </a:cubicBezTo>
                  <a:cubicBezTo>
                    <a:pt x="12462" y="12755"/>
                    <a:pt x="12462" y="12755"/>
                    <a:pt x="12462" y="12755"/>
                  </a:cubicBezTo>
                  <a:lnTo>
                    <a:pt x="12462" y="12662"/>
                  </a:lnTo>
                  <a:close/>
                  <a:moveTo>
                    <a:pt x="14954" y="15176"/>
                  </a:moveTo>
                  <a:cubicBezTo>
                    <a:pt x="14954" y="15176"/>
                    <a:pt x="14954" y="15083"/>
                    <a:pt x="15092" y="15083"/>
                  </a:cubicBezTo>
                  <a:cubicBezTo>
                    <a:pt x="15092" y="15083"/>
                    <a:pt x="15231" y="15083"/>
                    <a:pt x="15369" y="15083"/>
                  </a:cubicBezTo>
                  <a:cubicBezTo>
                    <a:pt x="16615" y="16386"/>
                    <a:pt x="16615" y="16386"/>
                    <a:pt x="16615" y="16386"/>
                  </a:cubicBezTo>
                  <a:cubicBezTo>
                    <a:pt x="16615" y="16386"/>
                    <a:pt x="16615" y="16479"/>
                    <a:pt x="16477" y="16572"/>
                  </a:cubicBezTo>
                  <a:cubicBezTo>
                    <a:pt x="16477" y="16572"/>
                    <a:pt x="16338" y="16572"/>
                    <a:pt x="16200" y="16479"/>
                  </a:cubicBezTo>
                  <a:cubicBezTo>
                    <a:pt x="14954" y="15269"/>
                    <a:pt x="14954" y="15269"/>
                    <a:pt x="14954" y="15269"/>
                  </a:cubicBezTo>
                  <a:lnTo>
                    <a:pt x="14954" y="15176"/>
                  </a:lnTo>
                  <a:close/>
                  <a:moveTo>
                    <a:pt x="17446" y="17690"/>
                  </a:moveTo>
                  <a:cubicBezTo>
                    <a:pt x="17446" y="17690"/>
                    <a:pt x="17446" y="17597"/>
                    <a:pt x="17585" y="17597"/>
                  </a:cubicBezTo>
                  <a:cubicBezTo>
                    <a:pt x="17585" y="17597"/>
                    <a:pt x="17723" y="17597"/>
                    <a:pt x="17862" y="17597"/>
                  </a:cubicBezTo>
                  <a:cubicBezTo>
                    <a:pt x="19108" y="18900"/>
                    <a:pt x="19108" y="18900"/>
                    <a:pt x="19108" y="18900"/>
                  </a:cubicBezTo>
                  <a:cubicBezTo>
                    <a:pt x="19108" y="18900"/>
                    <a:pt x="19108" y="18993"/>
                    <a:pt x="18969" y="19086"/>
                  </a:cubicBezTo>
                  <a:cubicBezTo>
                    <a:pt x="18969" y="19086"/>
                    <a:pt x="18831" y="19086"/>
                    <a:pt x="18692" y="18993"/>
                  </a:cubicBezTo>
                  <a:cubicBezTo>
                    <a:pt x="17446" y="17783"/>
                    <a:pt x="17446" y="17783"/>
                    <a:pt x="17446" y="17783"/>
                  </a:cubicBezTo>
                  <a:lnTo>
                    <a:pt x="17446" y="17690"/>
                  </a:lnTo>
                  <a:close/>
                  <a:moveTo>
                    <a:pt x="19938" y="20203"/>
                  </a:moveTo>
                  <a:cubicBezTo>
                    <a:pt x="19938" y="20203"/>
                    <a:pt x="19938" y="20110"/>
                    <a:pt x="20077" y="20110"/>
                  </a:cubicBezTo>
                  <a:cubicBezTo>
                    <a:pt x="20077" y="20110"/>
                    <a:pt x="20215" y="20110"/>
                    <a:pt x="20354" y="20110"/>
                  </a:cubicBezTo>
                  <a:cubicBezTo>
                    <a:pt x="21600" y="21414"/>
                    <a:pt x="21600" y="21414"/>
                    <a:pt x="21600" y="21414"/>
                  </a:cubicBezTo>
                  <a:cubicBezTo>
                    <a:pt x="21600" y="21414"/>
                    <a:pt x="21600" y="21507"/>
                    <a:pt x="21462" y="21600"/>
                  </a:cubicBezTo>
                  <a:cubicBezTo>
                    <a:pt x="21462" y="21600"/>
                    <a:pt x="21323" y="21600"/>
                    <a:pt x="21185" y="21507"/>
                  </a:cubicBezTo>
                  <a:cubicBezTo>
                    <a:pt x="19938" y="20297"/>
                    <a:pt x="19938" y="20297"/>
                    <a:pt x="19938" y="20297"/>
                  </a:cubicBezTo>
                  <a:lnTo>
                    <a:pt x="19938" y="20203"/>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923" name="Shape 1923"/>
            <p:cNvSpPr/>
            <p:nvPr/>
          </p:nvSpPr>
          <p:spPr>
            <a:xfrm>
              <a:off x="69850" y="1308100"/>
              <a:ext cx="34927" cy="762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9450"/>
                    <a:pt x="0" y="9450"/>
                    <a:pt x="0" y="9450"/>
                  </a:cubicBezTo>
                  <a:cubicBezTo>
                    <a:pt x="12343" y="1350"/>
                    <a:pt x="12343" y="1350"/>
                    <a:pt x="12343" y="1350"/>
                  </a:cubicBezTo>
                  <a:cubicBezTo>
                    <a:pt x="15429" y="0"/>
                    <a:pt x="18514" y="0"/>
                    <a:pt x="18514" y="0"/>
                  </a:cubicBezTo>
                  <a:cubicBezTo>
                    <a:pt x="21600" y="1350"/>
                    <a:pt x="21600" y="2700"/>
                    <a:pt x="21600" y="2700"/>
                  </a:cubicBezTo>
                  <a:cubicBezTo>
                    <a:pt x="9257" y="10800"/>
                    <a:pt x="9257" y="10800"/>
                    <a:pt x="9257" y="10800"/>
                  </a:cubicBezTo>
                  <a:cubicBezTo>
                    <a:pt x="21600" y="18900"/>
                    <a:pt x="21600" y="18900"/>
                    <a:pt x="21600" y="18900"/>
                  </a:cubicBezTo>
                  <a:cubicBezTo>
                    <a:pt x="21600" y="20250"/>
                    <a:pt x="21600" y="20250"/>
                    <a:pt x="18514" y="21600"/>
                  </a:cubicBezTo>
                  <a:cubicBezTo>
                    <a:pt x="18514" y="21600"/>
                    <a:pt x="15429" y="21600"/>
                    <a:pt x="12343" y="20250"/>
                  </a:cubicBezTo>
                  <a:cubicBezTo>
                    <a:pt x="0" y="12150"/>
                    <a:pt x="0" y="12150"/>
                    <a:pt x="0" y="12150"/>
                  </a:cubicBezTo>
                  <a:lnTo>
                    <a:pt x="0" y="10800"/>
                  </a:ln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924" name="Shape 1924"/>
            <p:cNvSpPr/>
            <p:nvPr/>
          </p:nvSpPr>
          <p:spPr>
            <a:xfrm>
              <a:off x="133350" y="147245"/>
              <a:ext cx="742951" cy="1110574"/>
            </a:xfrm>
            <a:custGeom>
              <a:avLst/>
              <a:gdLst/>
              <a:ahLst/>
              <a:cxnLst>
                <a:cxn ang="0">
                  <a:pos x="wd2" y="hd2"/>
                </a:cxn>
                <a:cxn ang="5400000">
                  <a:pos x="wd2" y="hd2"/>
                </a:cxn>
                <a:cxn ang="10800000">
                  <a:pos x="wd2" y="hd2"/>
                </a:cxn>
                <a:cxn ang="16200000">
                  <a:pos x="wd2" y="hd2"/>
                </a:cxn>
              </a:cxnLst>
              <a:rect l="0" t="0" r="r" b="b"/>
              <a:pathLst>
                <a:path w="21600" h="21525" extrusionOk="0">
                  <a:moveTo>
                    <a:pt x="0" y="21392"/>
                  </a:moveTo>
                  <a:cubicBezTo>
                    <a:pt x="0" y="21299"/>
                    <a:pt x="0" y="21299"/>
                    <a:pt x="0" y="21299"/>
                  </a:cubicBezTo>
                  <a:cubicBezTo>
                    <a:pt x="1246" y="20094"/>
                    <a:pt x="1246" y="20094"/>
                    <a:pt x="1246" y="20094"/>
                  </a:cubicBezTo>
                  <a:cubicBezTo>
                    <a:pt x="1385" y="20001"/>
                    <a:pt x="1523" y="20001"/>
                    <a:pt x="1523" y="20001"/>
                  </a:cubicBezTo>
                  <a:cubicBezTo>
                    <a:pt x="1662" y="20094"/>
                    <a:pt x="1662" y="20186"/>
                    <a:pt x="1662" y="20186"/>
                  </a:cubicBezTo>
                  <a:cubicBezTo>
                    <a:pt x="415" y="21484"/>
                    <a:pt x="415" y="21484"/>
                    <a:pt x="415" y="21484"/>
                  </a:cubicBezTo>
                  <a:cubicBezTo>
                    <a:pt x="277" y="21484"/>
                    <a:pt x="138" y="21577"/>
                    <a:pt x="138" y="21484"/>
                  </a:cubicBezTo>
                  <a:cubicBezTo>
                    <a:pt x="0" y="21484"/>
                    <a:pt x="0" y="21392"/>
                    <a:pt x="0" y="21392"/>
                  </a:cubicBezTo>
                  <a:close/>
                  <a:moveTo>
                    <a:pt x="2492" y="18889"/>
                  </a:moveTo>
                  <a:cubicBezTo>
                    <a:pt x="2492" y="18796"/>
                    <a:pt x="2492" y="18796"/>
                    <a:pt x="2492" y="18796"/>
                  </a:cubicBezTo>
                  <a:cubicBezTo>
                    <a:pt x="3738" y="17591"/>
                    <a:pt x="3738" y="17591"/>
                    <a:pt x="3738" y="17591"/>
                  </a:cubicBezTo>
                  <a:cubicBezTo>
                    <a:pt x="3877" y="17498"/>
                    <a:pt x="4015" y="17498"/>
                    <a:pt x="4015" y="17498"/>
                  </a:cubicBezTo>
                  <a:cubicBezTo>
                    <a:pt x="4154" y="17591"/>
                    <a:pt x="4154" y="17683"/>
                    <a:pt x="4154" y="17683"/>
                  </a:cubicBezTo>
                  <a:cubicBezTo>
                    <a:pt x="2908" y="18981"/>
                    <a:pt x="2908" y="18981"/>
                    <a:pt x="2908" y="18981"/>
                  </a:cubicBezTo>
                  <a:cubicBezTo>
                    <a:pt x="2769" y="18981"/>
                    <a:pt x="2631" y="19074"/>
                    <a:pt x="2631" y="18981"/>
                  </a:cubicBezTo>
                  <a:cubicBezTo>
                    <a:pt x="2492" y="18981"/>
                    <a:pt x="2492" y="18889"/>
                    <a:pt x="2492" y="18889"/>
                  </a:cubicBezTo>
                  <a:close/>
                  <a:moveTo>
                    <a:pt x="4985" y="16386"/>
                  </a:moveTo>
                  <a:cubicBezTo>
                    <a:pt x="4985" y="16293"/>
                    <a:pt x="4985" y="16293"/>
                    <a:pt x="4985" y="16293"/>
                  </a:cubicBezTo>
                  <a:cubicBezTo>
                    <a:pt x="6231" y="15088"/>
                    <a:pt x="6231" y="15088"/>
                    <a:pt x="6231" y="15088"/>
                  </a:cubicBezTo>
                  <a:cubicBezTo>
                    <a:pt x="6369" y="14995"/>
                    <a:pt x="6508" y="14995"/>
                    <a:pt x="6508" y="14995"/>
                  </a:cubicBezTo>
                  <a:cubicBezTo>
                    <a:pt x="6646" y="15088"/>
                    <a:pt x="6646" y="15180"/>
                    <a:pt x="6646" y="15180"/>
                  </a:cubicBezTo>
                  <a:cubicBezTo>
                    <a:pt x="5400" y="16478"/>
                    <a:pt x="5400" y="16478"/>
                    <a:pt x="5400" y="16478"/>
                  </a:cubicBezTo>
                  <a:cubicBezTo>
                    <a:pt x="5262" y="16478"/>
                    <a:pt x="5123" y="16571"/>
                    <a:pt x="5123" y="16478"/>
                  </a:cubicBezTo>
                  <a:cubicBezTo>
                    <a:pt x="4985" y="16478"/>
                    <a:pt x="4985" y="16478"/>
                    <a:pt x="4985" y="16386"/>
                  </a:cubicBezTo>
                  <a:close/>
                  <a:moveTo>
                    <a:pt x="7477" y="13883"/>
                  </a:moveTo>
                  <a:cubicBezTo>
                    <a:pt x="7477" y="13790"/>
                    <a:pt x="7477" y="13790"/>
                    <a:pt x="7477" y="13790"/>
                  </a:cubicBezTo>
                  <a:cubicBezTo>
                    <a:pt x="8723" y="12585"/>
                    <a:pt x="8723" y="12585"/>
                    <a:pt x="8723" y="12585"/>
                  </a:cubicBezTo>
                  <a:cubicBezTo>
                    <a:pt x="8862" y="12492"/>
                    <a:pt x="9000" y="12492"/>
                    <a:pt x="9000" y="12585"/>
                  </a:cubicBezTo>
                  <a:cubicBezTo>
                    <a:pt x="9138" y="12585"/>
                    <a:pt x="9138" y="12677"/>
                    <a:pt x="9138" y="12677"/>
                  </a:cubicBezTo>
                  <a:cubicBezTo>
                    <a:pt x="7892" y="13975"/>
                    <a:pt x="7892" y="13975"/>
                    <a:pt x="7892" y="13975"/>
                  </a:cubicBezTo>
                  <a:cubicBezTo>
                    <a:pt x="7754" y="13975"/>
                    <a:pt x="7615" y="14068"/>
                    <a:pt x="7615" y="13975"/>
                  </a:cubicBezTo>
                  <a:cubicBezTo>
                    <a:pt x="7477" y="13975"/>
                    <a:pt x="7477" y="13975"/>
                    <a:pt x="7477" y="13883"/>
                  </a:cubicBezTo>
                  <a:close/>
                  <a:moveTo>
                    <a:pt x="9969" y="11380"/>
                  </a:moveTo>
                  <a:cubicBezTo>
                    <a:pt x="9969" y="11287"/>
                    <a:pt x="9969" y="11287"/>
                    <a:pt x="9969" y="11287"/>
                  </a:cubicBezTo>
                  <a:cubicBezTo>
                    <a:pt x="11215" y="10082"/>
                    <a:pt x="11215" y="10082"/>
                    <a:pt x="11215" y="10082"/>
                  </a:cubicBezTo>
                  <a:cubicBezTo>
                    <a:pt x="11354" y="9989"/>
                    <a:pt x="11492" y="9989"/>
                    <a:pt x="11492" y="10082"/>
                  </a:cubicBezTo>
                  <a:cubicBezTo>
                    <a:pt x="11631" y="10082"/>
                    <a:pt x="11631" y="10174"/>
                    <a:pt x="11631" y="10174"/>
                  </a:cubicBezTo>
                  <a:cubicBezTo>
                    <a:pt x="10385" y="11472"/>
                    <a:pt x="10385" y="11472"/>
                    <a:pt x="10385" y="11472"/>
                  </a:cubicBezTo>
                  <a:cubicBezTo>
                    <a:pt x="10246" y="11472"/>
                    <a:pt x="10108" y="11565"/>
                    <a:pt x="10108" y="11472"/>
                  </a:cubicBezTo>
                  <a:cubicBezTo>
                    <a:pt x="9969" y="11472"/>
                    <a:pt x="9969" y="11472"/>
                    <a:pt x="9969" y="11380"/>
                  </a:cubicBezTo>
                  <a:close/>
                  <a:moveTo>
                    <a:pt x="12462" y="8877"/>
                  </a:moveTo>
                  <a:cubicBezTo>
                    <a:pt x="12462" y="8784"/>
                    <a:pt x="12462" y="8784"/>
                    <a:pt x="12462" y="8784"/>
                  </a:cubicBezTo>
                  <a:cubicBezTo>
                    <a:pt x="13708" y="7579"/>
                    <a:pt x="13708" y="7579"/>
                    <a:pt x="13708" y="7579"/>
                  </a:cubicBezTo>
                  <a:cubicBezTo>
                    <a:pt x="13846" y="7486"/>
                    <a:pt x="13985" y="7486"/>
                    <a:pt x="13985" y="7579"/>
                  </a:cubicBezTo>
                  <a:cubicBezTo>
                    <a:pt x="14123" y="7579"/>
                    <a:pt x="14123" y="7671"/>
                    <a:pt x="14123" y="7671"/>
                  </a:cubicBezTo>
                  <a:cubicBezTo>
                    <a:pt x="12877" y="8969"/>
                    <a:pt x="12877" y="8969"/>
                    <a:pt x="12877" y="8969"/>
                  </a:cubicBezTo>
                  <a:cubicBezTo>
                    <a:pt x="12738" y="8969"/>
                    <a:pt x="12600" y="9062"/>
                    <a:pt x="12600" y="8969"/>
                  </a:cubicBezTo>
                  <a:cubicBezTo>
                    <a:pt x="12462" y="8969"/>
                    <a:pt x="12462" y="8969"/>
                    <a:pt x="12462" y="8877"/>
                  </a:cubicBezTo>
                  <a:close/>
                  <a:moveTo>
                    <a:pt x="14954" y="6374"/>
                  </a:moveTo>
                  <a:cubicBezTo>
                    <a:pt x="14954" y="6281"/>
                    <a:pt x="14954" y="6281"/>
                    <a:pt x="14954" y="6281"/>
                  </a:cubicBezTo>
                  <a:cubicBezTo>
                    <a:pt x="16200" y="5076"/>
                    <a:pt x="16200" y="5076"/>
                    <a:pt x="16200" y="5076"/>
                  </a:cubicBezTo>
                  <a:cubicBezTo>
                    <a:pt x="16338" y="4983"/>
                    <a:pt x="16477" y="4983"/>
                    <a:pt x="16477" y="5076"/>
                  </a:cubicBezTo>
                  <a:cubicBezTo>
                    <a:pt x="16615" y="5076"/>
                    <a:pt x="16615" y="5168"/>
                    <a:pt x="16615" y="5168"/>
                  </a:cubicBezTo>
                  <a:cubicBezTo>
                    <a:pt x="15369" y="6466"/>
                    <a:pt x="15369" y="6466"/>
                    <a:pt x="15369" y="6466"/>
                  </a:cubicBezTo>
                  <a:cubicBezTo>
                    <a:pt x="15231" y="6466"/>
                    <a:pt x="15092" y="6559"/>
                    <a:pt x="15092" y="6466"/>
                  </a:cubicBezTo>
                  <a:cubicBezTo>
                    <a:pt x="14954" y="6466"/>
                    <a:pt x="14954" y="6466"/>
                    <a:pt x="14954" y="6374"/>
                  </a:cubicBezTo>
                  <a:close/>
                  <a:moveTo>
                    <a:pt x="17446" y="3871"/>
                  </a:moveTo>
                  <a:cubicBezTo>
                    <a:pt x="17446" y="3778"/>
                    <a:pt x="17446" y="3778"/>
                    <a:pt x="17446" y="3778"/>
                  </a:cubicBezTo>
                  <a:cubicBezTo>
                    <a:pt x="18692" y="2573"/>
                    <a:pt x="18692" y="2573"/>
                    <a:pt x="18692" y="2573"/>
                  </a:cubicBezTo>
                  <a:cubicBezTo>
                    <a:pt x="18831" y="2480"/>
                    <a:pt x="18969" y="2480"/>
                    <a:pt x="18969" y="2573"/>
                  </a:cubicBezTo>
                  <a:cubicBezTo>
                    <a:pt x="19108" y="2573"/>
                    <a:pt x="19108" y="2665"/>
                    <a:pt x="19108" y="2665"/>
                  </a:cubicBezTo>
                  <a:cubicBezTo>
                    <a:pt x="17862" y="3963"/>
                    <a:pt x="17862" y="3963"/>
                    <a:pt x="17862" y="3963"/>
                  </a:cubicBezTo>
                  <a:cubicBezTo>
                    <a:pt x="17723" y="3963"/>
                    <a:pt x="17585" y="4056"/>
                    <a:pt x="17585" y="3963"/>
                  </a:cubicBezTo>
                  <a:cubicBezTo>
                    <a:pt x="17446" y="3963"/>
                    <a:pt x="17446" y="3963"/>
                    <a:pt x="17446" y="3871"/>
                  </a:cubicBezTo>
                  <a:close/>
                  <a:moveTo>
                    <a:pt x="19938" y="1368"/>
                  </a:moveTo>
                  <a:cubicBezTo>
                    <a:pt x="19938" y="1275"/>
                    <a:pt x="19938" y="1275"/>
                    <a:pt x="19938" y="1275"/>
                  </a:cubicBezTo>
                  <a:cubicBezTo>
                    <a:pt x="21185" y="70"/>
                    <a:pt x="21185" y="70"/>
                    <a:pt x="21185" y="70"/>
                  </a:cubicBezTo>
                  <a:cubicBezTo>
                    <a:pt x="21323" y="-23"/>
                    <a:pt x="21462" y="-23"/>
                    <a:pt x="21462" y="70"/>
                  </a:cubicBezTo>
                  <a:cubicBezTo>
                    <a:pt x="21600" y="70"/>
                    <a:pt x="21600" y="162"/>
                    <a:pt x="21600" y="162"/>
                  </a:cubicBezTo>
                  <a:cubicBezTo>
                    <a:pt x="20354" y="1460"/>
                    <a:pt x="20354" y="1460"/>
                    <a:pt x="20354" y="1460"/>
                  </a:cubicBezTo>
                  <a:cubicBezTo>
                    <a:pt x="20215" y="1460"/>
                    <a:pt x="20077" y="1553"/>
                    <a:pt x="20077" y="1460"/>
                  </a:cubicBezTo>
                  <a:cubicBezTo>
                    <a:pt x="19938" y="1460"/>
                    <a:pt x="19938" y="1460"/>
                    <a:pt x="19938" y="1368"/>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925" name="Shape 1925"/>
            <p:cNvSpPr/>
            <p:nvPr/>
          </p:nvSpPr>
          <p:spPr>
            <a:xfrm>
              <a:off x="464696" y="3038475"/>
              <a:ext cx="40131" cy="73027"/>
            </a:xfrm>
            <a:custGeom>
              <a:avLst/>
              <a:gdLst/>
              <a:ahLst/>
              <a:cxnLst>
                <a:cxn ang="0">
                  <a:pos x="wd2" y="hd2"/>
                </a:cxn>
                <a:cxn ang="5400000">
                  <a:pos x="wd2" y="hd2"/>
                </a:cxn>
                <a:cxn ang="10800000">
                  <a:pos x="wd2" y="hd2"/>
                </a:cxn>
                <a:cxn ang="16200000">
                  <a:pos x="wd2" y="hd2"/>
                </a:cxn>
              </a:cxnLst>
              <a:rect l="0" t="0" r="r" b="b"/>
              <a:pathLst>
                <a:path w="21000" h="21600" extrusionOk="0">
                  <a:moveTo>
                    <a:pt x="4200" y="0"/>
                  </a:moveTo>
                  <a:cubicBezTo>
                    <a:pt x="4200" y="0"/>
                    <a:pt x="4200" y="0"/>
                    <a:pt x="4200" y="0"/>
                  </a:cubicBezTo>
                  <a:cubicBezTo>
                    <a:pt x="21000" y="5760"/>
                    <a:pt x="21000" y="5760"/>
                    <a:pt x="21000" y="5760"/>
                  </a:cubicBezTo>
                  <a:cubicBezTo>
                    <a:pt x="21000" y="7200"/>
                    <a:pt x="21000" y="7200"/>
                    <a:pt x="21000" y="7200"/>
                  </a:cubicBezTo>
                  <a:cubicBezTo>
                    <a:pt x="21000" y="18720"/>
                    <a:pt x="21000" y="18720"/>
                    <a:pt x="21000" y="18720"/>
                  </a:cubicBezTo>
                  <a:cubicBezTo>
                    <a:pt x="21000" y="20160"/>
                    <a:pt x="21000" y="21600"/>
                    <a:pt x="18600" y="21600"/>
                  </a:cubicBezTo>
                  <a:cubicBezTo>
                    <a:pt x="16200" y="21600"/>
                    <a:pt x="16200" y="20160"/>
                    <a:pt x="16200" y="18720"/>
                  </a:cubicBezTo>
                  <a:cubicBezTo>
                    <a:pt x="16200" y="8640"/>
                    <a:pt x="16200" y="8640"/>
                    <a:pt x="16200" y="8640"/>
                  </a:cubicBezTo>
                  <a:cubicBezTo>
                    <a:pt x="1800" y="2880"/>
                    <a:pt x="1800" y="2880"/>
                    <a:pt x="1800" y="2880"/>
                  </a:cubicBezTo>
                  <a:cubicBezTo>
                    <a:pt x="-600" y="2880"/>
                    <a:pt x="-600" y="1440"/>
                    <a:pt x="1800" y="0"/>
                  </a:cubicBezTo>
                  <a:cubicBezTo>
                    <a:pt x="1800" y="0"/>
                    <a:pt x="1800" y="0"/>
                    <a:pt x="4200" y="0"/>
                  </a:cubicBezTo>
                  <a:close/>
                </a:path>
              </a:pathLst>
            </a:custGeom>
            <a:solidFill>
              <a:srgbClr val="FFFFFF"/>
            </a:solidFill>
            <a:ln w="12700" cap="flat">
              <a:noFill/>
              <a:miter lim="400000"/>
            </a:ln>
            <a:effectLst/>
          </p:spPr>
          <p:txBody>
            <a:bodyPr wrap="square" lIns="91439" tIns="91439" rIns="91439" bIns="91439" numCol="1" anchor="t">
              <a:noAutofit/>
            </a:bodyPr>
            <a:lstStyle/>
            <a:p/>
          </p:txBody>
        </p:sp>
        <p:sp>
          <p:nvSpPr>
            <p:cNvPr id="1928" name="Shape 1928"/>
            <p:cNvSpPr/>
            <p:nvPr/>
          </p:nvSpPr>
          <p:spPr>
            <a:xfrm rot="4500000">
              <a:off x="3447415" y="1101091"/>
              <a:ext cx="558801" cy="1492250"/>
            </a:xfrm>
            <a:custGeom>
              <a:avLst/>
              <a:gdLst/>
              <a:ahLst/>
              <a:cxnLst>
                <a:cxn ang="0">
                  <a:pos x="wd2" y="hd2"/>
                </a:cxn>
                <a:cxn ang="5400000">
                  <a:pos x="wd2" y="hd2"/>
                </a:cxn>
                <a:cxn ang="10800000">
                  <a:pos x="wd2" y="hd2"/>
                </a:cxn>
                <a:cxn ang="16200000">
                  <a:pos x="wd2" y="hd2"/>
                </a:cxn>
              </a:cxnLst>
              <a:rect l="0" t="0" r="r" b="b"/>
              <a:pathLst>
                <a:path w="21600" h="21600" extrusionOk="0">
                  <a:moveTo>
                    <a:pt x="5169" y="21600"/>
                  </a:moveTo>
                  <a:cubicBezTo>
                    <a:pt x="4615" y="14423"/>
                    <a:pt x="554" y="7315"/>
                    <a:pt x="0" y="138"/>
                  </a:cubicBezTo>
                  <a:cubicBezTo>
                    <a:pt x="5538" y="69"/>
                    <a:pt x="11077" y="69"/>
                    <a:pt x="16431" y="0"/>
                  </a:cubicBezTo>
                  <a:cubicBezTo>
                    <a:pt x="16985" y="7177"/>
                    <a:pt x="21046" y="14285"/>
                    <a:pt x="21600" y="21462"/>
                  </a:cubicBezTo>
                  <a:cubicBezTo>
                    <a:pt x="16062" y="21462"/>
                    <a:pt x="10523" y="21531"/>
                    <a:pt x="5169" y="21600"/>
                  </a:cubicBezTo>
                </a:path>
              </a:pathLst>
            </a:custGeom>
            <a:solidFill>
              <a:srgbClr val="727272"/>
            </a:solidFill>
            <a:ln w="12700" cap="flat">
              <a:noFill/>
              <a:miter lim="400000"/>
            </a:ln>
            <a:effectLst/>
          </p:spPr>
          <p:txBody>
            <a:bodyPr wrap="square" lIns="91439" tIns="91439" rIns="91439" bIns="91439" numCol="1" anchor="t">
              <a:noAutofit/>
            </a:bodyPr>
            <a:lstStyle/>
            <a:p/>
          </p:txBody>
        </p:sp>
        <p:sp>
          <p:nvSpPr>
            <p:cNvPr id="1929" name="Shape 1929"/>
            <p:cNvSpPr/>
            <p:nvPr/>
          </p:nvSpPr>
          <p:spPr>
            <a:xfrm>
              <a:off x="2701924" y="2324100"/>
              <a:ext cx="231777" cy="252714"/>
            </a:xfrm>
            <a:custGeom>
              <a:avLst/>
              <a:gdLst/>
              <a:ahLst/>
              <a:cxnLst>
                <a:cxn ang="0">
                  <a:pos x="wd2" y="hd2"/>
                </a:cxn>
                <a:cxn ang="5400000">
                  <a:pos x="wd2" y="hd2"/>
                </a:cxn>
                <a:cxn ang="10800000">
                  <a:pos x="wd2" y="hd2"/>
                </a:cxn>
                <a:cxn ang="16200000">
                  <a:pos x="wd2" y="hd2"/>
                </a:cxn>
              </a:cxnLst>
              <a:rect l="0" t="0" r="r" b="b"/>
              <a:pathLst>
                <a:path w="21600" h="21225"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8816" y="17200"/>
                    <a:pt x="6612" y="10800"/>
                  </a:cubicBezTo>
                  <a:cubicBezTo>
                    <a:pt x="6171" y="10800"/>
                    <a:pt x="6171" y="10800"/>
                    <a:pt x="6171" y="10800"/>
                  </a:cubicBezTo>
                  <a:cubicBezTo>
                    <a:pt x="6171" y="10800"/>
                    <a:pt x="6171" y="10800"/>
                    <a:pt x="6171" y="10800"/>
                  </a:cubicBezTo>
                  <a:lnTo>
                    <a:pt x="6171" y="20800"/>
                  </a:lnTo>
                  <a:close/>
                </a:path>
              </a:pathLst>
            </a:custGeom>
            <a:solidFill>
              <a:srgbClr val="221F20"/>
            </a:solidFill>
            <a:ln w="12700" cap="flat">
              <a:noFill/>
              <a:miter lim="400000"/>
            </a:ln>
            <a:effectLst/>
          </p:spPr>
          <p:txBody>
            <a:bodyPr wrap="square" lIns="91439" tIns="91439" rIns="91439" bIns="91439" numCol="1" anchor="t">
              <a:noAutofit/>
            </a:bodyPr>
            <a:lstStyle/>
            <a:p/>
          </p:txBody>
        </p:sp>
        <p:sp>
          <p:nvSpPr>
            <p:cNvPr id="1930" name="Shape 1930"/>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42021"/>
            </a:solidFill>
            <a:ln w="12700" cap="flat">
              <a:noFill/>
              <a:miter lim="400000"/>
            </a:ln>
            <a:effectLst/>
          </p:spPr>
          <p:txBody>
            <a:bodyPr wrap="square" lIns="91439" tIns="91439" rIns="91439" bIns="91439" numCol="1" anchor="t">
              <a:noAutofit/>
            </a:bodyPr>
            <a:lstStyle/>
            <a:p/>
          </p:txBody>
        </p:sp>
        <p:sp>
          <p:nvSpPr>
            <p:cNvPr id="1931" name="Shape 1931"/>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52222"/>
            </a:solidFill>
            <a:ln w="12700" cap="flat">
              <a:noFill/>
              <a:miter lim="400000"/>
            </a:ln>
            <a:effectLst/>
          </p:spPr>
          <p:txBody>
            <a:bodyPr wrap="square" lIns="91439" tIns="91439" rIns="91439" bIns="91439" numCol="1" anchor="t">
              <a:noAutofit/>
            </a:bodyPr>
            <a:lstStyle/>
            <a:p/>
          </p:txBody>
        </p:sp>
        <p:sp>
          <p:nvSpPr>
            <p:cNvPr id="1932" name="Shape 1932"/>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72323"/>
            </a:solidFill>
            <a:ln w="12700" cap="flat">
              <a:noFill/>
              <a:miter lim="400000"/>
            </a:ln>
            <a:effectLst/>
          </p:spPr>
          <p:txBody>
            <a:bodyPr wrap="square" lIns="91439" tIns="91439" rIns="91439" bIns="91439" numCol="1" anchor="t">
              <a:noAutofit/>
            </a:bodyPr>
            <a:lstStyle/>
            <a:p/>
          </p:txBody>
        </p:sp>
        <p:sp>
          <p:nvSpPr>
            <p:cNvPr id="1933" name="Shape 1933"/>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92425"/>
            </a:solidFill>
            <a:ln w="12700" cap="flat">
              <a:noFill/>
              <a:miter lim="400000"/>
            </a:ln>
            <a:effectLst/>
          </p:spPr>
          <p:txBody>
            <a:bodyPr wrap="square" lIns="91439" tIns="91439" rIns="91439" bIns="91439" numCol="1" anchor="t">
              <a:noAutofit/>
            </a:bodyPr>
            <a:lstStyle/>
            <a:p/>
          </p:txBody>
        </p:sp>
        <p:sp>
          <p:nvSpPr>
            <p:cNvPr id="1934" name="Shape 1934"/>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A2626"/>
            </a:solidFill>
            <a:ln w="12700" cap="flat">
              <a:noFill/>
              <a:miter lim="400000"/>
            </a:ln>
            <a:effectLst/>
          </p:spPr>
          <p:txBody>
            <a:bodyPr wrap="square" lIns="91439" tIns="91439" rIns="91439" bIns="91439" numCol="1" anchor="t">
              <a:noAutofit/>
            </a:bodyPr>
            <a:lstStyle/>
            <a:p/>
          </p:txBody>
        </p:sp>
        <p:sp>
          <p:nvSpPr>
            <p:cNvPr id="1935" name="Shape 1935"/>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C2727"/>
            </a:solidFill>
            <a:ln w="12700" cap="flat">
              <a:noFill/>
              <a:miter lim="400000"/>
            </a:ln>
            <a:effectLst/>
          </p:spPr>
          <p:txBody>
            <a:bodyPr wrap="square" lIns="91439" tIns="91439" rIns="91439" bIns="91439" numCol="1" anchor="t">
              <a:noAutofit/>
            </a:bodyPr>
            <a:lstStyle/>
            <a:p/>
          </p:txBody>
        </p:sp>
        <p:sp>
          <p:nvSpPr>
            <p:cNvPr id="1936" name="Shape 1936"/>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400"/>
                    <a:pt x="0" y="400"/>
                    <a:pt x="0" y="400"/>
                  </a:cubicBezTo>
                  <a:cubicBezTo>
                    <a:pt x="5731" y="0"/>
                    <a:pt x="5731" y="0"/>
                    <a:pt x="5731" y="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2E2828"/>
            </a:solidFill>
            <a:ln w="12700" cap="flat">
              <a:noFill/>
              <a:miter lim="400000"/>
            </a:ln>
            <a:effectLst/>
          </p:spPr>
          <p:txBody>
            <a:bodyPr wrap="square" lIns="91439" tIns="91439" rIns="91439" bIns="91439" numCol="1" anchor="t">
              <a:noAutofit/>
            </a:bodyPr>
            <a:lstStyle/>
            <a:p/>
          </p:txBody>
        </p:sp>
        <p:sp>
          <p:nvSpPr>
            <p:cNvPr id="1937" name="Shape 1937"/>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698" y="16800"/>
                    <a:pt x="6612" y="10800"/>
                  </a:cubicBezTo>
                  <a:cubicBezTo>
                    <a:pt x="6171" y="10800"/>
                    <a:pt x="6171" y="10800"/>
                    <a:pt x="6171" y="10800"/>
                  </a:cubicBezTo>
                  <a:cubicBezTo>
                    <a:pt x="6171" y="10800"/>
                    <a:pt x="6171" y="10800"/>
                    <a:pt x="6171" y="11200"/>
                  </a:cubicBezTo>
                  <a:lnTo>
                    <a:pt x="6171" y="20800"/>
                  </a:lnTo>
                  <a:close/>
                </a:path>
              </a:pathLst>
            </a:custGeom>
            <a:solidFill>
              <a:srgbClr val="2F2929"/>
            </a:solidFill>
            <a:ln w="12700" cap="flat">
              <a:noFill/>
              <a:miter lim="400000"/>
            </a:ln>
            <a:effectLst/>
          </p:spPr>
          <p:txBody>
            <a:bodyPr wrap="square" lIns="91439" tIns="91439" rIns="91439" bIns="91439" numCol="1" anchor="t">
              <a:noAutofit/>
            </a:bodyPr>
            <a:lstStyle/>
            <a:p/>
          </p:txBody>
        </p:sp>
        <p:sp>
          <p:nvSpPr>
            <p:cNvPr id="1938" name="Shape 1938"/>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40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698" y="16800"/>
                    <a:pt x="6612" y="10800"/>
                  </a:cubicBezTo>
                  <a:cubicBezTo>
                    <a:pt x="6171" y="10800"/>
                    <a:pt x="6171" y="10800"/>
                    <a:pt x="6171" y="10800"/>
                  </a:cubicBezTo>
                  <a:cubicBezTo>
                    <a:pt x="6171" y="10800"/>
                    <a:pt x="6171" y="10800"/>
                    <a:pt x="6171" y="11200"/>
                  </a:cubicBezTo>
                  <a:lnTo>
                    <a:pt x="6171" y="20800"/>
                  </a:lnTo>
                  <a:close/>
                </a:path>
              </a:pathLst>
            </a:custGeom>
            <a:solidFill>
              <a:srgbClr val="312B2B"/>
            </a:solidFill>
            <a:ln w="12700" cap="flat">
              <a:noFill/>
              <a:miter lim="400000"/>
            </a:ln>
            <a:effectLst/>
          </p:spPr>
          <p:txBody>
            <a:bodyPr wrap="square" lIns="91439" tIns="91439" rIns="91439" bIns="91439" numCol="1" anchor="t">
              <a:noAutofit/>
            </a:bodyPr>
            <a:lstStyle/>
            <a:p/>
          </p:txBody>
        </p:sp>
        <p:sp>
          <p:nvSpPr>
            <p:cNvPr id="1939" name="Shape 1939"/>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40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0"/>
                    <a:pt x="13665" y="0"/>
                    <a:pt x="14547" y="0"/>
                  </a:cubicBezTo>
                  <a:cubicBezTo>
                    <a:pt x="18073" y="0"/>
                    <a:pt x="21159" y="3600"/>
                    <a:pt x="21600" y="10400"/>
                  </a:cubicBezTo>
                  <a:cubicBezTo>
                    <a:pt x="21600" y="17200"/>
                    <a:pt x="18955" y="21200"/>
                    <a:pt x="15429" y="21200"/>
                  </a:cubicBezTo>
                  <a:cubicBezTo>
                    <a:pt x="11020" y="21600"/>
                    <a:pt x="9698" y="16800"/>
                    <a:pt x="6612" y="10800"/>
                  </a:cubicBezTo>
                  <a:cubicBezTo>
                    <a:pt x="6171" y="10800"/>
                    <a:pt x="6171" y="10800"/>
                    <a:pt x="6171" y="10800"/>
                  </a:cubicBezTo>
                  <a:cubicBezTo>
                    <a:pt x="6171" y="10800"/>
                    <a:pt x="6171" y="10800"/>
                    <a:pt x="6171" y="11200"/>
                  </a:cubicBezTo>
                  <a:lnTo>
                    <a:pt x="6171" y="20800"/>
                  </a:lnTo>
                  <a:close/>
                </a:path>
              </a:pathLst>
            </a:custGeom>
            <a:solidFill>
              <a:srgbClr val="332C2C"/>
            </a:solidFill>
            <a:ln w="12700" cap="flat">
              <a:noFill/>
              <a:miter lim="400000"/>
            </a:ln>
            <a:effectLst/>
          </p:spPr>
          <p:txBody>
            <a:bodyPr wrap="square" lIns="91439" tIns="91439" rIns="91439" bIns="91439" numCol="1" anchor="t">
              <a:noAutofit/>
            </a:bodyPr>
            <a:lstStyle/>
            <a:p/>
          </p:txBody>
        </p:sp>
        <p:sp>
          <p:nvSpPr>
            <p:cNvPr id="1940" name="Shape 1940"/>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40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400"/>
                    <a:pt x="13665" y="40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342D2D"/>
            </a:solidFill>
            <a:ln w="12700" cap="flat">
              <a:noFill/>
              <a:miter lim="400000"/>
            </a:ln>
            <a:effectLst/>
          </p:spPr>
          <p:txBody>
            <a:bodyPr wrap="square" lIns="91439" tIns="91439" rIns="91439" bIns="91439" numCol="1" anchor="t">
              <a:noAutofit/>
            </a:bodyPr>
            <a:lstStyle/>
            <a:p/>
          </p:txBody>
        </p:sp>
        <p:sp>
          <p:nvSpPr>
            <p:cNvPr id="1941" name="Shape 1941"/>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40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200"/>
                    <a:pt x="13665" y="9200"/>
                    <a:pt x="13665" y="8800"/>
                  </a:cubicBezTo>
                  <a:cubicBezTo>
                    <a:pt x="13665" y="800"/>
                    <a:pt x="13665" y="800"/>
                    <a:pt x="13665" y="800"/>
                  </a:cubicBezTo>
                  <a:cubicBezTo>
                    <a:pt x="13665" y="400"/>
                    <a:pt x="13665" y="40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362F2E"/>
            </a:solidFill>
            <a:ln w="12700" cap="flat">
              <a:noFill/>
              <a:miter lim="400000"/>
            </a:ln>
            <a:effectLst/>
          </p:spPr>
          <p:txBody>
            <a:bodyPr wrap="square" lIns="91439" tIns="91439" rIns="91439" bIns="91439" numCol="1" anchor="t">
              <a:noAutofit/>
            </a:bodyPr>
            <a:lstStyle/>
            <a:p/>
          </p:txBody>
        </p:sp>
        <p:sp>
          <p:nvSpPr>
            <p:cNvPr id="1942" name="Shape 1942"/>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400"/>
                    <a:pt x="6171" y="400"/>
                    <a:pt x="6612" y="800"/>
                  </a:cubicBezTo>
                  <a:cubicBezTo>
                    <a:pt x="10139" y="4400"/>
                    <a:pt x="12343" y="11600"/>
                    <a:pt x="14988" y="11600"/>
                  </a:cubicBezTo>
                  <a:cubicBezTo>
                    <a:pt x="15429" y="11600"/>
                    <a:pt x="15429" y="11200"/>
                    <a:pt x="15429" y="10800"/>
                  </a:cubicBezTo>
                  <a:cubicBezTo>
                    <a:pt x="15429" y="10000"/>
                    <a:pt x="14547" y="9200"/>
                    <a:pt x="13665" y="9200"/>
                  </a:cubicBezTo>
                  <a:cubicBezTo>
                    <a:pt x="13665" y="9600"/>
                    <a:pt x="13665" y="9200"/>
                    <a:pt x="13665" y="8800"/>
                  </a:cubicBezTo>
                  <a:cubicBezTo>
                    <a:pt x="13665" y="800"/>
                    <a:pt x="13665" y="800"/>
                    <a:pt x="13665" y="800"/>
                  </a:cubicBezTo>
                  <a:cubicBezTo>
                    <a:pt x="13665" y="400"/>
                    <a:pt x="13665" y="40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383030"/>
            </a:solidFill>
            <a:ln w="12700" cap="flat">
              <a:noFill/>
              <a:miter lim="400000"/>
            </a:ln>
            <a:effectLst/>
          </p:spPr>
          <p:txBody>
            <a:bodyPr wrap="square" lIns="91439" tIns="91439" rIns="91439" bIns="91439" numCol="1" anchor="t">
              <a:noAutofit/>
            </a:bodyPr>
            <a:lstStyle/>
            <a:p/>
          </p:txBody>
        </p:sp>
        <p:sp>
          <p:nvSpPr>
            <p:cNvPr id="1943" name="Shape 1943"/>
            <p:cNvSpPr/>
            <p:nvPr/>
          </p:nvSpPr>
          <p:spPr>
            <a:xfrm>
              <a:off x="2701924" y="2324100"/>
              <a:ext cx="231777" cy="252692"/>
            </a:xfrm>
            <a:custGeom>
              <a:avLst/>
              <a:gdLst/>
              <a:ahLst/>
              <a:cxnLst>
                <a:cxn ang="0">
                  <a:pos x="wd2" y="hd2"/>
                </a:cxn>
                <a:cxn ang="5400000">
                  <a:pos x="wd2" y="hd2"/>
                </a:cxn>
                <a:cxn ang="10800000">
                  <a:pos x="wd2" y="hd2"/>
                </a:cxn>
                <a:cxn ang="16200000">
                  <a:pos x="wd2" y="hd2"/>
                </a:cxn>
              </a:cxnLst>
              <a:rect l="0" t="0" r="r" b="b"/>
              <a:pathLst>
                <a:path w="21600" h="21223" extrusionOk="0">
                  <a:moveTo>
                    <a:pt x="6171" y="20800"/>
                  </a:moveTo>
                  <a:cubicBezTo>
                    <a:pt x="6612" y="21200"/>
                    <a:pt x="6171" y="21200"/>
                    <a:pt x="6171" y="21200"/>
                  </a:cubicBezTo>
                  <a:cubicBezTo>
                    <a:pt x="441" y="21200"/>
                    <a:pt x="441" y="21200"/>
                    <a:pt x="441" y="21200"/>
                  </a:cubicBezTo>
                  <a:cubicBezTo>
                    <a:pt x="441" y="21200"/>
                    <a:pt x="441" y="21200"/>
                    <a:pt x="441" y="20800"/>
                  </a:cubicBezTo>
                  <a:cubicBezTo>
                    <a:pt x="0" y="800"/>
                    <a:pt x="0" y="800"/>
                    <a:pt x="0" y="800"/>
                  </a:cubicBezTo>
                  <a:cubicBezTo>
                    <a:pt x="0" y="800"/>
                    <a:pt x="0" y="400"/>
                    <a:pt x="0" y="400"/>
                  </a:cubicBezTo>
                  <a:cubicBezTo>
                    <a:pt x="5731" y="400"/>
                    <a:pt x="5731" y="400"/>
                    <a:pt x="5731" y="400"/>
                  </a:cubicBezTo>
                  <a:cubicBezTo>
                    <a:pt x="6171" y="400"/>
                    <a:pt x="6171" y="400"/>
                    <a:pt x="6612" y="800"/>
                  </a:cubicBezTo>
                  <a:cubicBezTo>
                    <a:pt x="10139" y="4400"/>
                    <a:pt x="12343" y="11600"/>
                    <a:pt x="14988" y="11600"/>
                  </a:cubicBezTo>
                  <a:cubicBezTo>
                    <a:pt x="15429" y="11600"/>
                    <a:pt x="15429" y="11200"/>
                    <a:pt x="15429" y="10800"/>
                  </a:cubicBezTo>
                  <a:cubicBezTo>
                    <a:pt x="15429" y="10000"/>
                    <a:pt x="14547" y="9200"/>
                    <a:pt x="13665" y="9600"/>
                  </a:cubicBezTo>
                  <a:cubicBezTo>
                    <a:pt x="13665" y="9600"/>
                    <a:pt x="13665" y="9200"/>
                    <a:pt x="13665" y="8800"/>
                  </a:cubicBezTo>
                  <a:cubicBezTo>
                    <a:pt x="13665" y="800"/>
                    <a:pt x="13665" y="800"/>
                    <a:pt x="13665" y="800"/>
                  </a:cubicBezTo>
                  <a:cubicBezTo>
                    <a:pt x="13665" y="400"/>
                    <a:pt x="13665" y="400"/>
                    <a:pt x="14547" y="0"/>
                  </a:cubicBezTo>
                  <a:cubicBezTo>
                    <a:pt x="18073" y="0"/>
                    <a:pt x="21159" y="3600"/>
                    <a:pt x="21600" y="10400"/>
                  </a:cubicBezTo>
                  <a:cubicBezTo>
                    <a:pt x="21600" y="17200"/>
                    <a:pt x="18955" y="21200"/>
                    <a:pt x="15429" y="21200"/>
                  </a:cubicBezTo>
                  <a:cubicBezTo>
                    <a:pt x="11020" y="21600"/>
                    <a:pt x="9257" y="16800"/>
                    <a:pt x="6612" y="10800"/>
                  </a:cubicBezTo>
                  <a:cubicBezTo>
                    <a:pt x="6171" y="10800"/>
                    <a:pt x="6171" y="10800"/>
                    <a:pt x="6171" y="10800"/>
                  </a:cubicBezTo>
                  <a:cubicBezTo>
                    <a:pt x="6171" y="10800"/>
                    <a:pt x="6171" y="10800"/>
                    <a:pt x="6171" y="11200"/>
                  </a:cubicBezTo>
                  <a:lnTo>
                    <a:pt x="6171" y="20800"/>
                  </a:lnTo>
                  <a:close/>
                </a:path>
              </a:pathLst>
            </a:custGeom>
            <a:solidFill>
              <a:srgbClr val="393231"/>
            </a:solidFill>
            <a:ln w="12700" cap="flat">
              <a:noFill/>
              <a:miter lim="400000"/>
            </a:ln>
            <a:effectLst/>
          </p:spPr>
          <p:txBody>
            <a:bodyPr wrap="square" lIns="91439" tIns="91439" rIns="91439" bIns="91439" numCol="1" anchor="t">
              <a:noAutofit/>
            </a:bodyPr>
            <a:lstStyle/>
            <a:p/>
          </p:txBody>
        </p:sp>
        <p:sp>
          <p:nvSpPr>
            <p:cNvPr id="1944" name="Shape 1944"/>
            <p:cNvSpPr/>
            <p:nvPr/>
          </p:nvSpPr>
          <p:spPr>
            <a:xfrm>
              <a:off x="2701924" y="2328504"/>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8830"/>
                    <a:pt x="13665" y="9230"/>
                  </a:cubicBezTo>
                  <a:cubicBezTo>
                    <a:pt x="13665" y="9230"/>
                    <a:pt x="13665" y="8830"/>
                    <a:pt x="13665" y="84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3B3332"/>
            </a:solidFill>
            <a:ln w="12700" cap="flat">
              <a:noFill/>
              <a:miter lim="400000"/>
            </a:ln>
            <a:effectLst/>
          </p:spPr>
          <p:txBody>
            <a:bodyPr wrap="square" lIns="91439" tIns="91439" rIns="91439" bIns="91439" numCol="1" anchor="t">
              <a:noAutofit/>
            </a:bodyPr>
            <a:lstStyle/>
            <a:p/>
          </p:txBody>
        </p:sp>
        <p:sp>
          <p:nvSpPr>
            <p:cNvPr id="1945" name="Shape 1945"/>
            <p:cNvSpPr/>
            <p:nvPr/>
          </p:nvSpPr>
          <p:spPr>
            <a:xfrm>
              <a:off x="2701924" y="2328504"/>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8830"/>
                    <a:pt x="13665" y="9230"/>
                  </a:cubicBezTo>
                  <a:cubicBezTo>
                    <a:pt x="13665" y="9230"/>
                    <a:pt x="13665" y="8830"/>
                    <a:pt x="13665" y="84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3C3534"/>
            </a:solidFill>
            <a:ln w="12700" cap="flat">
              <a:noFill/>
              <a:miter lim="400000"/>
            </a:ln>
            <a:effectLst/>
          </p:spPr>
          <p:txBody>
            <a:bodyPr wrap="square" lIns="91439" tIns="91439" rIns="91439" bIns="91439" numCol="1" anchor="t">
              <a:noAutofit/>
            </a:bodyPr>
            <a:lstStyle/>
            <a:p/>
          </p:txBody>
        </p:sp>
        <p:sp>
          <p:nvSpPr>
            <p:cNvPr id="1946" name="Shape 1946"/>
            <p:cNvSpPr/>
            <p:nvPr/>
          </p:nvSpPr>
          <p:spPr>
            <a:xfrm>
              <a:off x="2701924" y="2328504"/>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8830"/>
                    <a:pt x="13665" y="9230"/>
                  </a:cubicBezTo>
                  <a:cubicBezTo>
                    <a:pt x="13665" y="9230"/>
                    <a:pt x="13665" y="8830"/>
                    <a:pt x="13665" y="84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3E3635"/>
            </a:solidFill>
            <a:ln w="12700" cap="flat">
              <a:noFill/>
              <a:miter lim="400000"/>
            </a:ln>
            <a:effectLst/>
          </p:spPr>
          <p:txBody>
            <a:bodyPr wrap="square" lIns="91439" tIns="91439" rIns="91439" bIns="91439" numCol="1" anchor="t">
              <a:noAutofit/>
            </a:bodyPr>
            <a:lstStyle/>
            <a:p/>
          </p:txBody>
        </p:sp>
        <p:sp>
          <p:nvSpPr>
            <p:cNvPr id="1947" name="Shape 1947"/>
            <p:cNvSpPr/>
            <p:nvPr/>
          </p:nvSpPr>
          <p:spPr>
            <a:xfrm>
              <a:off x="2701924" y="2328504"/>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88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03836"/>
            </a:solidFill>
            <a:ln w="12700" cap="flat">
              <a:noFill/>
              <a:miter lim="400000"/>
            </a:ln>
            <a:effectLst/>
          </p:spPr>
          <p:txBody>
            <a:bodyPr wrap="square" lIns="91439" tIns="91439" rIns="91439" bIns="91439" numCol="1" anchor="t">
              <a:noAutofit/>
            </a:bodyPr>
            <a:lstStyle/>
            <a:p/>
          </p:txBody>
        </p:sp>
        <p:sp>
          <p:nvSpPr>
            <p:cNvPr id="1948" name="Shape 1948"/>
            <p:cNvSpPr/>
            <p:nvPr/>
          </p:nvSpPr>
          <p:spPr>
            <a:xfrm>
              <a:off x="2701924" y="2328504"/>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88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13938"/>
            </a:solidFill>
            <a:ln w="12700" cap="flat">
              <a:noFill/>
              <a:miter lim="400000"/>
            </a:ln>
            <a:effectLst/>
          </p:spPr>
          <p:txBody>
            <a:bodyPr wrap="square" lIns="91439" tIns="91439" rIns="91439" bIns="91439" numCol="1" anchor="t">
              <a:noAutofit/>
            </a:bodyPr>
            <a:lstStyle/>
            <a:p/>
          </p:txBody>
        </p:sp>
        <p:sp>
          <p:nvSpPr>
            <p:cNvPr id="1949" name="Shape 1949"/>
            <p:cNvSpPr/>
            <p:nvPr/>
          </p:nvSpPr>
          <p:spPr>
            <a:xfrm>
              <a:off x="2701924" y="2328504"/>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92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33B39"/>
            </a:solidFill>
            <a:ln w="12700" cap="flat">
              <a:noFill/>
              <a:miter lim="400000"/>
            </a:ln>
            <a:effectLst/>
          </p:spPr>
          <p:txBody>
            <a:bodyPr wrap="square" lIns="91439" tIns="91439" rIns="91439" bIns="91439" numCol="1" anchor="t">
              <a:noAutofit/>
            </a:bodyPr>
            <a:lstStyle/>
            <a:p/>
          </p:txBody>
        </p:sp>
        <p:sp>
          <p:nvSpPr>
            <p:cNvPr id="1950" name="Shape 1950"/>
            <p:cNvSpPr/>
            <p:nvPr/>
          </p:nvSpPr>
          <p:spPr>
            <a:xfrm>
              <a:off x="2701924" y="2328504"/>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92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53C3A"/>
            </a:solidFill>
            <a:ln w="12700" cap="flat">
              <a:noFill/>
              <a:miter lim="400000"/>
            </a:ln>
            <a:effectLst/>
          </p:spPr>
          <p:txBody>
            <a:bodyPr wrap="square" lIns="91439" tIns="91439" rIns="91439" bIns="91439" numCol="1" anchor="t">
              <a:noAutofit/>
            </a:bodyPr>
            <a:lstStyle/>
            <a:p/>
          </p:txBody>
        </p:sp>
        <p:sp>
          <p:nvSpPr>
            <p:cNvPr id="1951" name="Shape 1951"/>
            <p:cNvSpPr/>
            <p:nvPr/>
          </p:nvSpPr>
          <p:spPr>
            <a:xfrm>
              <a:off x="2701924" y="2328504"/>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92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73E3C"/>
            </a:solidFill>
            <a:ln w="12700" cap="flat">
              <a:noFill/>
              <a:miter lim="400000"/>
            </a:ln>
            <a:effectLst/>
          </p:spPr>
          <p:txBody>
            <a:bodyPr wrap="square" lIns="91439" tIns="91439" rIns="91439" bIns="91439" numCol="1" anchor="t">
              <a:noAutofit/>
            </a:bodyPr>
            <a:lstStyle/>
            <a:p/>
          </p:txBody>
        </p:sp>
        <p:sp>
          <p:nvSpPr>
            <p:cNvPr id="1952" name="Shape 1952"/>
            <p:cNvSpPr/>
            <p:nvPr/>
          </p:nvSpPr>
          <p:spPr>
            <a:xfrm>
              <a:off x="2701924" y="2328504"/>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92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83F3D"/>
            </a:solidFill>
            <a:ln w="12700" cap="flat">
              <a:noFill/>
              <a:miter lim="400000"/>
            </a:ln>
            <a:effectLst/>
          </p:spPr>
          <p:txBody>
            <a:bodyPr wrap="square" lIns="91439" tIns="91439" rIns="91439" bIns="91439" numCol="1" anchor="t">
              <a:noAutofit/>
            </a:bodyPr>
            <a:lstStyle/>
            <a:p/>
          </p:txBody>
        </p:sp>
        <p:sp>
          <p:nvSpPr>
            <p:cNvPr id="1953" name="Shape 1953"/>
            <p:cNvSpPr/>
            <p:nvPr/>
          </p:nvSpPr>
          <p:spPr>
            <a:xfrm>
              <a:off x="2701924" y="2328504"/>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030"/>
                    <a:pt x="12343" y="11230"/>
                    <a:pt x="14988" y="11230"/>
                  </a:cubicBezTo>
                  <a:cubicBezTo>
                    <a:pt x="15429" y="11230"/>
                    <a:pt x="15429" y="10830"/>
                    <a:pt x="15429" y="10430"/>
                  </a:cubicBezTo>
                  <a:cubicBezTo>
                    <a:pt x="15429" y="9630"/>
                    <a:pt x="14547" y="92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A413F"/>
            </a:solidFill>
            <a:ln w="12700" cap="flat">
              <a:noFill/>
              <a:miter lim="400000"/>
            </a:ln>
            <a:effectLst/>
          </p:spPr>
          <p:txBody>
            <a:bodyPr wrap="square" lIns="91439" tIns="91439" rIns="91439" bIns="91439" numCol="1" anchor="t">
              <a:noAutofit/>
            </a:bodyPr>
            <a:lstStyle/>
            <a:p/>
          </p:txBody>
        </p:sp>
        <p:sp>
          <p:nvSpPr>
            <p:cNvPr id="1954" name="Shape 1954"/>
            <p:cNvSpPr/>
            <p:nvPr/>
          </p:nvSpPr>
          <p:spPr>
            <a:xfrm>
              <a:off x="2701924" y="2328504"/>
              <a:ext cx="231777" cy="248288"/>
            </a:xfrm>
            <a:custGeom>
              <a:avLst/>
              <a:gdLst/>
              <a:ahLst/>
              <a:cxnLst>
                <a:cxn ang="0">
                  <a:pos x="wd2" y="hd2"/>
                </a:cxn>
                <a:cxn ang="5400000">
                  <a:pos x="wd2" y="hd2"/>
                </a:cxn>
                <a:cxn ang="10800000">
                  <a:pos x="wd2" y="hd2"/>
                </a:cxn>
                <a:cxn ang="16200000">
                  <a:pos x="wd2" y="hd2"/>
                </a:cxn>
              </a:cxnLst>
              <a:rect l="0" t="0" r="r" b="b"/>
              <a:pathLst>
                <a:path w="21600" h="20853" extrusionOk="0">
                  <a:moveTo>
                    <a:pt x="6171" y="20430"/>
                  </a:moveTo>
                  <a:cubicBezTo>
                    <a:pt x="6612" y="20830"/>
                    <a:pt x="6171" y="20830"/>
                    <a:pt x="6171" y="20830"/>
                  </a:cubicBezTo>
                  <a:cubicBezTo>
                    <a:pt x="441" y="20830"/>
                    <a:pt x="441" y="20830"/>
                    <a:pt x="441" y="20830"/>
                  </a:cubicBezTo>
                  <a:cubicBezTo>
                    <a:pt x="441" y="20830"/>
                    <a:pt x="441" y="20830"/>
                    <a:pt x="441" y="20430"/>
                  </a:cubicBezTo>
                  <a:cubicBezTo>
                    <a:pt x="0" y="430"/>
                    <a:pt x="0" y="430"/>
                    <a:pt x="0" y="430"/>
                  </a:cubicBezTo>
                  <a:cubicBezTo>
                    <a:pt x="0" y="430"/>
                    <a:pt x="0" y="30"/>
                    <a:pt x="0" y="30"/>
                  </a:cubicBezTo>
                  <a:cubicBezTo>
                    <a:pt x="5731" y="30"/>
                    <a:pt x="5731" y="30"/>
                    <a:pt x="5731" y="30"/>
                  </a:cubicBezTo>
                  <a:cubicBezTo>
                    <a:pt x="6171" y="30"/>
                    <a:pt x="6171" y="30"/>
                    <a:pt x="6612" y="430"/>
                  </a:cubicBezTo>
                  <a:cubicBezTo>
                    <a:pt x="10139" y="4430"/>
                    <a:pt x="12343" y="11230"/>
                    <a:pt x="14988" y="11230"/>
                  </a:cubicBezTo>
                  <a:cubicBezTo>
                    <a:pt x="15429" y="11230"/>
                    <a:pt x="15429" y="10830"/>
                    <a:pt x="15429" y="10430"/>
                  </a:cubicBezTo>
                  <a:cubicBezTo>
                    <a:pt x="15429" y="9630"/>
                    <a:pt x="14547" y="9230"/>
                    <a:pt x="13665" y="9230"/>
                  </a:cubicBezTo>
                  <a:cubicBezTo>
                    <a:pt x="13665" y="9230"/>
                    <a:pt x="13665" y="8830"/>
                    <a:pt x="13665" y="8830"/>
                  </a:cubicBezTo>
                  <a:cubicBezTo>
                    <a:pt x="13665" y="430"/>
                    <a:pt x="13665" y="430"/>
                    <a:pt x="13665" y="430"/>
                  </a:cubicBezTo>
                  <a:cubicBezTo>
                    <a:pt x="13665" y="30"/>
                    <a:pt x="13665" y="30"/>
                    <a:pt x="14547" y="30"/>
                  </a:cubicBezTo>
                  <a:cubicBezTo>
                    <a:pt x="18073" y="-370"/>
                    <a:pt x="21159" y="3230"/>
                    <a:pt x="21600" y="10030"/>
                  </a:cubicBezTo>
                  <a:cubicBezTo>
                    <a:pt x="21600" y="16830"/>
                    <a:pt x="18955" y="20830"/>
                    <a:pt x="15429" y="20830"/>
                  </a:cubicBezTo>
                  <a:cubicBezTo>
                    <a:pt x="11020" y="21230"/>
                    <a:pt x="9257" y="16430"/>
                    <a:pt x="6612" y="10430"/>
                  </a:cubicBezTo>
                  <a:cubicBezTo>
                    <a:pt x="6171" y="10430"/>
                    <a:pt x="6171" y="10430"/>
                    <a:pt x="6171" y="10430"/>
                  </a:cubicBezTo>
                  <a:cubicBezTo>
                    <a:pt x="6171" y="10430"/>
                    <a:pt x="6171" y="10430"/>
                    <a:pt x="6171" y="10830"/>
                  </a:cubicBezTo>
                  <a:lnTo>
                    <a:pt x="6171" y="20430"/>
                  </a:lnTo>
                  <a:close/>
                </a:path>
              </a:pathLst>
            </a:custGeom>
            <a:solidFill>
              <a:srgbClr val="4C4240"/>
            </a:solidFill>
            <a:ln w="12700" cap="flat">
              <a:noFill/>
              <a:miter lim="400000"/>
            </a:ln>
            <a:effectLst/>
          </p:spPr>
          <p:txBody>
            <a:bodyPr wrap="square" lIns="91439" tIns="91439" rIns="91439" bIns="91439" numCol="1" anchor="t">
              <a:noAutofit/>
            </a:bodyPr>
            <a:lstStyle/>
            <a:p/>
          </p:txBody>
        </p:sp>
        <p:sp>
          <p:nvSpPr>
            <p:cNvPr id="1955" name="Shape 1955"/>
            <p:cNvSpPr/>
            <p:nvPr/>
          </p:nvSpPr>
          <p:spPr>
            <a:xfrm>
              <a:off x="2701924"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260"/>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4E4442"/>
            </a:solidFill>
            <a:ln w="12700" cap="flat">
              <a:noFill/>
              <a:miter lim="400000"/>
            </a:ln>
            <a:effectLst/>
          </p:spPr>
          <p:txBody>
            <a:bodyPr wrap="square" lIns="91439" tIns="91439" rIns="91439" bIns="91439" numCol="1" anchor="t">
              <a:noAutofit/>
            </a:bodyPr>
            <a:lstStyle/>
            <a:p/>
          </p:txBody>
        </p:sp>
        <p:sp>
          <p:nvSpPr>
            <p:cNvPr id="1956" name="Shape 1956"/>
            <p:cNvSpPr/>
            <p:nvPr/>
          </p:nvSpPr>
          <p:spPr>
            <a:xfrm>
              <a:off x="2701924"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260"/>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4F4643"/>
            </a:solidFill>
            <a:ln w="12700" cap="flat">
              <a:noFill/>
              <a:miter lim="400000"/>
            </a:ln>
            <a:effectLst/>
          </p:spPr>
          <p:txBody>
            <a:bodyPr wrap="square" lIns="91439" tIns="91439" rIns="91439" bIns="91439" numCol="1" anchor="t">
              <a:noAutofit/>
            </a:bodyPr>
            <a:lstStyle/>
            <a:p/>
          </p:txBody>
        </p:sp>
        <p:sp>
          <p:nvSpPr>
            <p:cNvPr id="1957" name="Shape 1957"/>
            <p:cNvSpPr/>
            <p:nvPr/>
          </p:nvSpPr>
          <p:spPr>
            <a:xfrm>
              <a:off x="2701924"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260"/>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514745"/>
            </a:solidFill>
            <a:ln w="12700" cap="flat">
              <a:noFill/>
              <a:miter lim="400000"/>
            </a:ln>
            <a:effectLst/>
          </p:spPr>
          <p:txBody>
            <a:bodyPr wrap="square" lIns="91439" tIns="91439" rIns="91439" bIns="91439" numCol="1" anchor="t">
              <a:noAutofit/>
            </a:bodyPr>
            <a:lstStyle/>
            <a:p/>
          </p:txBody>
        </p:sp>
        <p:sp>
          <p:nvSpPr>
            <p:cNvPr id="1958" name="Shape 1958"/>
            <p:cNvSpPr/>
            <p:nvPr/>
          </p:nvSpPr>
          <p:spPr>
            <a:xfrm>
              <a:off x="2701924"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534946"/>
            </a:solidFill>
            <a:ln w="12700" cap="flat">
              <a:noFill/>
              <a:miter lim="400000"/>
            </a:ln>
            <a:effectLst/>
          </p:spPr>
          <p:txBody>
            <a:bodyPr wrap="square" lIns="91439" tIns="91439" rIns="91439" bIns="91439" numCol="1" anchor="t">
              <a:noAutofit/>
            </a:bodyPr>
            <a:lstStyle/>
            <a:p/>
          </p:txBody>
        </p:sp>
        <p:sp>
          <p:nvSpPr>
            <p:cNvPr id="1959" name="Shape 1959"/>
            <p:cNvSpPr/>
            <p:nvPr/>
          </p:nvSpPr>
          <p:spPr>
            <a:xfrm>
              <a:off x="2701924"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554B48"/>
            </a:solidFill>
            <a:ln w="12700" cap="flat">
              <a:noFill/>
              <a:miter lim="400000"/>
            </a:ln>
            <a:effectLst/>
          </p:spPr>
          <p:txBody>
            <a:bodyPr wrap="square" lIns="91439" tIns="91439" rIns="91439" bIns="91439" numCol="1" anchor="t">
              <a:noAutofit/>
            </a:bodyPr>
            <a:lstStyle/>
            <a:p/>
          </p:txBody>
        </p:sp>
        <p:sp>
          <p:nvSpPr>
            <p:cNvPr id="1960" name="Shape 1960"/>
            <p:cNvSpPr/>
            <p:nvPr/>
          </p:nvSpPr>
          <p:spPr>
            <a:xfrm>
              <a:off x="2701924"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564C4A"/>
            </a:solidFill>
            <a:ln w="12700" cap="flat">
              <a:noFill/>
              <a:miter lim="400000"/>
            </a:ln>
            <a:effectLst/>
          </p:spPr>
          <p:txBody>
            <a:bodyPr wrap="square" lIns="91439" tIns="91439" rIns="91439" bIns="91439" numCol="1" anchor="t">
              <a:noAutofit/>
            </a:bodyPr>
            <a:lstStyle/>
            <a:p/>
          </p:txBody>
        </p:sp>
        <p:sp>
          <p:nvSpPr>
            <p:cNvPr id="1961" name="Shape 1961"/>
            <p:cNvSpPr/>
            <p:nvPr/>
          </p:nvSpPr>
          <p:spPr>
            <a:xfrm>
              <a:off x="2701924"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584E4B"/>
            </a:solidFill>
            <a:ln w="12700" cap="flat">
              <a:noFill/>
              <a:miter lim="400000"/>
            </a:ln>
            <a:effectLst/>
          </p:spPr>
          <p:txBody>
            <a:bodyPr wrap="square" lIns="91439" tIns="91439" rIns="91439" bIns="91439" numCol="1" anchor="t">
              <a:noAutofit/>
            </a:bodyPr>
            <a:lstStyle/>
            <a:p/>
          </p:txBody>
        </p:sp>
        <p:sp>
          <p:nvSpPr>
            <p:cNvPr id="1962" name="Shape 1962"/>
            <p:cNvSpPr/>
            <p:nvPr/>
          </p:nvSpPr>
          <p:spPr>
            <a:xfrm>
              <a:off x="2701924" y="2327275"/>
              <a:ext cx="231777" cy="249488"/>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0596"/>
                  </a:cubicBezTo>
                  <a:cubicBezTo>
                    <a:pt x="6171" y="10596"/>
                    <a:pt x="6171" y="10596"/>
                    <a:pt x="6171" y="10596"/>
                  </a:cubicBezTo>
                  <a:cubicBezTo>
                    <a:pt x="6171" y="10596"/>
                    <a:pt x="6171" y="10596"/>
                    <a:pt x="6171" y="11004"/>
                  </a:cubicBezTo>
                  <a:lnTo>
                    <a:pt x="6171" y="20785"/>
                  </a:lnTo>
                  <a:close/>
                </a:path>
              </a:pathLst>
            </a:custGeom>
            <a:solidFill>
              <a:srgbClr val="5A504D"/>
            </a:solidFill>
            <a:ln w="12700" cap="flat">
              <a:noFill/>
              <a:miter lim="400000"/>
            </a:ln>
            <a:effectLst/>
          </p:spPr>
          <p:txBody>
            <a:bodyPr wrap="square" lIns="91439" tIns="91439" rIns="91439" bIns="91439" numCol="1" anchor="t">
              <a:noAutofit/>
            </a:bodyPr>
            <a:lstStyle/>
            <a:p/>
          </p:txBody>
        </p:sp>
        <p:sp>
          <p:nvSpPr>
            <p:cNvPr id="1963" name="Shape 1963"/>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5C514E"/>
            </a:solidFill>
            <a:ln w="12700" cap="flat">
              <a:noFill/>
              <a:miter lim="400000"/>
            </a:ln>
            <a:effectLst/>
          </p:spPr>
          <p:txBody>
            <a:bodyPr wrap="square" lIns="91439" tIns="91439" rIns="91439" bIns="91439" numCol="1" anchor="t">
              <a:noAutofit/>
            </a:bodyPr>
            <a:lstStyle/>
            <a:p/>
          </p:txBody>
        </p:sp>
        <p:sp>
          <p:nvSpPr>
            <p:cNvPr id="1964" name="Shape 1964"/>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408"/>
                    <a:pt x="0" y="408"/>
                    <a:pt x="0" y="408"/>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408"/>
                    <a:pt x="13665" y="408"/>
                    <a:pt x="13665" y="408"/>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5D5350"/>
            </a:solidFill>
            <a:ln w="12700" cap="flat">
              <a:noFill/>
              <a:miter lim="400000"/>
            </a:ln>
            <a:effectLst/>
          </p:spPr>
          <p:txBody>
            <a:bodyPr wrap="square" lIns="91439" tIns="91439" rIns="91439" bIns="91439" numCol="1" anchor="t">
              <a:noAutofit/>
            </a:bodyPr>
            <a:lstStyle/>
            <a:p/>
          </p:txBody>
        </p:sp>
        <p:sp>
          <p:nvSpPr>
            <p:cNvPr id="1965" name="Shape 1965"/>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5F5552"/>
            </a:solidFill>
            <a:ln w="12700" cap="flat">
              <a:noFill/>
              <a:miter lim="400000"/>
            </a:ln>
            <a:effectLst/>
          </p:spPr>
          <p:txBody>
            <a:bodyPr wrap="square" lIns="91439" tIns="91439" rIns="91439" bIns="91439" numCol="1" anchor="t">
              <a:noAutofit/>
            </a:bodyPr>
            <a:lstStyle/>
            <a:p/>
          </p:txBody>
        </p:sp>
        <p:sp>
          <p:nvSpPr>
            <p:cNvPr id="1966" name="Shape 1966"/>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15753"/>
            </a:solidFill>
            <a:ln w="12700" cap="flat">
              <a:noFill/>
              <a:miter lim="400000"/>
            </a:ln>
            <a:effectLst/>
          </p:spPr>
          <p:txBody>
            <a:bodyPr wrap="square" lIns="91439" tIns="91439" rIns="91439" bIns="91439" numCol="1" anchor="t">
              <a:noAutofit/>
            </a:bodyPr>
            <a:lstStyle/>
            <a:p/>
          </p:txBody>
        </p:sp>
        <p:sp>
          <p:nvSpPr>
            <p:cNvPr id="1967" name="Shape 1967"/>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35855"/>
            </a:solidFill>
            <a:ln w="12700" cap="flat">
              <a:noFill/>
              <a:miter lim="400000"/>
            </a:ln>
            <a:effectLst/>
          </p:spPr>
          <p:txBody>
            <a:bodyPr wrap="square" lIns="91439" tIns="91439" rIns="91439" bIns="91439" numCol="1" anchor="t">
              <a:noAutofit/>
            </a:bodyPr>
            <a:lstStyle/>
            <a:p/>
          </p:txBody>
        </p:sp>
        <p:sp>
          <p:nvSpPr>
            <p:cNvPr id="1968" name="Shape 1968"/>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55A57"/>
            </a:solidFill>
            <a:ln w="12700" cap="flat">
              <a:noFill/>
              <a:miter lim="400000"/>
            </a:ln>
            <a:effectLst/>
          </p:spPr>
          <p:txBody>
            <a:bodyPr wrap="square" lIns="91439" tIns="91439" rIns="91439" bIns="91439" numCol="1" anchor="t">
              <a:noAutofit/>
            </a:bodyPr>
            <a:lstStyle/>
            <a:p/>
          </p:txBody>
        </p:sp>
        <p:sp>
          <p:nvSpPr>
            <p:cNvPr id="1969" name="Shape 1969"/>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75C59"/>
            </a:solidFill>
            <a:ln w="12700" cap="flat">
              <a:noFill/>
              <a:miter lim="400000"/>
            </a:ln>
            <a:effectLst/>
          </p:spPr>
          <p:txBody>
            <a:bodyPr wrap="square" lIns="91439" tIns="91439" rIns="91439" bIns="91439" numCol="1" anchor="t">
              <a:noAutofit/>
            </a:bodyPr>
            <a:lstStyle/>
            <a:p/>
          </p:txBody>
        </p:sp>
        <p:sp>
          <p:nvSpPr>
            <p:cNvPr id="1970" name="Shape 1970"/>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95E5A"/>
            </a:solidFill>
            <a:ln w="12700" cap="flat">
              <a:noFill/>
              <a:miter lim="400000"/>
            </a:ln>
            <a:effectLst/>
          </p:spPr>
          <p:txBody>
            <a:bodyPr wrap="square" lIns="91439" tIns="91439" rIns="91439" bIns="91439" numCol="1" anchor="t">
              <a:noAutofit/>
            </a:bodyPr>
            <a:lstStyle/>
            <a:p/>
          </p:txBody>
        </p:sp>
        <p:sp>
          <p:nvSpPr>
            <p:cNvPr id="1971" name="Shape 1971"/>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B605C"/>
            </a:solidFill>
            <a:ln w="12700" cap="flat">
              <a:noFill/>
              <a:miter lim="400000"/>
            </a:ln>
            <a:effectLst/>
          </p:spPr>
          <p:txBody>
            <a:bodyPr wrap="square" lIns="91439" tIns="91439" rIns="91439" bIns="91439" numCol="1" anchor="t">
              <a:noAutofit/>
            </a:bodyPr>
            <a:lstStyle/>
            <a:p/>
          </p:txBody>
        </p:sp>
        <p:sp>
          <p:nvSpPr>
            <p:cNvPr id="1972" name="Shape 1972"/>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D625E"/>
            </a:solidFill>
            <a:ln w="12700" cap="flat">
              <a:noFill/>
              <a:miter lim="400000"/>
            </a:ln>
            <a:effectLst/>
          </p:spPr>
          <p:txBody>
            <a:bodyPr wrap="square" lIns="91439" tIns="91439" rIns="91439" bIns="91439" numCol="1" anchor="t">
              <a:noAutofit/>
            </a:bodyPr>
            <a:lstStyle/>
            <a:p/>
          </p:txBody>
        </p:sp>
        <p:sp>
          <p:nvSpPr>
            <p:cNvPr id="1973" name="Shape 1973"/>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0"/>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6F6460"/>
            </a:solidFill>
            <a:ln w="12700" cap="flat">
              <a:noFill/>
              <a:miter lim="400000"/>
            </a:ln>
            <a:effectLst/>
          </p:spPr>
          <p:txBody>
            <a:bodyPr wrap="square" lIns="91439" tIns="91439" rIns="91439" bIns="91439" numCol="1" anchor="t">
              <a:noAutofit/>
            </a:bodyPr>
            <a:lstStyle/>
            <a:p/>
          </p:txBody>
        </p:sp>
        <p:sp>
          <p:nvSpPr>
            <p:cNvPr id="1974" name="Shape 1974"/>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0"/>
                    <a:pt x="0" y="0"/>
                  </a:cubicBezTo>
                  <a:cubicBezTo>
                    <a:pt x="5731" y="0"/>
                    <a:pt x="5731" y="0"/>
                    <a:pt x="5731" y="0"/>
                  </a:cubicBezTo>
                  <a:cubicBezTo>
                    <a:pt x="6171" y="0"/>
                    <a:pt x="6171" y="408"/>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716662"/>
            </a:solidFill>
            <a:ln w="12700" cap="flat">
              <a:noFill/>
              <a:miter lim="400000"/>
            </a:ln>
            <a:effectLst/>
          </p:spPr>
          <p:txBody>
            <a:bodyPr wrap="square" lIns="91439" tIns="91439" rIns="91439" bIns="91439" numCol="1" anchor="t">
              <a:noAutofit/>
            </a:bodyPr>
            <a:lstStyle/>
            <a:p/>
          </p:txBody>
        </p:sp>
        <p:sp>
          <p:nvSpPr>
            <p:cNvPr id="1975" name="Shape 1975"/>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736864"/>
            </a:solidFill>
            <a:ln w="12700" cap="flat">
              <a:noFill/>
              <a:miter lim="400000"/>
            </a:ln>
            <a:effectLst/>
          </p:spPr>
          <p:txBody>
            <a:bodyPr wrap="square" lIns="91439" tIns="91439" rIns="91439" bIns="91439" numCol="1" anchor="t">
              <a:noAutofit/>
            </a:bodyPr>
            <a:lstStyle/>
            <a:p/>
          </p:txBody>
        </p:sp>
        <p:sp>
          <p:nvSpPr>
            <p:cNvPr id="1976" name="Shape 1976"/>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756A66"/>
            </a:solidFill>
            <a:ln w="12700" cap="flat">
              <a:noFill/>
              <a:miter lim="400000"/>
            </a:ln>
            <a:effectLst/>
          </p:spPr>
          <p:txBody>
            <a:bodyPr wrap="square" lIns="91439" tIns="91439" rIns="91439" bIns="91439" numCol="1" anchor="t">
              <a:noAutofit/>
            </a:bodyPr>
            <a:lstStyle/>
            <a:p/>
          </p:txBody>
        </p:sp>
        <p:sp>
          <p:nvSpPr>
            <p:cNvPr id="1977" name="Shape 1977"/>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776C68"/>
            </a:solidFill>
            <a:ln w="12700" cap="flat">
              <a:noFill/>
              <a:miter lim="400000"/>
            </a:ln>
            <a:effectLst/>
          </p:spPr>
          <p:txBody>
            <a:bodyPr wrap="square" lIns="91439" tIns="91439" rIns="91439" bIns="91439" numCol="1" anchor="t">
              <a:noAutofit/>
            </a:bodyPr>
            <a:lstStyle/>
            <a:p/>
          </p:txBody>
        </p:sp>
        <p:sp>
          <p:nvSpPr>
            <p:cNvPr id="1978" name="Shape 1978"/>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796E6A"/>
            </a:solidFill>
            <a:ln w="12700" cap="flat">
              <a:noFill/>
              <a:miter lim="400000"/>
            </a:ln>
            <a:effectLst/>
          </p:spPr>
          <p:txBody>
            <a:bodyPr wrap="square" lIns="91439" tIns="91439" rIns="91439" bIns="91439" numCol="1" anchor="t">
              <a:noAutofit/>
            </a:bodyPr>
            <a:lstStyle/>
            <a:p/>
          </p:txBody>
        </p:sp>
        <p:sp>
          <p:nvSpPr>
            <p:cNvPr id="1979" name="Shape 1979"/>
            <p:cNvSpPr/>
            <p:nvPr/>
          </p:nvSpPr>
          <p:spPr>
            <a:xfrm>
              <a:off x="2701924" y="2327275"/>
              <a:ext cx="231777" cy="249489"/>
            </a:xfrm>
            <a:custGeom>
              <a:avLst/>
              <a:gdLst/>
              <a:ahLst/>
              <a:cxnLst>
                <a:cxn ang="0">
                  <a:pos x="wd2" y="hd2"/>
                </a:cxn>
                <a:cxn ang="5400000">
                  <a:pos x="wd2" y="hd2"/>
                </a:cxn>
                <a:cxn ang="10800000">
                  <a:pos x="wd2" y="hd2"/>
                </a:cxn>
                <a:cxn ang="16200000">
                  <a:pos x="wd2" y="hd2"/>
                </a:cxn>
              </a:cxnLst>
              <a:rect l="0" t="0" r="r" b="b"/>
              <a:pathLst>
                <a:path w="21600" h="21216"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408"/>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6709"/>
                    <a:pt x="6612" y="11004"/>
                  </a:cubicBezTo>
                  <a:cubicBezTo>
                    <a:pt x="6171" y="10596"/>
                    <a:pt x="6171" y="10596"/>
                    <a:pt x="6171" y="10596"/>
                  </a:cubicBezTo>
                  <a:cubicBezTo>
                    <a:pt x="6171" y="10596"/>
                    <a:pt x="6171" y="10596"/>
                    <a:pt x="6171" y="11004"/>
                  </a:cubicBezTo>
                  <a:lnTo>
                    <a:pt x="6171" y="20785"/>
                  </a:lnTo>
                  <a:close/>
                </a:path>
              </a:pathLst>
            </a:custGeom>
            <a:solidFill>
              <a:srgbClr val="7B706C"/>
            </a:solidFill>
            <a:ln w="12700" cap="flat">
              <a:noFill/>
              <a:miter lim="400000"/>
            </a:ln>
            <a:effectLst/>
          </p:spPr>
          <p:txBody>
            <a:bodyPr wrap="square" lIns="91439" tIns="91439" rIns="91439" bIns="91439" numCol="1" anchor="t">
              <a:noAutofit/>
            </a:bodyPr>
            <a:lstStyle/>
            <a:p/>
          </p:txBody>
        </p:sp>
        <p:sp>
          <p:nvSpPr>
            <p:cNvPr id="1980" name="Shape 1980"/>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7D726E"/>
            </a:solidFill>
            <a:ln w="12700" cap="flat">
              <a:noFill/>
              <a:miter lim="400000"/>
            </a:ln>
            <a:effectLst/>
          </p:spPr>
          <p:txBody>
            <a:bodyPr wrap="square" lIns="91439" tIns="91439" rIns="91439" bIns="91439" numCol="1" anchor="t">
              <a:noAutofit/>
            </a:bodyPr>
            <a:lstStyle/>
            <a:p/>
          </p:txBody>
        </p:sp>
        <p:sp>
          <p:nvSpPr>
            <p:cNvPr id="1981" name="Shape 1981"/>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7F7470"/>
            </a:solidFill>
            <a:ln w="12700" cap="flat">
              <a:noFill/>
              <a:miter lim="400000"/>
            </a:ln>
            <a:effectLst/>
          </p:spPr>
          <p:txBody>
            <a:bodyPr wrap="square" lIns="91439" tIns="91439" rIns="91439" bIns="91439" numCol="1" anchor="t">
              <a:noAutofit/>
            </a:bodyPr>
            <a:lstStyle/>
            <a:p/>
          </p:txBody>
        </p:sp>
        <p:sp>
          <p:nvSpPr>
            <p:cNvPr id="1982" name="Shape 1982"/>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17672"/>
            </a:solidFill>
            <a:ln w="12700" cap="flat">
              <a:noFill/>
              <a:miter lim="400000"/>
            </a:ln>
            <a:effectLst/>
          </p:spPr>
          <p:txBody>
            <a:bodyPr wrap="square" lIns="91439" tIns="91439" rIns="91439" bIns="91439" numCol="1" anchor="t">
              <a:noAutofit/>
            </a:bodyPr>
            <a:lstStyle/>
            <a:p/>
          </p:txBody>
        </p:sp>
        <p:sp>
          <p:nvSpPr>
            <p:cNvPr id="1983" name="Shape 1983"/>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37874"/>
            </a:solidFill>
            <a:ln w="12700" cap="flat">
              <a:noFill/>
              <a:miter lim="400000"/>
            </a:ln>
            <a:effectLst/>
          </p:spPr>
          <p:txBody>
            <a:bodyPr wrap="square" lIns="91439" tIns="91439" rIns="91439" bIns="91439" numCol="1" anchor="t">
              <a:noAutofit/>
            </a:bodyPr>
            <a:lstStyle/>
            <a:p/>
          </p:txBody>
        </p:sp>
        <p:sp>
          <p:nvSpPr>
            <p:cNvPr id="1984" name="Shape 1984"/>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57A76"/>
            </a:solidFill>
            <a:ln w="12700" cap="flat">
              <a:noFill/>
              <a:miter lim="400000"/>
            </a:ln>
            <a:effectLst/>
          </p:spPr>
          <p:txBody>
            <a:bodyPr wrap="square" lIns="91439" tIns="91439" rIns="91439" bIns="91439" numCol="1" anchor="t">
              <a:noAutofit/>
            </a:bodyPr>
            <a:lstStyle/>
            <a:p/>
          </p:txBody>
        </p:sp>
        <p:sp>
          <p:nvSpPr>
            <p:cNvPr id="1985" name="Shape 1985"/>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77C78"/>
            </a:solidFill>
            <a:ln w="12700" cap="flat">
              <a:noFill/>
              <a:miter lim="400000"/>
            </a:ln>
            <a:effectLst/>
          </p:spPr>
          <p:txBody>
            <a:bodyPr wrap="square" lIns="91439" tIns="91439" rIns="91439" bIns="91439" numCol="1" anchor="t">
              <a:noAutofit/>
            </a:bodyPr>
            <a:lstStyle/>
            <a:p/>
          </p:txBody>
        </p:sp>
        <p:sp>
          <p:nvSpPr>
            <p:cNvPr id="1986" name="Shape 1986"/>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97E7A"/>
            </a:solidFill>
            <a:ln w="12700" cap="flat">
              <a:noFill/>
              <a:miter lim="400000"/>
            </a:ln>
            <a:effectLst/>
          </p:spPr>
          <p:txBody>
            <a:bodyPr wrap="square" lIns="91439" tIns="91439" rIns="91439" bIns="91439" numCol="1" anchor="t">
              <a:noAutofit/>
            </a:bodyPr>
            <a:lstStyle/>
            <a:p/>
          </p:txBody>
        </p:sp>
        <p:sp>
          <p:nvSpPr>
            <p:cNvPr id="1987" name="Shape 1987"/>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B807D"/>
            </a:solidFill>
            <a:ln w="12700" cap="flat">
              <a:noFill/>
              <a:miter lim="400000"/>
            </a:ln>
            <a:effectLst/>
          </p:spPr>
          <p:txBody>
            <a:bodyPr wrap="square" lIns="91439" tIns="91439" rIns="91439" bIns="91439" numCol="1" anchor="t">
              <a:noAutofit/>
            </a:bodyPr>
            <a:lstStyle/>
            <a:p/>
          </p:txBody>
        </p:sp>
        <p:sp>
          <p:nvSpPr>
            <p:cNvPr id="1988" name="Shape 1988"/>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004"/>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D837F"/>
            </a:solidFill>
            <a:ln w="12700" cap="flat">
              <a:noFill/>
              <a:miter lim="400000"/>
            </a:ln>
            <a:effectLst/>
          </p:spPr>
          <p:txBody>
            <a:bodyPr wrap="square" lIns="91439" tIns="91439" rIns="91439" bIns="91439" numCol="1" anchor="t">
              <a:noAutofit/>
            </a:bodyPr>
            <a:lstStyle/>
            <a:p/>
          </p:txBody>
        </p:sp>
        <p:sp>
          <p:nvSpPr>
            <p:cNvPr id="1989" name="Shape 1989"/>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0596"/>
                    <a:pt x="6171" y="11004"/>
                  </a:cubicBezTo>
                  <a:lnTo>
                    <a:pt x="6171" y="20785"/>
                  </a:lnTo>
                  <a:close/>
                </a:path>
              </a:pathLst>
            </a:custGeom>
            <a:solidFill>
              <a:srgbClr val="8F8581"/>
            </a:solidFill>
            <a:ln w="12700" cap="flat">
              <a:noFill/>
              <a:miter lim="400000"/>
            </a:ln>
            <a:effectLst/>
          </p:spPr>
          <p:txBody>
            <a:bodyPr wrap="square" lIns="91439" tIns="91439" rIns="91439" bIns="91439" numCol="1" anchor="t">
              <a:noAutofit/>
            </a:bodyPr>
            <a:lstStyle/>
            <a:p/>
          </p:txBody>
        </p:sp>
        <p:sp>
          <p:nvSpPr>
            <p:cNvPr id="1990" name="Shape 1990"/>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18783"/>
            </a:solidFill>
            <a:ln w="12700" cap="flat">
              <a:noFill/>
              <a:miter lim="400000"/>
            </a:ln>
            <a:effectLst/>
          </p:spPr>
          <p:txBody>
            <a:bodyPr wrap="square" lIns="91439" tIns="91439" rIns="91439" bIns="91439" numCol="1" anchor="t">
              <a:noAutofit/>
            </a:bodyPr>
            <a:lstStyle/>
            <a:p/>
          </p:txBody>
        </p:sp>
        <p:sp>
          <p:nvSpPr>
            <p:cNvPr id="1991" name="Shape 1991"/>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38986"/>
            </a:solidFill>
            <a:ln w="12700" cap="flat">
              <a:noFill/>
              <a:miter lim="400000"/>
            </a:ln>
            <a:effectLst/>
          </p:spPr>
          <p:txBody>
            <a:bodyPr wrap="square" lIns="91439" tIns="91439" rIns="91439" bIns="91439" numCol="1" anchor="t">
              <a:noAutofit/>
            </a:bodyPr>
            <a:lstStyle/>
            <a:p/>
          </p:txBody>
        </p:sp>
        <p:sp>
          <p:nvSpPr>
            <p:cNvPr id="1992" name="Shape 1992"/>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68C88"/>
            </a:solidFill>
            <a:ln w="12700" cap="flat">
              <a:noFill/>
              <a:miter lim="400000"/>
            </a:ln>
            <a:effectLst/>
          </p:spPr>
          <p:txBody>
            <a:bodyPr wrap="square" lIns="91439" tIns="91439" rIns="91439" bIns="91439" numCol="1" anchor="t">
              <a:noAutofit/>
            </a:bodyPr>
            <a:lstStyle/>
            <a:p/>
          </p:txBody>
        </p:sp>
        <p:sp>
          <p:nvSpPr>
            <p:cNvPr id="1993" name="Shape 1993"/>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408"/>
                    <a:pt x="0" y="408"/>
                    <a:pt x="0" y="408"/>
                  </a:cubicBezTo>
                  <a:cubicBezTo>
                    <a:pt x="5731" y="0"/>
                    <a:pt x="5731" y="0"/>
                    <a:pt x="5731" y="0"/>
                  </a:cubicBezTo>
                  <a:cubicBezTo>
                    <a:pt x="6171" y="0"/>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8966"/>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88E8A"/>
            </a:solidFill>
            <a:ln w="12700" cap="flat">
              <a:noFill/>
              <a:miter lim="400000"/>
            </a:ln>
            <a:effectLst/>
          </p:spPr>
          <p:txBody>
            <a:bodyPr wrap="square" lIns="91439" tIns="91439" rIns="91439" bIns="91439" numCol="1" anchor="t">
              <a:noAutofit/>
            </a:bodyPr>
            <a:lstStyle/>
            <a:p/>
          </p:txBody>
        </p:sp>
        <p:sp>
          <p:nvSpPr>
            <p:cNvPr id="1994" name="Shape 1994"/>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0"/>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9374"/>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A908C"/>
            </a:solidFill>
            <a:ln w="12700" cap="flat">
              <a:noFill/>
              <a:miter lim="400000"/>
            </a:ln>
            <a:effectLst/>
          </p:spPr>
          <p:txBody>
            <a:bodyPr wrap="square" lIns="91439" tIns="91439" rIns="91439" bIns="91439" numCol="1" anchor="t">
              <a:noAutofit/>
            </a:bodyPr>
            <a:lstStyle/>
            <a:p/>
          </p:txBody>
        </p:sp>
        <p:sp>
          <p:nvSpPr>
            <p:cNvPr id="1995" name="Shape 1995"/>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9374"/>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C938F"/>
            </a:solidFill>
            <a:ln w="12700" cap="flat">
              <a:noFill/>
              <a:miter lim="400000"/>
            </a:ln>
            <a:effectLst/>
          </p:spPr>
          <p:txBody>
            <a:bodyPr wrap="square" lIns="91439" tIns="91439" rIns="91439" bIns="91439" numCol="1" anchor="t">
              <a:noAutofit/>
            </a:bodyPr>
            <a:lstStyle/>
            <a:p/>
          </p:txBody>
        </p:sp>
        <p:sp>
          <p:nvSpPr>
            <p:cNvPr id="1996" name="Shape 1996"/>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9374"/>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9E9591"/>
            </a:solidFill>
            <a:ln w="12700" cap="flat">
              <a:noFill/>
              <a:miter lim="400000"/>
            </a:ln>
            <a:effectLst/>
          </p:spPr>
          <p:txBody>
            <a:bodyPr wrap="square" lIns="91439" tIns="91439" rIns="91439" bIns="91439" numCol="1" anchor="t">
              <a:noAutofit/>
            </a:bodyPr>
            <a:lstStyle/>
            <a:p/>
          </p:txBody>
        </p:sp>
        <p:sp>
          <p:nvSpPr>
            <p:cNvPr id="1997" name="Shape 1997"/>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9374"/>
                    <a:pt x="13665" y="8966"/>
                  </a:cubicBezTo>
                  <a:cubicBezTo>
                    <a:pt x="13665" y="815"/>
                    <a:pt x="13665" y="815"/>
                    <a:pt x="13665" y="815"/>
                  </a:cubicBezTo>
                  <a:cubicBezTo>
                    <a:pt x="13665" y="0"/>
                    <a:pt x="13665" y="0"/>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A09794"/>
            </a:solidFill>
            <a:ln w="12700" cap="flat">
              <a:noFill/>
              <a:miter lim="400000"/>
            </a:ln>
            <a:effectLst/>
          </p:spPr>
          <p:txBody>
            <a:bodyPr wrap="square" lIns="91439" tIns="91439" rIns="91439" bIns="91439" numCol="1" anchor="t">
              <a:noAutofit/>
            </a:bodyPr>
            <a:lstStyle/>
            <a:p/>
          </p:txBody>
        </p:sp>
        <p:sp>
          <p:nvSpPr>
            <p:cNvPr id="1998" name="Shape 1998"/>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9374"/>
                    <a:pt x="13665" y="8966"/>
                  </a:cubicBezTo>
                  <a:cubicBezTo>
                    <a:pt x="13665" y="815"/>
                    <a:pt x="13665" y="815"/>
                    <a:pt x="13665" y="815"/>
                  </a:cubicBezTo>
                  <a:cubicBezTo>
                    <a:pt x="13665" y="408"/>
                    <a:pt x="13665" y="408"/>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A29A96"/>
            </a:solidFill>
            <a:ln w="12700" cap="flat">
              <a:noFill/>
              <a:miter lim="400000"/>
            </a:ln>
            <a:effectLst/>
          </p:spPr>
          <p:txBody>
            <a:bodyPr wrap="square" lIns="91439" tIns="91439" rIns="91439" bIns="91439" numCol="1" anchor="t">
              <a:noAutofit/>
            </a:bodyPr>
            <a:lstStyle/>
            <a:p/>
          </p:txBody>
        </p:sp>
        <p:sp>
          <p:nvSpPr>
            <p:cNvPr id="1999" name="Shape 1999"/>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9781"/>
                    <a:pt x="14547" y="9374"/>
                    <a:pt x="13665" y="9374"/>
                  </a:cubicBezTo>
                  <a:cubicBezTo>
                    <a:pt x="13665" y="9374"/>
                    <a:pt x="13665" y="9374"/>
                    <a:pt x="13665" y="8966"/>
                  </a:cubicBezTo>
                  <a:cubicBezTo>
                    <a:pt x="13665" y="815"/>
                    <a:pt x="13665" y="815"/>
                    <a:pt x="13665" y="815"/>
                  </a:cubicBezTo>
                  <a:cubicBezTo>
                    <a:pt x="13665" y="408"/>
                    <a:pt x="13665" y="408"/>
                    <a:pt x="14547" y="0"/>
                  </a:cubicBezTo>
                  <a:cubicBezTo>
                    <a:pt x="18073" y="0"/>
                    <a:pt x="21159" y="3668"/>
                    <a:pt x="21600" y="10189"/>
                  </a:cubicBezTo>
                  <a:cubicBezTo>
                    <a:pt x="21600" y="17117"/>
                    <a:pt x="18955" y="21192"/>
                    <a:pt x="15429" y="21192"/>
                  </a:cubicBezTo>
                  <a:cubicBezTo>
                    <a:pt x="11020" y="21600"/>
                    <a:pt x="9698" y="17117"/>
                    <a:pt x="6612" y="11004"/>
                  </a:cubicBezTo>
                  <a:cubicBezTo>
                    <a:pt x="6171" y="10596"/>
                    <a:pt x="6171" y="10596"/>
                    <a:pt x="6171" y="10596"/>
                  </a:cubicBezTo>
                  <a:cubicBezTo>
                    <a:pt x="6171" y="10596"/>
                    <a:pt x="6171" y="11004"/>
                    <a:pt x="6171" y="11004"/>
                  </a:cubicBezTo>
                  <a:lnTo>
                    <a:pt x="6171" y="20785"/>
                  </a:lnTo>
                  <a:close/>
                </a:path>
              </a:pathLst>
            </a:custGeom>
            <a:solidFill>
              <a:srgbClr val="A59C98"/>
            </a:solidFill>
            <a:ln w="12700" cap="flat">
              <a:noFill/>
              <a:miter lim="400000"/>
            </a:ln>
            <a:effectLst/>
          </p:spPr>
          <p:txBody>
            <a:bodyPr wrap="square" lIns="91439" tIns="91439" rIns="91439" bIns="91439" numCol="1" anchor="t">
              <a:noAutofit/>
            </a:bodyPr>
            <a:lstStyle/>
            <a:p/>
          </p:txBody>
        </p:sp>
        <p:sp>
          <p:nvSpPr>
            <p:cNvPr id="2000" name="Shape 2000"/>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10189"/>
                    <a:pt x="14547" y="9374"/>
                    <a:pt x="13665" y="9374"/>
                  </a:cubicBezTo>
                  <a:cubicBezTo>
                    <a:pt x="13665" y="9374"/>
                    <a:pt x="13665" y="9374"/>
                    <a:pt x="13665" y="8966"/>
                  </a:cubicBezTo>
                  <a:cubicBezTo>
                    <a:pt x="13665" y="815"/>
                    <a:pt x="13665" y="815"/>
                    <a:pt x="13665" y="815"/>
                  </a:cubicBezTo>
                  <a:cubicBezTo>
                    <a:pt x="13665" y="408"/>
                    <a:pt x="13665" y="408"/>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A79E9B"/>
            </a:solidFill>
            <a:ln w="12700" cap="flat">
              <a:noFill/>
              <a:miter lim="400000"/>
            </a:ln>
            <a:effectLst/>
          </p:spPr>
          <p:txBody>
            <a:bodyPr wrap="square" lIns="91439" tIns="91439" rIns="91439" bIns="91439" numCol="1" anchor="t">
              <a:noAutofit/>
            </a:bodyPr>
            <a:lstStyle/>
            <a:p/>
          </p:txBody>
        </p:sp>
        <p:sp>
          <p:nvSpPr>
            <p:cNvPr id="2001" name="Shape 2001"/>
            <p:cNvSpPr/>
            <p:nvPr/>
          </p:nvSpPr>
          <p:spPr>
            <a:xfrm>
              <a:off x="2701924" y="2327275"/>
              <a:ext cx="231777" cy="249511"/>
            </a:xfrm>
            <a:custGeom>
              <a:avLst/>
              <a:gdLst/>
              <a:ahLst/>
              <a:cxnLst>
                <a:cxn ang="0">
                  <a:pos x="wd2" y="hd2"/>
                </a:cxn>
                <a:cxn ang="5400000">
                  <a:pos x="wd2" y="hd2"/>
                </a:cxn>
                <a:cxn ang="10800000">
                  <a:pos x="wd2" y="hd2"/>
                </a:cxn>
                <a:cxn ang="16200000">
                  <a:pos x="wd2" y="hd2"/>
                </a:cxn>
              </a:cxnLst>
              <a:rect l="0" t="0" r="r" b="b"/>
              <a:pathLst>
                <a:path w="21600" h="21218" extrusionOk="0">
                  <a:moveTo>
                    <a:pt x="6171" y="20785"/>
                  </a:moveTo>
                  <a:cubicBezTo>
                    <a:pt x="6612" y="21192"/>
                    <a:pt x="6171" y="21192"/>
                    <a:pt x="6171" y="21192"/>
                  </a:cubicBezTo>
                  <a:cubicBezTo>
                    <a:pt x="441" y="21192"/>
                    <a:pt x="441" y="21192"/>
                    <a:pt x="441" y="21192"/>
                  </a:cubicBezTo>
                  <a:cubicBezTo>
                    <a:pt x="441" y="21192"/>
                    <a:pt x="441" y="21192"/>
                    <a:pt x="441" y="20785"/>
                  </a:cubicBezTo>
                  <a:cubicBezTo>
                    <a:pt x="0" y="815"/>
                    <a:pt x="0" y="815"/>
                    <a:pt x="0" y="815"/>
                  </a:cubicBezTo>
                  <a:cubicBezTo>
                    <a:pt x="0" y="815"/>
                    <a:pt x="0" y="408"/>
                    <a:pt x="0" y="408"/>
                  </a:cubicBezTo>
                  <a:cubicBezTo>
                    <a:pt x="5731" y="408"/>
                    <a:pt x="5731" y="408"/>
                    <a:pt x="5731" y="408"/>
                  </a:cubicBezTo>
                  <a:cubicBezTo>
                    <a:pt x="6171" y="408"/>
                    <a:pt x="6171" y="408"/>
                    <a:pt x="6612" y="815"/>
                  </a:cubicBezTo>
                  <a:cubicBezTo>
                    <a:pt x="10139" y="4483"/>
                    <a:pt x="12343" y="11411"/>
                    <a:pt x="14988" y="11411"/>
                  </a:cubicBezTo>
                  <a:cubicBezTo>
                    <a:pt x="15429" y="11411"/>
                    <a:pt x="15429" y="11411"/>
                    <a:pt x="15429" y="10596"/>
                  </a:cubicBezTo>
                  <a:cubicBezTo>
                    <a:pt x="15429" y="10189"/>
                    <a:pt x="14547" y="9374"/>
                    <a:pt x="13665" y="9374"/>
                  </a:cubicBezTo>
                  <a:cubicBezTo>
                    <a:pt x="13665" y="9374"/>
                    <a:pt x="13665" y="9374"/>
                    <a:pt x="13665" y="8966"/>
                  </a:cubicBezTo>
                  <a:cubicBezTo>
                    <a:pt x="13665" y="815"/>
                    <a:pt x="13665" y="815"/>
                    <a:pt x="13665" y="815"/>
                  </a:cubicBezTo>
                  <a:cubicBezTo>
                    <a:pt x="13665" y="408"/>
                    <a:pt x="13665" y="408"/>
                    <a:pt x="14547" y="0"/>
                  </a:cubicBezTo>
                  <a:cubicBezTo>
                    <a:pt x="18073" y="0"/>
                    <a:pt x="21159" y="3668"/>
                    <a:pt x="21600" y="10189"/>
                  </a:cubicBezTo>
                  <a:cubicBezTo>
                    <a:pt x="21600" y="17117"/>
                    <a:pt x="18955" y="21192"/>
                    <a:pt x="15429" y="21192"/>
                  </a:cubicBezTo>
                  <a:cubicBezTo>
                    <a:pt x="11020" y="21600"/>
                    <a:pt x="9257" y="17117"/>
                    <a:pt x="6612" y="11004"/>
                  </a:cubicBezTo>
                  <a:cubicBezTo>
                    <a:pt x="6171" y="10596"/>
                    <a:pt x="6171" y="10596"/>
                    <a:pt x="6171" y="10596"/>
                  </a:cubicBezTo>
                  <a:cubicBezTo>
                    <a:pt x="6171" y="10596"/>
                    <a:pt x="6171" y="11004"/>
                    <a:pt x="6171" y="11004"/>
                  </a:cubicBezTo>
                  <a:lnTo>
                    <a:pt x="6171" y="20785"/>
                  </a:lnTo>
                  <a:close/>
                </a:path>
              </a:pathLst>
            </a:custGeom>
            <a:solidFill>
              <a:srgbClr val="A9A19D"/>
            </a:solidFill>
            <a:ln w="12700" cap="flat">
              <a:noFill/>
              <a:miter lim="400000"/>
            </a:ln>
            <a:effectLst/>
          </p:spPr>
          <p:txBody>
            <a:bodyPr wrap="square" lIns="91439" tIns="91439" rIns="91439" bIns="91439" numCol="1" anchor="t">
              <a:noAutofit/>
            </a:bodyPr>
            <a:lstStyle/>
            <a:p/>
          </p:txBody>
        </p:sp>
        <p:sp>
          <p:nvSpPr>
            <p:cNvPr id="2002" name="Shape 2002"/>
            <p:cNvSpPr/>
            <p:nvPr/>
          </p:nvSpPr>
          <p:spPr>
            <a:xfrm>
              <a:off x="2701924"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9812"/>
                  </a:cubicBezTo>
                  <a:cubicBezTo>
                    <a:pt x="21600" y="16740"/>
                    <a:pt x="18955" y="20815"/>
                    <a:pt x="15429" y="20815"/>
                  </a:cubicBezTo>
                  <a:cubicBezTo>
                    <a:pt x="11020" y="21223"/>
                    <a:pt x="9698" y="16740"/>
                    <a:pt x="6612" y="10627"/>
                  </a:cubicBezTo>
                  <a:cubicBezTo>
                    <a:pt x="6171" y="10219"/>
                    <a:pt x="6171" y="10219"/>
                    <a:pt x="6171" y="10219"/>
                  </a:cubicBezTo>
                  <a:cubicBezTo>
                    <a:pt x="6171" y="10219"/>
                    <a:pt x="6171" y="10627"/>
                    <a:pt x="6171" y="10627"/>
                  </a:cubicBezTo>
                  <a:lnTo>
                    <a:pt x="6171" y="20408"/>
                  </a:lnTo>
                  <a:close/>
                </a:path>
              </a:pathLst>
            </a:custGeom>
            <a:solidFill>
              <a:srgbClr val="ABA3A0"/>
            </a:solidFill>
            <a:ln w="12700" cap="flat">
              <a:noFill/>
              <a:miter lim="400000"/>
            </a:ln>
            <a:effectLst/>
          </p:spPr>
          <p:txBody>
            <a:bodyPr wrap="square" lIns="91439" tIns="91439" rIns="91439" bIns="91439" numCol="1" anchor="t">
              <a:noAutofit/>
            </a:bodyPr>
            <a:lstStyle/>
            <a:p/>
          </p:txBody>
        </p:sp>
        <p:sp>
          <p:nvSpPr>
            <p:cNvPr id="2003" name="Shape 2003"/>
            <p:cNvSpPr/>
            <p:nvPr/>
          </p:nvSpPr>
          <p:spPr>
            <a:xfrm>
              <a:off x="2701924"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9812"/>
                  </a:cubicBezTo>
                  <a:cubicBezTo>
                    <a:pt x="21600" y="16740"/>
                    <a:pt x="18955" y="20815"/>
                    <a:pt x="15429" y="20815"/>
                  </a:cubicBezTo>
                  <a:cubicBezTo>
                    <a:pt x="11020" y="21223"/>
                    <a:pt x="9698" y="16740"/>
                    <a:pt x="6612" y="10627"/>
                  </a:cubicBezTo>
                  <a:cubicBezTo>
                    <a:pt x="6171" y="10219"/>
                    <a:pt x="6171" y="10219"/>
                    <a:pt x="6171" y="10219"/>
                  </a:cubicBezTo>
                  <a:cubicBezTo>
                    <a:pt x="6171" y="10219"/>
                    <a:pt x="6171" y="10627"/>
                    <a:pt x="6171" y="10627"/>
                  </a:cubicBezTo>
                  <a:lnTo>
                    <a:pt x="6171" y="20408"/>
                  </a:lnTo>
                  <a:close/>
                </a:path>
              </a:pathLst>
            </a:custGeom>
            <a:solidFill>
              <a:srgbClr val="AEA6A2"/>
            </a:solidFill>
            <a:ln w="12700" cap="flat">
              <a:noFill/>
              <a:miter lim="400000"/>
            </a:ln>
            <a:effectLst/>
          </p:spPr>
          <p:txBody>
            <a:bodyPr wrap="square" lIns="91439" tIns="91439" rIns="91439" bIns="91439" numCol="1" anchor="t">
              <a:noAutofit/>
            </a:bodyPr>
            <a:lstStyle/>
            <a:p/>
          </p:txBody>
        </p:sp>
        <p:sp>
          <p:nvSpPr>
            <p:cNvPr id="2004" name="Shape 2004"/>
            <p:cNvSpPr/>
            <p:nvPr/>
          </p:nvSpPr>
          <p:spPr>
            <a:xfrm>
              <a:off x="2701924"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9812"/>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0A8A5"/>
            </a:solidFill>
            <a:ln w="12700" cap="flat">
              <a:noFill/>
              <a:miter lim="400000"/>
            </a:ln>
            <a:effectLst/>
          </p:spPr>
          <p:txBody>
            <a:bodyPr wrap="square" lIns="91439" tIns="91439" rIns="91439" bIns="91439" numCol="1" anchor="t">
              <a:noAutofit/>
            </a:bodyPr>
            <a:lstStyle/>
            <a:p/>
          </p:txBody>
        </p:sp>
        <p:sp>
          <p:nvSpPr>
            <p:cNvPr id="2005" name="Shape 2005"/>
            <p:cNvSpPr/>
            <p:nvPr/>
          </p:nvSpPr>
          <p:spPr>
            <a:xfrm>
              <a:off x="2701924"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9812"/>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2AAA7"/>
            </a:solidFill>
            <a:ln w="12700" cap="flat">
              <a:noFill/>
              <a:miter lim="400000"/>
            </a:ln>
            <a:effectLst/>
          </p:spPr>
          <p:txBody>
            <a:bodyPr wrap="square" lIns="91439" tIns="91439" rIns="91439" bIns="91439" numCol="1" anchor="t">
              <a:noAutofit/>
            </a:bodyPr>
            <a:lstStyle/>
            <a:p/>
          </p:txBody>
        </p:sp>
        <p:sp>
          <p:nvSpPr>
            <p:cNvPr id="2006" name="Shape 2006"/>
            <p:cNvSpPr/>
            <p:nvPr/>
          </p:nvSpPr>
          <p:spPr>
            <a:xfrm>
              <a:off x="2701924"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9812"/>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4ADAA"/>
            </a:solidFill>
            <a:ln w="12700" cap="flat">
              <a:noFill/>
              <a:miter lim="400000"/>
            </a:ln>
            <a:effectLst/>
          </p:spPr>
          <p:txBody>
            <a:bodyPr wrap="square" lIns="91439" tIns="91439" rIns="91439" bIns="91439" numCol="1" anchor="t">
              <a:noAutofit/>
            </a:bodyPr>
            <a:lstStyle/>
            <a:p/>
          </p:txBody>
        </p:sp>
        <p:sp>
          <p:nvSpPr>
            <p:cNvPr id="2007" name="Shape 2007"/>
            <p:cNvSpPr/>
            <p:nvPr/>
          </p:nvSpPr>
          <p:spPr>
            <a:xfrm>
              <a:off x="2701924"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7AFAC"/>
            </a:solidFill>
            <a:ln w="12700" cap="flat">
              <a:noFill/>
              <a:miter lim="400000"/>
            </a:ln>
            <a:effectLst/>
          </p:spPr>
          <p:txBody>
            <a:bodyPr wrap="square" lIns="91439" tIns="91439" rIns="91439" bIns="91439" numCol="1" anchor="t">
              <a:noAutofit/>
            </a:bodyPr>
            <a:lstStyle/>
            <a:p/>
          </p:txBody>
        </p:sp>
        <p:sp>
          <p:nvSpPr>
            <p:cNvPr id="2008" name="Shape 2008"/>
            <p:cNvSpPr/>
            <p:nvPr/>
          </p:nvSpPr>
          <p:spPr>
            <a:xfrm>
              <a:off x="2701924"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9B2AF"/>
            </a:solidFill>
            <a:ln w="12700" cap="flat">
              <a:noFill/>
              <a:miter lim="400000"/>
            </a:ln>
            <a:effectLst/>
          </p:spPr>
          <p:txBody>
            <a:bodyPr wrap="square" lIns="91439" tIns="91439" rIns="91439" bIns="91439" numCol="1" anchor="t">
              <a:noAutofit/>
            </a:bodyPr>
            <a:lstStyle/>
            <a:p/>
          </p:txBody>
        </p:sp>
        <p:sp>
          <p:nvSpPr>
            <p:cNvPr id="2009" name="Shape 2009"/>
            <p:cNvSpPr/>
            <p:nvPr/>
          </p:nvSpPr>
          <p:spPr>
            <a:xfrm>
              <a:off x="2701924"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BB4B1"/>
            </a:solidFill>
            <a:ln w="12700" cap="flat">
              <a:noFill/>
              <a:miter lim="400000"/>
            </a:ln>
            <a:effectLst/>
          </p:spPr>
          <p:txBody>
            <a:bodyPr wrap="square" lIns="91439" tIns="91439" rIns="91439" bIns="91439" numCol="1" anchor="t">
              <a:noAutofit/>
            </a:bodyPr>
            <a:lstStyle/>
            <a:p/>
          </p:txBody>
        </p:sp>
        <p:sp>
          <p:nvSpPr>
            <p:cNvPr id="2010" name="Shape 2010"/>
            <p:cNvSpPr/>
            <p:nvPr/>
          </p:nvSpPr>
          <p:spPr>
            <a:xfrm>
              <a:off x="2701924"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BEB7B4"/>
            </a:solidFill>
            <a:ln w="12700" cap="flat">
              <a:noFill/>
              <a:miter lim="400000"/>
            </a:ln>
            <a:effectLst/>
          </p:spPr>
          <p:txBody>
            <a:bodyPr wrap="square" lIns="91439" tIns="91439" rIns="91439" bIns="91439" numCol="1" anchor="t">
              <a:noAutofit/>
            </a:bodyPr>
            <a:lstStyle/>
            <a:p/>
          </p:txBody>
        </p:sp>
        <p:sp>
          <p:nvSpPr>
            <p:cNvPr id="2011" name="Shape 2011"/>
            <p:cNvSpPr/>
            <p:nvPr/>
          </p:nvSpPr>
          <p:spPr>
            <a:xfrm>
              <a:off x="2701924"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C0BAB7"/>
            </a:solidFill>
            <a:ln w="12700" cap="flat">
              <a:noFill/>
              <a:miter lim="400000"/>
            </a:ln>
            <a:effectLst/>
          </p:spPr>
          <p:txBody>
            <a:bodyPr wrap="square" lIns="91439" tIns="91439" rIns="91439" bIns="91439" numCol="1" anchor="t">
              <a:noAutofit/>
            </a:bodyPr>
            <a:lstStyle/>
            <a:p/>
          </p:txBody>
        </p:sp>
        <p:sp>
          <p:nvSpPr>
            <p:cNvPr id="2012" name="Shape 2012"/>
            <p:cNvSpPr/>
            <p:nvPr/>
          </p:nvSpPr>
          <p:spPr>
            <a:xfrm>
              <a:off x="2701924"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C2BCB9"/>
            </a:solidFill>
            <a:ln w="12700" cap="flat">
              <a:noFill/>
              <a:miter lim="400000"/>
            </a:ln>
            <a:effectLst/>
          </p:spPr>
          <p:txBody>
            <a:bodyPr wrap="square" lIns="91439" tIns="91439" rIns="91439" bIns="91439" numCol="1" anchor="t">
              <a:noAutofit/>
            </a:bodyPr>
            <a:lstStyle/>
            <a:p/>
          </p:txBody>
        </p:sp>
        <p:sp>
          <p:nvSpPr>
            <p:cNvPr id="2013" name="Shape 2013"/>
            <p:cNvSpPr/>
            <p:nvPr/>
          </p:nvSpPr>
          <p:spPr>
            <a:xfrm>
              <a:off x="2701924" y="2331707"/>
              <a:ext cx="231777" cy="245079"/>
            </a:xfrm>
            <a:custGeom>
              <a:avLst/>
              <a:gdLst/>
              <a:ahLst/>
              <a:cxnLst>
                <a:cxn ang="0">
                  <a:pos x="wd2" y="hd2"/>
                </a:cxn>
                <a:cxn ang="5400000">
                  <a:pos x="wd2" y="hd2"/>
                </a:cxn>
                <a:cxn ang="10800000">
                  <a:pos x="wd2" y="hd2"/>
                </a:cxn>
                <a:cxn ang="16200000">
                  <a:pos x="wd2" y="hd2"/>
                </a:cxn>
              </a:cxnLst>
              <a:rect l="0" t="0" r="r" b="b"/>
              <a:pathLst>
                <a:path w="21600" h="20841" extrusionOk="0">
                  <a:moveTo>
                    <a:pt x="6171" y="20408"/>
                  </a:moveTo>
                  <a:cubicBezTo>
                    <a:pt x="6612" y="20815"/>
                    <a:pt x="6171" y="20815"/>
                    <a:pt x="6171" y="20815"/>
                  </a:cubicBezTo>
                  <a:cubicBezTo>
                    <a:pt x="441" y="20815"/>
                    <a:pt x="441" y="20815"/>
                    <a:pt x="441" y="20815"/>
                  </a:cubicBezTo>
                  <a:cubicBezTo>
                    <a:pt x="441" y="20815"/>
                    <a:pt x="441" y="20815"/>
                    <a:pt x="441" y="20408"/>
                  </a:cubicBezTo>
                  <a:cubicBezTo>
                    <a:pt x="0" y="438"/>
                    <a:pt x="0" y="438"/>
                    <a:pt x="0" y="438"/>
                  </a:cubicBezTo>
                  <a:cubicBezTo>
                    <a:pt x="0" y="438"/>
                    <a:pt x="0" y="31"/>
                    <a:pt x="0" y="31"/>
                  </a:cubicBezTo>
                  <a:cubicBezTo>
                    <a:pt x="5731" y="31"/>
                    <a:pt x="5731" y="31"/>
                    <a:pt x="5731" y="31"/>
                  </a:cubicBezTo>
                  <a:cubicBezTo>
                    <a:pt x="6171" y="31"/>
                    <a:pt x="6171" y="31"/>
                    <a:pt x="6612" y="438"/>
                  </a:cubicBezTo>
                  <a:cubicBezTo>
                    <a:pt x="10139" y="4106"/>
                    <a:pt x="12343" y="11034"/>
                    <a:pt x="14988" y="11034"/>
                  </a:cubicBezTo>
                  <a:cubicBezTo>
                    <a:pt x="15429" y="11034"/>
                    <a:pt x="15429" y="11034"/>
                    <a:pt x="15429" y="10219"/>
                  </a:cubicBezTo>
                  <a:cubicBezTo>
                    <a:pt x="15429" y="9812"/>
                    <a:pt x="14547" y="8997"/>
                    <a:pt x="13665" y="8997"/>
                  </a:cubicBezTo>
                  <a:cubicBezTo>
                    <a:pt x="13665" y="8997"/>
                    <a:pt x="13665" y="8997"/>
                    <a:pt x="13665" y="8589"/>
                  </a:cubicBezTo>
                  <a:cubicBezTo>
                    <a:pt x="13665" y="438"/>
                    <a:pt x="13665" y="438"/>
                    <a:pt x="13665" y="438"/>
                  </a:cubicBezTo>
                  <a:cubicBezTo>
                    <a:pt x="13665" y="31"/>
                    <a:pt x="13665" y="31"/>
                    <a:pt x="14547" y="31"/>
                  </a:cubicBezTo>
                  <a:cubicBezTo>
                    <a:pt x="18073" y="-377"/>
                    <a:pt x="21159" y="3291"/>
                    <a:pt x="21600" y="10219"/>
                  </a:cubicBezTo>
                  <a:cubicBezTo>
                    <a:pt x="21600" y="16740"/>
                    <a:pt x="18955" y="20815"/>
                    <a:pt x="15429" y="20815"/>
                  </a:cubicBezTo>
                  <a:cubicBezTo>
                    <a:pt x="11020" y="21223"/>
                    <a:pt x="9257" y="16740"/>
                    <a:pt x="6612" y="10627"/>
                  </a:cubicBezTo>
                  <a:cubicBezTo>
                    <a:pt x="6171" y="10219"/>
                    <a:pt x="6171" y="10219"/>
                    <a:pt x="6171" y="10219"/>
                  </a:cubicBezTo>
                  <a:cubicBezTo>
                    <a:pt x="6171" y="10219"/>
                    <a:pt x="6171" y="10627"/>
                    <a:pt x="6171" y="10627"/>
                  </a:cubicBezTo>
                  <a:lnTo>
                    <a:pt x="6171" y="20408"/>
                  </a:lnTo>
                  <a:close/>
                </a:path>
              </a:pathLst>
            </a:custGeom>
            <a:solidFill>
              <a:srgbClr val="C5BFBC"/>
            </a:solidFill>
            <a:ln w="12700" cap="flat">
              <a:noFill/>
              <a:miter lim="400000"/>
            </a:ln>
            <a:effectLst/>
          </p:spPr>
          <p:txBody>
            <a:bodyPr wrap="square" lIns="91439" tIns="91439" rIns="91439" bIns="91439" numCol="1" anchor="t">
              <a:noAutofit/>
            </a:bodyPr>
            <a:lstStyle/>
            <a:p/>
          </p:txBody>
        </p:sp>
        <p:sp>
          <p:nvSpPr>
            <p:cNvPr id="2014" name="Shape 2014"/>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385"/>
                    <a:pt x="6171" y="10385"/>
                    <a:pt x="6171" y="10385"/>
                  </a:cubicBezTo>
                  <a:cubicBezTo>
                    <a:pt x="6171" y="10385"/>
                    <a:pt x="6171" y="10800"/>
                    <a:pt x="6171" y="10800"/>
                  </a:cubicBezTo>
                  <a:lnTo>
                    <a:pt x="6171" y="20769"/>
                  </a:lnTo>
                  <a:close/>
                </a:path>
              </a:pathLst>
            </a:custGeom>
            <a:solidFill>
              <a:srgbClr val="C7C1BF"/>
            </a:solidFill>
            <a:ln w="12700" cap="flat">
              <a:noFill/>
              <a:miter lim="400000"/>
            </a:ln>
            <a:effectLst/>
          </p:spPr>
          <p:txBody>
            <a:bodyPr wrap="square" lIns="91439" tIns="91439" rIns="91439" bIns="91439" numCol="1" anchor="t">
              <a:noAutofit/>
            </a:bodyPr>
            <a:lstStyle/>
            <a:p/>
          </p:txBody>
        </p:sp>
        <p:sp>
          <p:nvSpPr>
            <p:cNvPr id="2015" name="Shape 2015"/>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698" y="17031"/>
                    <a:pt x="6612" y="10800"/>
                  </a:cubicBezTo>
                  <a:cubicBezTo>
                    <a:pt x="6171" y="10385"/>
                    <a:pt x="6171" y="10385"/>
                    <a:pt x="6171" y="10385"/>
                  </a:cubicBezTo>
                  <a:cubicBezTo>
                    <a:pt x="6171" y="10385"/>
                    <a:pt x="6171" y="10800"/>
                    <a:pt x="6171" y="10800"/>
                  </a:cubicBezTo>
                  <a:lnTo>
                    <a:pt x="6171" y="20769"/>
                  </a:lnTo>
                  <a:close/>
                </a:path>
              </a:pathLst>
            </a:custGeom>
            <a:solidFill>
              <a:srgbClr val="C9C4C1"/>
            </a:solidFill>
            <a:ln w="12700" cap="flat">
              <a:noFill/>
              <a:miter lim="400000"/>
            </a:ln>
            <a:effectLst/>
          </p:spPr>
          <p:txBody>
            <a:bodyPr wrap="square" lIns="91439" tIns="91439" rIns="91439" bIns="91439" numCol="1" anchor="t">
              <a:noAutofit/>
            </a:bodyPr>
            <a:lstStyle/>
            <a:p/>
          </p:txBody>
        </p:sp>
        <p:sp>
          <p:nvSpPr>
            <p:cNvPr id="2016" name="Shape 2016"/>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385"/>
                    <a:pt x="6171" y="10385"/>
                    <a:pt x="6171" y="10385"/>
                  </a:cubicBezTo>
                  <a:cubicBezTo>
                    <a:pt x="6171" y="10385"/>
                    <a:pt x="6171" y="10800"/>
                    <a:pt x="6171" y="10800"/>
                  </a:cubicBezTo>
                  <a:lnTo>
                    <a:pt x="6171" y="20769"/>
                  </a:lnTo>
                  <a:close/>
                </a:path>
              </a:pathLst>
            </a:custGeom>
            <a:solidFill>
              <a:srgbClr val="CCC7C4"/>
            </a:solidFill>
            <a:ln w="12700" cap="flat">
              <a:noFill/>
              <a:miter lim="400000"/>
            </a:ln>
            <a:effectLst/>
          </p:spPr>
          <p:txBody>
            <a:bodyPr wrap="square" lIns="91439" tIns="91439" rIns="91439" bIns="91439" numCol="1" anchor="t">
              <a:noAutofit/>
            </a:bodyPr>
            <a:lstStyle/>
            <a:p/>
          </p:txBody>
        </p:sp>
        <p:sp>
          <p:nvSpPr>
            <p:cNvPr id="2017" name="Shape 2017"/>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385"/>
                    <a:pt x="6171" y="10385"/>
                    <a:pt x="6171" y="10385"/>
                  </a:cubicBezTo>
                  <a:cubicBezTo>
                    <a:pt x="6171" y="10385"/>
                    <a:pt x="6171" y="10800"/>
                    <a:pt x="6171" y="10800"/>
                  </a:cubicBezTo>
                  <a:lnTo>
                    <a:pt x="6171" y="20769"/>
                  </a:lnTo>
                  <a:close/>
                </a:path>
              </a:pathLst>
            </a:custGeom>
            <a:solidFill>
              <a:srgbClr val="CEC9C7"/>
            </a:solidFill>
            <a:ln w="12700" cap="flat">
              <a:noFill/>
              <a:miter lim="400000"/>
            </a:ln>
            <a:effectLst/>
          </p:spPr>
          <p:txBody>
            <a:bodyPr wrap="square" lIns="91439" tIns="91439" rIns="91439" bIns="91439" numCol="1" anchor="t">
              <a:noAutofit/>
            </a:bodyPr>
            <a:lstStyle/>
            <a:p/>
          </p:txBody>
        </p:sp>
        <p:sp>
          <p:nvSpPr>
            <p:cNvPr id="2018" name="Shape 2018"/>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385"/>
                    <a:pt x="6171" y="10385"/>
                    <a:pt x="6171" y="10385"/>
                  </a:cubicBezTo>
                  <a:cubicBezTo>
                    <a:pt x="6171" y="10385"/>
                    <a:pt x="6171" y="10800"/>
                    <a:pt x="6171" y="10800"/>
                  </a:cubicBezTo>
                  <a:lnTo>
                    <a:pt x="6171" y="20769"/>
                  </a:lnTo>
                  <a:close/>
                </a:path>
              </a:pathLst>
            </a:custGeom>
            <a:solidFill>
              <a:srgbClr val="D1CCCA"/>
            </a:solidFill>
            <a:ln w="12700" cap="flat">
              <a:noFill/>
              <a:miter lim="400000"/>
            </a:ln>
            <a:effectLst/>
          </p:spPr>
          <p:txBody>
            <a:bodyPr wrap="square" lIns="91439" tIns="91439" rIns="91439" bIns="91439" numCol="1" anchor="t">
              <a:noAutofit/>
            </a:bodyPr>
            <a:lstStyle/>
            <a:p/>
          </p:txBody>
        </p:sp>
        <p:sp>
          <p:nvSpPr>
            <p:cNvPr id="2019" name="Shape 2019"/>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698" y="17031"/>
                    <a:pt x="6612" y="10800"/>
                  </a:cubicBezTo>
                  <a:cubicBezTo>
                    <a:pt x="6171" y="10385"/>
                    <a:pt x="6171" y="10385"/>
                    <a:pt x="6171" y="10385"/>
                  </a:cubicBezTo>
                  <a:cubicBezTo>
                    <a:pt x="6171" y="10800"/>
                    <a:pt x="6171" y="10800"/>
                    <a:pt x="6171" y="10800"/>
                  </a:cubicBezTo>
                  <a:lnTo>
                    <a:pt x="6171" y="20769"/>
                  </a:lnTo>
                  <a:close/>
                </a:path>
              </a:pathLst>
            </a:custGeom>
            <a:solidFill>
              <a:srgbClr val="D3CFCC"/>
            </a:solidFill>
            <a:ln w="12700" cap="flat">
              <a:noFill/>
              <a:miter lim="400000"/>
            </a:ln>
            <a:effectLst/>
          </p:spPr>
          <p:txBody>
            <a:bodyPr wrap="square" lIns="91439" tIns="91439" rIns="91439" bIns="91439" numCol="1" anchor="t">
              <a:noAutofit/>
            </a:bodyPr>
            <a:lstStyle/>
            <a:p/>
          </p:txBody>
        </p:sp>
        <p:sp>
          <p:nvSpPr>
            <p:cNvPr id="2020" name="Shape 2020"/>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D6D1CF"/>
            </a:solidFill>
            <a:ln w="12700" cap="flat">
              <a:noFill/>
              <a:miter lim="400000"/>
            </a:ln>
            <a:effectLst/>
          </p:spPr>
          <p:txBody>
            <a:bodyPr wrap="square" lIns="91439" tIns="91439" rIns="91439" bIns="91439" numCol="1" anchor="t">
              <a:noAutofit/>
            </a:bodyPr>
            <a:lstStyle/>
            <a:p/>
          </p:txBody>
        </p:sp>
        <p:sp>
          <p:nvSpPr>
            <p:cNvPr id="2021" name="Shape 2021"/>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385"/>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D8D4D2"/>
            </a:solidFill>
            <a:ln w="12700" cap="flat">
              <a:noFill/>
              <a:miter lim="400000"/>
            </a:ln>
            <a:effectLst/>
          </p:spPr>
          <p:txBody>
            <a:bodyPr wrap="square" lIns="91439" tIns="91439" rIns="91439" bIns="91439" numCol="1" anchor="t">
              <a:noAutofit/>
            </a:bodyPr>
            <a:lstStyle/>
            <a:p/>
          </p:txBody>
        </p:sp>
        <p:sp>
          <p:nvSpPr>
            <p:cNvPr id="2022" name="Shape 2022"/>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415"/>
                    <a:pt x="0" y="415"/>
                    <a:pt x="0" y="415"/>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DBD7D5"/>
            </a:solidFill>
            <a:ln w="12700" cap="flat">
              <a:noFill/>
              <a:miter lim="400000"/>
            </a:ln>
            <a:effectLst/>
          </p:spPr>
          <p:txBody>
            <a:bodyPr wrap="square" lIns="91439" tIns="91439" rIns="91439" bIns="91439" numCol="1" anchor="t">
              <a:noAutofit/>
            </a:bodyPr>
            <a:lstStyle/>
            <a:p/>
          </p:txBody>
        </p:sp>
        <p:sp>
          <p:nvSpPr>
            <p:cNvPr id="2023" name="Shape 2023"/>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415"/>
                    <a:pt x="13665" y="415"/>
                    <a:pt x="13665" y="415"/>
                  </a:cubicBezTo>
                  <a:cubicBezTo>
                    <a:pt x="13665" y="0"/>
                    <a:pt x="13665" y="0"/>
                    <a:pt x="14547" y="0"/>
                  </a:cubicBezTo>
                  <a:cubicBezTo>
                    <a:pt x="18073" y="0"/>
                    <a:pt x="21159" y="3323"/>
                    <a:pt x="21600" y="10385"/>
                  </a:cubicBezTo>
                  <a:cubicBezTo>
                    <a:pt x="21600" y="17031"/>
                    <a:pt x="18955" y="21185"/>
                    <a:pt x="15429" y="21185"/>
                  </a:cubicBezTo>
                  <a:cubicBezTo>
                    <a:pt x="11020" y="21600"/>
                    <a:pt x="9698" y="17031"/>
                    <a:pt x="6612" y="10800"/>
                  </a:cubicBezTo>
                  <a:cubicBezTo>
                    <a:pt x="6171" y="10800"/>
                    <a:pt x="6171" y="10800"/>
                    <a:pt x="6171" y="10800"/>
                  </a:cubicBezTo>
                  <a:cubicBezTo>
                    <a:pt x="6171" y="10800"/>
                    <a:pt x="6171" y="10800"/>
                    <a:pt x="6171" y="10800"/>
                  </a:cubicBezTo>
                  <a:lnTo>
                    <a:pt x="6171" y="20769"/>
                  </a:lnTo>
                  <a:close/>
                </a:path>
              </a:pathLst>
            </a:custGeom>
            <a:solidFill>
              <a:srgbClr val="DDD9D8"/>
            </a:solidFill>
            <a:ln w="12700" cap="flat">
              <a:noFill/>
              <a:miter lim="400000"/>
            </a:ln>
            <a:effectLst/>
          </p:spPr>
          <p:txBody>
            <a:bodyPr wrap="square" lIns="91439" tIns="91439" rIns="91439" bIns="91439" numCol="1" anchor="t">
              <a:noAutofit/>
            </a:bodyPr>
            <a:lstStyle/>
            <a:p/>
          </p:txBody>
        </p:sp>
        <p:sp>
          <p:nvSpPr>
            <p:cNvPr id="2024" name="Shape 2024"/>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154"/>
                    <a:pt x="12343" y="11215"/>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0DCDB"/>
            </a:solidFill>
            <a:ln w="12700" cap="flat">
              <a:noFill/>
              <a:miter lim="400000"/>
            </a:ln>
            <a:effectLst/>
          </p:spPr>
          <p:txBody>
            <a:bodyPr wrap="square" lIns="91439" tIns="91439" rIns="91439" bIns="91439" numCol="1" anchor="t">
              <a:noAutofit/>
            </a:bodyPr>
            <a:lstStyle/>
            <a:p/>
          </p:txBody>
        </p:sp>
        <p:sp>
          <p:nvSpPr>
            <p:cNvPr id="2025" name="Shape 2025"/>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154"/>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2DFDD"/>
            </a:solidFill>
            <a:ln w="12700" cap="flat">
              <a:noFill/>
              <a:miter lim="400000"/>
            </a:ln>
            <a:effectLst/>
          </p:spPr>
          <p:txBody>
            <a:bodyPr wrap="square" lIns="91439" tIns="91439" rIns="91439" bIns="91439" numCol="1" anchor="t">
              <a:noAutofit/>
            </a:bodyPr>
            <a:lstStyle/>
            <a:p/>
          </p:txBody>
        </p:sp>
        <p:sp>
          <p:nvSpPr>
            <p:cNvPr id="2026" name="Shape 2026"/>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154"/>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5E2E0"/>
            </a:solidFill>
            <a:ln w="12700" cap="flat">
              <a:noFill/>
              <a:miter lim="400000"/>
            </a:ln>
            <a:effectLst/>
          </p:spPr>
          <p:txBody>
            <a:bodyPr wrap="square" lIns="91439" tIns="91439" rIns="91439" bIns="91439" numCol="1" anchor="t">
              <a:noAutofit/>
            </a:bodyPr>
            <a:lstStyle/>
            <a:p/>
          </p:txBody>
        </p:sp>
        <p:sp>
          <p:nvSpPr>
            <p:cNvPr id="2027" name="Shape 2027"/>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154"/>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323"/>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7E4E3"/>
            </a:solidFill>
            <a:ln w="12700" cap="flat">
              <a:noFill/>
              <a:miter lim="400000"/>
            </a:ln>
            <a:effectLst/>
          </p:spPr>
          <p:txBody>
            <a:bodyPr wrap="square" lIns="91439" tIns="91439" rIns="91439" bIns="91439" numCol="1" anchor="t">
              <a:noAutofit/>
            </a:bodyPr>
            <a:lstStyle/>
            <a:p/>
          </p:txBody>
        </p:sp>
        <p:sp>
          <p:nvSpPr>
            <p:cNvPr id="2028" name="Shape 2028"/>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AE7E6"/>
            </a:solidFill>
            <a:ln w="12700" cap="flat">
              <a:noFill/>
              <a:miter lim="400000"/>
            </a:ln>
            <a:effectLst/>
          </p:spPr>
          <p:txBody>
            <a:bodyPr wrap="square" lIns="91439" tIns="91439" rIns="91439" bIns="91439" numCol="1" anchor="t">
              <a:noAutofit/>
            </a:bodyPr>
            <a:lstStyle/>
            <a:p/>
          </p:txBody>
        </p:sp>
        <p:sp>
          <p:nvSpPr>
            <p:cNvPr id="2029" name="Shape 2029"/>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CEAE9"/>
            </a:solidFill>
            <a:ln w="12700" cap="flat">
              <a:noFill/>
              <a:miter lim="400000"/>
            </a:ln>
            <a:effectLst/>
          </p:spPr>
          <p:txBody>
            <a:bodyPr wrap="square" lIns="91439" tIns="91439" rIns="91439" bIns="91439" numCol="1" anchor="t">
              <a:noAutofit/>
            </a:bodyPr>
            <a:lstStyle/>
            <a:p/>
          </p:txBody>
        </p:sp>
        <p:sp>
          <p:nvSpPr>
            <p:cNvPr id="2030" name="Shape 2030"/>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EFEDEC"/>
            </a:solidFill>
            <a:ln w="12700" cap="flat">
              <a:noFill/>
              <a:miter lim="400000"/>
            </a:ln>
            <a:effectLst/>
          </p:spPr>
          <p:txBody>
            <a:bodyPr wrap="square" lIns="91439" tIns="91439" rIns="91439" bIns="91439" numCol="1" anchor="t">
              <a:noAutofit/>
            </a:bodyPr>
            <a:lstStyle/>
            <a:p/>
          </p:txBody>
        </p:sp>
        <p:sp>
          <p:nvSpPr>
            <p:cNvPr id="2031" name="Shape 2031"/>
            <p:cNvSpPr/>
            <p:nvPr/>
          </p:nvSpPr>
          <p:spPr>
            <a:xfrm>
              <a:off x="2701924" y="233362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0"/>
                    <a:pt x="0" y="0"/>
                  </a:cubicBezTo>
                  <a:cubicBezTo>
                    <a:pt x="5731" y="0"/>
                    <a:pt x="5731" y="0"/>
                    <a:pt x="5731" y="0"/>
                  </a:cubicBezTo>
                  <a:cubicBezTo>
                    <a:pt x="6171" y="0"/>
                    <a:pt x="6171" y="0"/>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073" y="0"/>
                    <a:pt x="21159" y="3738"/>
                    <a:pt x="21600" y="10385"/>
                  </a:cubicBezTo>
                  <a:cubicBezTo>
                    <a:pt x="21600" y="17031"/>
                    <a:pt x="18955" y="21185"/>
                    <a:pt x="15429" y="21185"/>
                  </a:cubicBezTo>
                  <a:cubicBezTo>
                    <a:pt x="11020" y="21600"/>
                    <a:pt x="9257" y="17031"/>
                    <a:pt x="6612" y="10800"/>
                  </a:cubicBezTo>
                  <a:cubicBezTo>
                    <a:pt x="6171" y="10800"/>
                    <a:pt x="6171" y="10800"/>
                    <a:pt x="6171" y="10800"/>
                  </a:cubicBezTo>
                  <a:cubicBezTo>
                    <a:pt x="6171" y="10800"/>
                    <a:pt x="6171" y="10800"/>
                    <a:pt x="6171" y="10800"/>
                  </a:cubicBezTo>
                  <a:lnTo>
                    <a:pt x="6171" y="20769"/>
                  </a:lnTo>
                  <a:close/>
                </a:path>
              </a:pathLst>
            </a:custGeom>
            <a:solidFill>
              <a:srgbClr val="F1F0EF"/>
            </a:solidFill>
            <a:ln w="12700" cap="flat">
              <a:noFill/>
              <a:miter lim="400000"/>
            </a:ln>
            <a:effectLst/>
          </p:spPr>
          <p:txBody>
            <a:bodyPr wrap="square" lIns="91439" tIns="91439" rIns="91439" bIns="91439" numCol="1" anchor="t">
              <a:noAutofit/>
            </a:bodyPr>
            <a:lstStyle/>
            <a:p/>
          </p:txBody>
        </p:sp>
        <p:sp>
          <p:nvSpPr>
            <p:cNvPr id="2037" name="Shape 2037"/>
            <p:cNvSpPr/>
            <p:nvPr/>
          </p:nvSpPr>
          <p:spPr>
            <a:xfrm>
              <a:off x="3077844" y="1923415"/>
              <a:ext cx="231777" cy="243189"/>
            </a:xfrm>
            <a:custGeom>
              <a:avLst/>
              <a:gdLst/>
              <a:ahLst/>
              <a:cxnLst>
                <a:cxn ang="0">
                  <a:pos x="wd2" y="hd2"/>
                </a:cxn>
                <a:cxn ang="5400000">
                  <a:pos x="wd2" y="hd2"/>
                </a:cxn>
                <a:cxn ang="10800000">
                  <a:pos x="wd2" y="hd2"/>
                </a:cxn>
                <a:cxn ang="16200000">
                  <a:pos x="wd2" y="hd2"/>
                </a:cxn>
              </a:cxnLst>
              <a:rect l="0" t="0" r="r" b="b"/>
              <a:pathLst>
                <a:path w="21600" h="21211" extrusionOk="0">
                  <a:moveTo>
                    <a:pt x="6171" y="20769"/>
                  </a:moveTo>
                  <a:cubicBezTo>
                    <a:pt x="6612" y="21185"/>
                    <a:pt x="6171" y="21185"/>
                    <a:pt x="6171" y="21185"/>
                  </a:cubicBezTo>
                  <a:cubicBezTo>
                    <a:pt x="441" y="21185"/>
                    <a:pt x="441" y="21185"/>
                    <a:pt x="441" y="21185"/>
                  </a:cubicBezTo>
                  <a:cubicBezTo>
                    <a:pt x="441" y="21185"/>
                    <a:pt x="441" y="21185"/>
                    <a:pt x="441" y="20769"/>
                  </a:cubicBezTo>
                  <a:cubicBezTo>
                    <a:pt x="0" y="831"/>
                    <a:pt x="0" y="831"/>
                    <a:pt x="0" y="831"/>
                  </a:cubicBezTo>
                  <a:cubicBezTo>
                    <a:pt x="0" y="415"/>
                    <a:pt x="0" y="415"/>
                    <a:pt x="0" y="415"/>
                  </a:cubicBezTo>
                  <a:cubicBezTo>
                    <a:pt x="5731" y="0"/>
                    <a:pt x="5731" y="0"/>
                    <a:pt x="5731" y="0"/>
                  </a:cubicBezTo>
                  <a:cubicBezTo>
                    <a:pt x="6171" y="0"/>
                    <a:pt x="6171" y="415"/>
                    <a:pt x="6612" y="415"/>
                  </a:cubicBezTo>
                  <a:cubicBezTo>
                    <a:pt x="10139" y="4569"/>
                    <a:pt x="12343" y="11631"/>
                    <a:pt x="14988" y="11215"/>
                  </a:cubicBezTo>
                  <a:cubicBezTo>
                    <a:pt x="15429" y="11215"/>
                    <a:pt x="15429" y="11215"/>
                    <a:pt x="15429" y="10800"/>
                  </a:cubicBezTo>
                  <a:cubicBezTo>
                    <a:pt x="15429" y="9969"/>
                    <a:pt x="14547" y="9138"/>
                    <a:pt x="13665" y="9138"/>
                  </a:cubicBezTo>
                  <a:cubicBezTo>
                    <a:pt x="13665" y="9138"/>
                    <a:pt x="13665" y="9138"/>
                    <a:pt x="13665" y="8723"/>
                  </a:cubicBezTo>
                  <a:cubicBezTo>
                    <a:pt x="13665" y="831"/>
                    <a:pt x="13665" y="831"/>
                    <a:pt x="13665" y="831"/>
                  </a:cubicBezTo>
                  <a:cubicBezTo>
                    <a:pt x="13665" y="0"/>
                    <a:pt x="13665" y="0"/>
                    <a:pt x="14547" y="0"/>
                  </a:cubicBezTo>
                  <a:cubicBezTo>
                    <a:pt x="18514" y="0"/>
                    <a:pt x="21159" y="3738"/>
                    <a:pt x="21600" y="10385"/>
                  </a:cubicBezTo>
                  <a:cubicBezTo>
                    <a:pt x="21600" y="17031"/>
                    <a:pt x="18955" y="21185"/>
                    <a:pt x="15429" y="21185"/>
                  </a:cubicBezTo>
                  <a:cubicBezTo>
                    <a:pt x="11020" y="21600"/>
                    <a:pt x="8816" y="17031"/>
                    <a:pt x="6612" y="10800"/>
                  </a:cubicBezTo>
                  <a:cubicBezTo>
                    <a:pt x="6171" y="10800"/>
                    <a:pt x="6171" y="10800"/>
                    <a:pt x="6171" y="10800"/>
                  </a:cubicBezTo>
                  <a:cubicBezTo>
                    <a:pt x="6171" y="10800"/>
                    <a:pt x="6171" y="10800"/>
                    <a:pt x="6171" y="10800"/>
                  </a:cubicBezTo>
                  <a:lnTo>
                    <a:pt x="6171" y="20769"/>
                  </a:lnTo>
                  <a:close/>
                </a:path>
              </a:pathLst>
            </a:custGeom>
            <a:solidFill>
              <a:srgbClr val="FFFFFF"/>
            </a:solidFill>
            <a:ln w="12700" cap="flat">
              <a:noFill/>
              <a:miter lim="400000"/>
            </a:ln>
            <a:effectLst/>
          </p:spPr>
          <p:txBody>
            <a:bodyPr wrap="square" lIns="91439" tIns="91439" rIns="91439" bIns="91439" numCol="1" anchor="t">
              <a:noAutofit/>
            </a:bodyPr>
            <a:lstStyle/>
            <a:p/>
          </p:txBody>
        </p:sp>
      </p:grpSp>
      <p:pic>
        <p:nvPicPr>
          <p:cNvPr id="6" name="图片 5" descr="logo"/>
          <p:cNvPicPr>
            <a:picLocks noChangeAspect="1"/>
          </p:cNvPicPr>
          <p:nvPr>
            <p:custDataLst>
              <p:tags r:id="rId17"/>
            </p:custDataLst>
          </p:nvPr>
        </p:nvPicPr>
        <p:blipFill>
          <a:blip r:embed="rId18"/>
          <a:stretch>
            <a:fillRect/>
          </a:stretch>
        </p:blipFill>
        <p:spPr>
          <a:xfrm>
            <a:off x="20328890" y="376555"/>
            <a:ext cx="3432175" cy="1312545"/>
          </a:xfrm>
          <a:prstGeom prst="rect">
            <a:avLst/>
          </a:prstGeom>
        </p:spPr>
      </p:pic>
      <p:grpSp>
        <p:nvGrpSpPr>
          <p:cNvPr id="5" name="Group 2042"/>
          <p:cNvGrpSpPr/>
          <p:nvPr/>
        </p:nvGrpSpPr>
        <p:grpSpPr>
          <a:xfrm>
            <a:off x="2425065" y="4156710"/>
            <a:ext cx="3237230" cy="781050"/>
            <a:chOff x="0" y="0"/>
            <a:chExt cx="3924301" cy="781303"/>
          </a:xfrm>
        </p:grpSpPr>
        <p:sp>
          <p:nvSpPr>
            <p:cNvPr id="7" name="Shape 2040"/>
            <p:cNvSpPr/>
            <p:nvPr/>
          </p:nvSpPr>
          <p:spPr>
            <a:xfrm>
              <a:off x="0" y="0"/>
              <a:ext cx="3771900" cy="781303"/>
            </a:xfrm>
            <a:prstGeom prst="rect">
              <a:avLst/>
            </a:prstGeom>
            <a:solidFill>
              <a:srgbClr val="3AA3CD"/>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8" name="Shape 2041"/>
            <p:cNvSpPr/>
            <p:nvPr/>
          </p:nvSpPr>
          <p:spPr>
            <a:xfrm>
              <a:off x="0" y="42639"/>
              <a:ext cx="3924301" cy="673953"/>
            </a:xfrm>
            <a:prstGeom prst="rect">
              <a:avLst/>
            </a:prstGeom>
            <a:noFill/>
            <a:ln w="12700" cap="flat">
              <a:noFill/>
              <a:miter lim="400000"/>
            </a:ln>
            <a:effectLst/>
          </p:spPr>
          <p:txBody>
            <a:bodyPr wrap="square" lIns="91439" tIns="91439" rIns="91439" bIns="91439" numCol="1" anchor="t">
              <a:spAutoFit/>
            </a:bodyPr>
            <a:lstStyle>
              <a:lvl1pPr>
                <a:defRPr sz="3200" b="1">
                  <a:solidFill>
                    <a:srgbClr val="FFFFFF"/>
                  </a:solidFill>
                </a:defRPr>
              </a:lvl1pPr>
            </a:lstStyle>
            <a:p>
              <a:pPr algn="ctr">
                <a:defRPr b="0">
                  <a:solidFill>
                    <a:srgbClr val="000000"/>
                  </a:solidFill>
                </a:defRPr>
              </a:pPr>
              <a:r>
                <a:rPr lang="zh-CN" b="1">
                  <a:solidFill>
                    <a:srgbClr val="FFFFFF"/>
                  </a:solidFill>
                  <a:ea typeface="宋体" panose="02010600030101010101" pitchFamily="2" charset="-122"/>
                </a:rPr>
                <a:t>强一致性</a:t>
              </a:r>
              <a:endParaRPr lang="zh-CN" b="1">
                <a:solidFill>
                  <a:srgbClr val="FFFFFF"/>
                </a:solidFill>
                <a:ea typeface="宋体" panose="02010600030101010101" pitchFamily="2" charset="-122"/>
              </a:endParaRPr>
            </a:p>
          </p:txBody>
        </p:sp>
      </p:grpSp>
      <p:sp>
        <p:nvSpPr>
          <p:cNvPr id="9" name="Shape 2043"/>
          <p:cNvSpPr/>
          <p:nvPr/>
        </p:nvSpPr>
        <p:spPr>
          <a:xfrm>
            <a:off x="887095" y="5172075"/>
            <a:ext cx="7315835" cy="920115"/>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系统中的某个数据被成功更新后，后续任何对该数据的读取操作都将得到更新后的值</a:t>
            </a:r>
            <a:endParaRPr sz="2400">
              <a:solidFill>
                <a:srgbClr val="565555"/>
              </a:solidFill>
            </a:endParaRPr>
          </a:p>
        </p:txBody>
      </p:sp>
      <p:grpSp>
        <p:nvGrpSpPr>
          <p:cNvPr id="10" name="Group 2046"/>
          <p:cNvGrpSpPr/>
          <p:nvPr/>
        </p:nvGrpSpPr>
        <p:grpSpPr>
          <a:xfrm>
            <a:off x="2425065" y="7793990"/>
            <a:ext cx="3111501" cy="781114"/>
            <a:chOff x="0" y="-59709"/>
            <a:chExt cx="3924301" cy="781366"/>
          </a:xfrm>
        </p:grpSpPr>
        <p:sp>
          <p:nvSpPr>
            <p:cNvPr id="11" name="Shape 2044"/>
            <p:cNvSpPr/>
            <p:nvPr/>
          </p:nvSpPr>
          <p:spPr>
            <a:xfrm>
              <a:off x="152167" y="-59709"/>
              <a:ext cx="3771900" cy="781303"/>
            </a:xfrm>
            <a:prstGeom prst="rect">
              <a:avLst/>
            </a:prstGeom>
            <a:solidFill>
              <a:srgbClr val="6EAA01"/>
            </a:solidFill>
            <a:ln w="12700" cap="flat">
              <a:noFill/>
              <a:miter lim="400000"/>
            </a:ln>
            <a:effectLst/>
          </p:spPr>
          <p:txBody>
            <a:bodyPr wrap="square" lIns="91439" tIns="91439" rIns="91439" bIns="91439" numCol="1" anchor="ctr">
              <a:noAutofit/>
            </a:bodyPr>
            <a:lstStyle/>
            <a:p>
              <a:pPr algn="ctr">
                <a:defRPr>
                  <a:solidFill>
                    <a:srgbClr val="FFFFFF"/>
                  </a:solidFill>
                </a:defRPr>
              </a:pPr>
            </a:p>
          </p:txBody>
        </p:sp>
        <p:sp>
          <p:nvSpPr>
            <p:cNvPr id="12" name="Shape 2045"/>
            <p:cNvSpPr/>
            <p:nvPr/>
          </p:nvSpPr>
          <p:spPr>
            <a:xfrm>
              <a:off x="0" y="47705"/>
              <a:ext cx="3924301" cy="673952"/>
            </a:xfrm>
            <a:prstGeom prst="rect">
              <a:avLst/>
            </a:prstGeom>
            <a:noFill/>
            <a:ln w="12700" cap="flat">
              <a:noFill/>
              <a:miter lim="400000"/>
            </a:ln>
            <a:effectLst/>
          </p:spPr>
          <p:txBody>
            <a:bodyPr wrap="square" lIns="91439" tIns="91439" rIns="91439" bIns="91439" numCol="1" anchor="t">
              <a:spAutoFit/>
            </a:bodyPr>
            <a:lstStyle>
              <a:lvl1pPr>
                <a:defRPr sz="3200" b="1">
                  <a:solidFill>
                    <a:srgbClr val="FFFFFF"/>
                  </a:solidFill>
                </a:defRPr>
              </a:lvl1pPr>
            </a:lstStyle>
            <a:p>
              <a:pPr algn="ctr">
                <a:defRPr b="0">
                  <a:solidFill>
                    <a:srgbClr val="000000"/>
                  </a:solidFill>
                </a:defRPr>
              </a:pPr>
              <a:r>
                <a:rPr lang="zh-CN" b="1">
                  <a:solidFill>
                    <a:srgbClr val="FFFFFF"/>
                  </a:solidFill>
                  <a:ea typeface="宋体" panose="02010600030101010101" pitchFamily="2" charset="-122"/>
                </a:rPr>
                <a:t>最终一致性</a:t>
              </a:r>
              <a:endParaRPr lang="zh-CN" b="1">
                <a:solidFill>
                  <a:srgbClr val="FFFFFF"/>
                </a:solidFill>
                <a:ea typeface="宋体" panose="02010600030101010101" pitchFamily="2" charset="-122"/>
              </a:endParaRPr>
            </a:p>
          </p:txBody>
        </p:sp>
      </p:grpSp>
      <p:sp>
        <p:nvSpPr>
          <p:cNvPr id="13" name="Shape 2043"/>
          <p:cNvSpPr/>
          <p:nvPr/>
        </p:nvSpPr>
        <p:spPr>
          <a:xfrm>
            <a:off x="887095" y="9090660"/>
            <a:ext cx="7315835" cy="128905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允许可以在一段时间内每个结点的数据不一致，但是经过一段时间每个结点的数据必须一致，它强调的是最终数据的一致性</a:t>
            </a:r>
            <a:endParaRPr sz="2400">
              <a:solidFill>
                <a:srgbClr val="565555"/>
              </a:solidFill>
            </a:endParaRPr>
          </a:p>
        </p:txBody>
      </p:sp>
      <p:sp>
        <p:nvSpPr>
          <p:cNvPr id="14" name="Shape 2045"/>
          <p:cNvSpPr/>
          <p:nvPr/>
        </p:nvSpPr>
        <p:spPr>
          <a:xfrm>
            <a:off x="10445115" y="4440620"/>
            <a:ext cx="3111501" cy="1658620"/>
          </a:xfrm>
          <a:prstGeom prst="rect">
            <a:avLst/>
          </a:prstGeom>
          <a:noFill/>
          <a:ln w="12700" cap="flat">
            <a:noFill/>
            <a:miter lim="400000"/>
          </a:ln>
          <a:effectLst/>
        </p:spPr>
        <p:txBody>
          <a:bodyPr wrap="square" lIns="91439" tIns="91439" rIns="91439" bIns="91439" numCol="1" anchor="t">
            <a:spAutoFit/>
          </a:bodyPr>
          <a:lstStyle>
            <a:lvl1pPr>
              <a:defRPr sz="3200" b="1">
                <a:solidFill>
                  <a:srgbClr val="FFFFFF"/>
                </a:solidFill>
              </a:defRPr>
            </a:lvl1pPr>
          </a:lstStyle>
          <a:p>
            <a:pPr algn="ctr">
              <a:defRPr b="0">
                <a:solidFill>
                  <a:srgbClr val="000000"/>
                </a:solidFill>
              </a:defRPr>
            </a:pPr>
            <a:r>
              <a:rPr lang="zh-CN" b="1">
                <a:solidFill>
                  <a:srgbClr val="FFFFFF"/>
                </a:solidFill>
                <a:ea typeface="宋体" panose="02010600030101010101" pitchFamily="2" charset="-122"/>
              </a:rPr>
              <a:t> Basically Available</a:t>
            </a:r>
            <a:endParaRPr lang="zh-CN" b="1">
              <a:solidFill>
                <a:srgbClr val="FFFFFF"/>
              </a:solidFill>
              <a:ea typeface="宋体" panose="02010600030101010101" pitchFamily="2" charset="-122"/>
            </a:endParaRPr>
          </a:p>
          <a:p>
            <a:pPr algn="ctr">
              <a:defRPr b="0">
                <a:solidFill>
                  <a:srgbClr val="000000"/>
                </a:solidFill>
              </a:defRPr>
            </a:pPr>
            <a:r>
              <a:rPr lang="zh-CN" b="1">
                <a:solidFill>
                  <a:srgbClr val="FFFFFF"/>
                </a:solidFill>
                <a:ea typeface="宋体" panose="02010600030101010101" pitchFamily="2" charset="-122"/>
              </a:rPr>
              <a:t>（基本可用）</a:t>
            </a:r>
            <a:endParaRPr lang="zh-CN" b="1">
              <a:solidFill>
                <a:srgbClr val="FFFFFF"/>
              </a:solidFill>
              <a:ea typeface="宋体" panose="02010600030101010101" pitchFamily="2" charset="-122"/>
            </a:endParaRPr>
          </a:p>
        </p:txBody>
      </p:sp>
      <p:sp>
        <p:nvSpPr>
          <p:cNvPr id="15" name="Shape 2045"/>
          <p:cNvSpPr/>
          <p:nvPr/>
        </p:nvSpPr>
        <p:spPr>
          <a:xfrm>
            <a:off x="15078710" y="4813365"/>
            <a:ext cx="3111501" cy="1166495"/>
          </a:xfrm>
          <a:prstGeom prst="rect">
            <a:avLst/>
          </a:prstGeom>
          <a:noFill/>
          <a:ln w="12700" cap="flat">
            <a:noFill/>
            <a:miter lim="400000"/>
          </a:ln>
          <a:effectLst/>
        </p:spPr>
        <p:txBody>
          <a:bodyPr wrap="square" lIns="91439" tIns="91439" rIns="91439" bIns="91439" numCol="1" anchor="t">
            <a:spAutoFit/>
          </a:bodyPr>
          <a:lstStyle>
            <a:lvl1pPr>
              <a:defRPr sz="3200" b="1">
                <a:solidFill>
                  <a:srgbClr val="FFFFFF"/>
                </a:solidFill>
              </a:defRPr>
            </a:lvl1pPr>
          </a:lstStyle>
          <a:p>
            <a:pPr algn="ctr">
              <a:defRPr b="0">
                <a:solidFill>
                  <a:srgbClr val="000000"/>
                </a:solidFill>
              </a:defRPr>
            </a:pPr>
            <a:r>
              <a:rPr lang="zh-CN" b="1">
                <a:solidFill>
                  <a:srgbClr val="FFFFFF"/>
                </a:solidFill>
                <a:ea typeface="宋体" panose="02010600030101010101" pitchFamily="2" charset="-122"/>
              </a:rPr>
              <a:t> Soft state</a:t>
            </a:r>
            <a:endParaRPr lang="zh-CN" b="1">
              <a:solidFill>
                <a:srgbClr val="FFFFFF"/>
              </a:solidFill>
              <a:ea typeface="宋体" panose="02010600030101010101" pitchFamily="2" charset="-122"/>
            </a:endParaRPr>
          </a:p>
          <a:p>
            <a:pPr algn="ctr">
              <a:defRPr b="0">
                <a:solidFill>
                  <a:srgbClr val="000000"/>
                </a:solidFill>
              </a:defRPr>
            </a:pPr>
            <a:r>
              <a:rPr lang="zh-CN" b="1">
                <a:solidFill>
                  <a:srgbClr val="FFFFFF"/>
                </a:solidFill>
                <a:ea typeface="宋体" panose="02010600030101010101" pitchFamily="2" charset="-122"/>
              </a:rPr>
              <a:t>（软状态）</a:t>
            </a:r>
            <a:endParaRPr lang="zh-CN" b="1">
              <a:solidFill>
                <a:srgbClr val="FFFFFF"/>
              </a:solidFill>
              <a:ea typeface="宋体" panose="02010600030101010101" pitchFamily="2" charset="-122"/>
            </a:endParaRPr>
          </a:p>
        </p:txBody>
      </p:sp>
      <p:sp>
        <p:nvSpPr>
          <p:cNvPr id="16" name="Shape 2045"/>
          <p:cNvSpPr/>
          <p:nvPr/>
        </p:nvSpPr>
        <p:spPr>
          <a:xfrm>
            <a:off x="12868275" y="7653085"/>
            <a:ext cx="3111501" cy="1658620"/>
          </a:xfrm>
          <a:prstGeom prst="rect">
            <a:avLst/>
          </a:prstGeom>
          <a:noFill/>
          <a:ln w="12700" cap="flat">
            <a:noFill/>
            <a:miter lim="400000"/>
          </a:ln>
          <a:effectLst/>
        </p:spPr>
        <p:txBody>
          <a:bodyPr wrap="square" lIns="91439" tIns="91439" rIns="91439" bIns="91439" numCol="1" anchor="t">
            <a:spAutoFit/>
          </a:bodyPr>
          <a:lstStyle>
            <a:lvl1pPr>
              <a:defRPr sz="3200" b="1">
                <a:solidFill>
                  <a:srgbClr val="FFFFFF"/>
                </a:solidFill>
              </a:defRPr>
            </a:lvl1pPr>
          </a:lstStyle>
          <a:p>
            <a:pPr algn="ctr">
              <a:defRPr b="0">
                <a:solidFill>
                  <a:srgbClr val="000000"/>
                </a:solidFill>
              </a:defRPr>
            </a:pPr>
            <a:r>
              <a:rPr lang="zh-CN" b="1">
                <a:solidFill>
                  <a:srgbClr val="FFFFFF"/>
                </a:solidFill>
                <a:ea typeface="宋体" panose="02010600030101010101" pitchFamily="2" charset="-122"/>
              </a:rPr>
              <a:t>Eventually consistent </a:t>
            </a:r>
            <a:endParaRPr lang="zh-CN" b="1">
              <a:solidFill>
                <a:srgbClr val="FFFFFF"/>
              </a:solidFill>
              <a:ea typeface="宋体" panose="02010600030101010101" pitchFamily="2" charset="-122"/>
            </a:endParaRPr>
          </a:p>
          <a:p>
            <a:pPr algn="ctr">
              <a:defRPr b="0">
                <a:solidFill>
                  <a:srgbClr val="000000"/>
                </a:solidFill>
              </a:defRPr>
            </a:pPr>
            <a:r>
              <a:rPr lang="zh-CN" b="1">
                <a:solidFill>
                  <a:srgbClr val="FFFFFF"/>
                </a:solidFill>
                <a:ea typeface="宋体" panose="02010600030101010101" pitchFamily="2" charset="-122"/>
              </a:rPr>
              <a:t>（最终一致性）</a:t>
            </a:r>
            <a:endParaRPr lang="zh-CN" b="1">
              <a:solidFill>
                <a:srgbClr val="FFFFFF"/>
              </a:solidFill>
              <a:ea typeface="宋体" panose="02010600030101010101" pitchFamily="2" charset="-122"/>
            </a:endParaRPr>
          </a:p>
        </p:txBody>
      </p:sp>
      <p:sp>
        <p:nvSpPr>
          <p:cNvPr id="17" name="Shape 2043"/>
          <p:cNvSpPr/>
          <p:nvPr/>
        </p:nvSpPr>
        <p:spPr>
          <a:xfrm>
            <a:off x="10938510" y="1288415"/>
            <a:ext cx="5126990" cy="165862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分布式系统在出现故障时，允许损失部分可用功能，保证核心功能可用</a:t>
            </a:r>
            <a:r>
              <a:rPr lang="zh-CN" sz="2400">
                <a:solidFill>
                  <a:srgbClr val="565555"/>
                </a:solidFill>
                <a:ea typeface="宋体" panose="02010600030101010101" pitchFamily="2" charset="-122"/>
              </a:rPr>
              <a:t>。如电商网站交易付款出现问题了，商品依然可以正常浏览。</a:t>
            </a:r>
            <a:endParaRPr lang="zh-CN" sz="2400">
              <a:solidFill>
                <a:srgbClr val="565555"/>
              </a:solidFill>
              <a:ea typeface="宋体" panose="02010600030101010101" pitchFamily="2" charset="-122"/>
            </a:endParaRPr>
          </a:p>
        </p:txBody>
      </p:sp>
      <p:sp>
        <p:nvSpPr>
          <p:cNvPr id="18" name="Shape 2043"/>
          <p:cNvSpPr/>
          <p:nvPr/>
        </p:nvSpPr>
        <p:spPr>
          <a:xfrm>
            <a:off x="19277330" y="4248785"/>
            <a:ext cx="3564255" cy="2397125"/>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由于不要求强一致性，所以BASE允许系统中存在中间状态（也叫软状态），这个状态不影响系统可用性</a:t>
            </a:r>
            <a:r>
              <a:rPr lang="zh-CN" sz="2400">
                <a:solidFill>
                  <a:srgbClr val="565555"/>
                </a:solidFill>
                <a:ea typeface="宋体" panose="02010600030101010101" pitchFamily="2" charset="-122"/>
              </a:rPr>
              <a:t>。如订单的"支付中"状态。</a:t>
            </a:r>
            <a:endParaRPr lang="zh-CN" sz="2400">
              <a:solidFill>
                <a:srgbClr val="565555"/>
              </a:solidFill>
              <a:ea typeface="宋体" panose="02010600030101010101" pitchFamily="2" charset="-122"/>
            </a:endParaRPr>
          </a:p>
        </p:txBody>
      </p:sp>
      <p:sp>
        <p:nvSpPr>
          <p:cNvPr id="19" name="Shape 2043"/>
          <p:cNvSpPr/>
          <p:nvPr/>
        </p:nvSpPr>
        <p:spPr>
          <a:xfrm>
            <a:off x="16962755" y="8134985"/>
            <a:ext cx="4834255" cy="1658620"/>
          </a:xfrm>
          <a:prstGeom prst="rect">
            <a:avLst/>
          </a:prstGeom>
          <a:ln w="12700">
            <a:miter lim="400000"/>
          </a:ln>
        </p:spPr>
        <p:txBody>
          <a:bodyPr wrap="square" tIns="91439" bIns="91439">
            <a:spAutoFit/>
          </a:bodyPr>
          <a:lstStyle>
            <a:lvl1pPr algn="just">
              <a:defRPr sz="3200">
                <a:solidFill>
                  <a:srgbClr val="565555"/>
                </a:solidFill>
              </a:defRPr>
            </a:lvl1pPr>
          </a:lstStyle>
          <a:p>
            <a:pPr>
              <a:defRPr>
                <a:solidFill>
                  <a:srgbClr val="000000"/>
                </a:solidFill>
              </a:defRPr>
            </a:pPr>
            <a:r>
              <a:rPr sz="2400">
                <a:solidFill>
                  <a:srgbClr val="565555"/>
                </a:solidFill>
              </a:rPr>
              <a:t>最终一致是指经过一段时间后，所有节点数据都将会达到一致。如订单的"支付中"状态，最终会变 为“支付成功”或者"支付失败"</a:t>
            </a:r>
            <a:r>
              <a:rPr lang="zh-CN" sz="2400">
                <a:solidFill>
                  <a:srgbClr val="565555"/>
                </a:solidFill>
                <a:ea typeface="宋体" panose="02010600030101010101" pitchFamily="2" charset="-122"/>
              </a:rPr>
              <a:t>。</a:t>
            </a:r>
            <a:endParaRPr lang="zh-CN" sz="2400">
              <a:solidFill>
                <a:srgbClr val="565555"/>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5" nodeType="afterEffect">
                                  <p:stCondLst>
                                    <p:cond delay="0"/>
                                  </p:stCondLst>
                                  <p:iterate type="el">
                                    <p:tmAbs val="0"/>
                                  </p:iterate>
                                  <p:childTnLst>
                                    <p:set>
                                      <p:cBhvr>
                                        <p:cTn id="6" dur="indefinite" fill="hold"/>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6" nodeType="afterEffect">
                                  <p:stCondLst>
                                    <p:cond delay="0"/>
                                  </p:stCondLst>
                                  <p:iterate type="el">
                                    <p:tmAbs val="0"/>
                                  </p:iterate>
                                  <p:childTnLst>
                                    <p:set>
                                      <p:cBhvr>
                                        <p:cTn id="10" dur="indefinite" fill="hold"/>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1" fill="hold" grpId="7" nodeType="afterEffect">
                                  <p:stCondLst>
                                    <p:cond delay="0"/>
                                  </p:stCondLst>
                                  <p:iterate type="el">
                                    <p:tmAbs val="0"/>
                                  </p:iterate>
                                  <p:childTnLst>
                                    <p:set>
                                      <p:cBhvr>
                                        <p:cTn id="14" dur="indefinite" fill="hold"/>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6" nodeType="afterEffect">
                                  <p:stCondLst>
                                    <p:cond delay="0"/>
                                  </p:stCondLst>
                                  <p:iterate type="el">
                                    <p:tmAbs val="0"/>
                                  </p:iterate>
                                  <p:childTnLst>
                                    <p:set>
                                      <p:cBhvr>
                                        <p:cTn id="18" dur="indefinite" fill="hold"/>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2000"/>
                            </p:stCondLst>
                            <p:childTnLst>
                              <p:par>
                                <p:cTn id="21" presetID="22" presetClass="entr" presetSubtype="1" fill="hold" grpId="6" nodeType="afterEffect">
                                  <p:stCondLst>
                                    <p:cond delay="0"/>
                                  </p:stCondLst>
                                  <p:iterate type="el">
                                    <p:tmAbs val="0"/>
                                  </p:iterate>
                                  <p:childTnLst>
                                    <p:set>
                                      <p:cBhvr>
                                        <p:cTn id="22" dur="indefinite" fill="hold"/>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par>
                          <p:cTn id="24" fill="hold">
                            <p:stCondLst>
                              <p:cond delay="2500"/>
                            </p:stCondLst>
                            <p:childTnLst>
                              <p:par>
                                <p:cTn id="25" presetID="22" presetClass="entr" presetSubtype="1" fill="hold" grpId="6" nodeType="afterEffect">
                                  <p:stCondLst>
                                    <p:cond delay="0"/>
                                  </p:stCondLst>
                                  <p:iterate type="el">
                                    <p:tmAbs val="0"/>
                                  </p:iterate>
                                  <p:childTnLst>
                                    <p:set>
                                      <p:cBhvr>
                                        <p:cTn id="26" dur="indefinite" fill="hold"/>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p:stCondLst>
                              <p:cond delay="3000"/>
                            </p:stCondLst>
                            <p:childTnLst>
                              <p:par>
                                <p:cTn id="29" presetID="22" presetClass="entr" presetSubtype="1" fill="hold" grpId="6" nodeType="afterEffect">
                                  <p:stCondLst>
                                    <p:cond delay="0"/>
                                  </p:stCondLst>
                                  <p:iterate type="el">
                                    <p:tmAbs val="0"/>
                                  </p:iterate>
                                  <p:childTnLst>
                                    <p:set>
                                      <p:cBhvr>
                                        <p:cTn id="30" dur="indefinite" fill="hold"/>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5" grpId="5" bldLvl="0" animBg="1" advAuto="0"/>
      <p:bldP spid="9" grpId="6" animBg="1" advAuto="0"/>
      <p:bldP spid="10" grpId="7" bldLvl="0" animBg="1" advAuto="0"/>
      <p:bldP spid="13" grpId="6" animBg="1" advAuto="0"/>
      <p:bldP spid="17" grpId="6" animBg="1" advAuto="0"/>
      <p:bldP spid="18" grpId="6" animBg="1" advAuto="0"/>
      <p:bldP spid="19" grpId="6" animBg="1" advAuto="0"/>
    </p:bldLst>
  </p:timing>
</p:sld>
</file>

<file path=ppt/tags/tag1.xml><?xml version="1.0" encoding="utf-8"?>
<p:tagLst xmlns:p="http://schemas.openxmlformats.org/presentationml/2006/main">
  <p:tag name="KSO_WM_UNIT_PLACING_PICTURE_USER_VIEWPORT" val="{&quot;height&quot;:2067,&quot;width&quot;:5405}"/>
</p:tagLst>
</file>

<file path=ppt/tags/tag10.xml><?xml version="1.0" encoding="utf-8"?>
<p:tagLst xmlns:p="http://schemas.openxmlformats.org/presentationml/2006/main">
  <p:tag name="KSO_WM_UNIT_PLACING_PICTURE_USER_VIEWPORT" val="{&quot;height&quot;:2067,&quot;width&quot;:5405}"/>
</p:tagLst>
</file>

<file path=ppt/tags/tag11.xml><?xml version="1.0" encoding="utf-8"?>
<p:tagLst xmlns:p="http://schemas.openxmlformats.org/presentationml/2006/main">
  <p:tag name="KSO_WM_UNIT_PLACING_PICTURE_USER_VIEWPORT" val="{&quot;height&quot;:2067,&quot;width&quot;:5405}"/>
</p:tagLst>
</file>

<file path=ppt/tags/tag12.xml><?xml version="1.0" encoding="utf-8"?>
<p:tagLst xmlns:p="http://schemas.openxmlformats.org/presentationml/2006/main">
  <p:tag name="KSO_WM_UNIT_PLACING_PICTURE_USER_VIEWPORT" val="{&quot;height&quot;:2067,&quot;width&quot;:5405}"/>
</p:tagLst>
</file>

<file path=ppt/tags/tag13.xml><?xml version="1.0" encoding="utf-8"?>
<p:tagLst xmlns:p="http://schemas.openxmlformats.org/presentationml/2006/main">
  <p:tag name="KSO_WM_UNIT_PLACING_PICTURE_USER_VIEWPORT" val="{&quot;height&quot;:2067,&quot;width&quot;:5405}"/>
</p:tagLst>
</file>

<file path=ppt/tags/tag14.xml><?xml version="1.0" encoding="utf-8"?>
<p:tagLst xmlns:p="http://schemas.openxmlformats.org/presentationml/2006/main">
  <p:tag name="KSO_WM_UNIT_PLACING_PICTURE_USER_VIEWPORT" val="{&quot;height&quot;:2067,&quot;width&quot;:5405}"/>
</p:tagLst>
</file>

<file path=ppt/tags/tag15.xml><?xml version="1.0" encoding="utf-8"?>
<p:tagLst xmlns:p="http://schemas.openxmlformats.org/presentationml/2006/main">
  <p:tag name="KSO_WM_UNIT_PLACING_PICTURE_USER_VIEWPORT" val="{&quot;height&quot;:2067,&quot;width&quot;:5405}"/>
</p:tagLst>
</file>

<file path=ppt/tags/tag16.xml><?xml version="1.0" encoding="utf-8"?>
<p:tagLst xmlns:p="http://schemas.openxmlformats.org/presentationml/2006/main">
  <p:tag name="KSO_WM_UNIT_PLACING_PICTURE_USER_VIEWPORT" val="{&quot;height&quot;:2067,&quot;width&quot;:5405}"/>
</p:tagLst>
</file>

<file path=ppt/tags/tag17.xml><?xml version="1.0" encoding="utf-8"?>
<p:tagLst xmlns:p="http://schemas.openxmlformats.org/presentationml/2006/main">
  <p:tag name="KSO_WM_UNIT_PLACING_PICTURE_USER_VIEWPORT" val="{&quot;height&quot;:2067,&quot;width&quot;:5405}"/>
</p:tagLst>
</file>

<file path=ppt/tags/tag18.xml><?xml version="1.0" encoding="utf-8"?>
<p:tagLst xmlns:p="http://schemas.openxmlformats.org/presentationml/2006/main">
  <p:tag name="KSO_WM_UNIT_PLACING_PICTURE_USER_VIEWPORT" val="{&quot;height&quot;:2067,&quot;width&quot;:5405}"/>
</p:tagLst>
</file>

<file path=ppt/tags/tag19.xml><?xml version="1.0" encoding="utf-8"?>
<p:tagLst xmlns:p="http://schemas.openxmlformats.org/presentationml/2006/main">
  <p:tag name="KSO_WM_UNIT_PLACING_PICTURE_USER_VIEWPORT" val="{&quot;height&quot;:2067,&quot;width&quot;:5405}"/>
</p:tagLst>
</file>

<file path=ppt/tags/tag2.xml><?xml version="1.0" encoding="utf-8"?>
<p:tagLst xmlns:p="http://schemas.openxmlformats.org/presentationml/2006/main">
  <p:tag name="KSO_WM_UNIT_PLACING_PICTURE_USER_VIEWPORT" val="{&quot;height&quot;:2067,&quot;width&quot;:5405}"/>
</p:tagLst>
</file>

<file path=ppt/tags/tag3.xml><?xml version="1.0" encoding="utf-8"?>
<p:tagLst xmlns:p="http://schemas.openxmlformats.org/presentationml/2006/main">
  <p:tag name="KSO_WM_UNIT_PLACING_PICTURE_USER_VIEWPORT" val="{&quot;height&quot;:2067,&quot;width&quot;:5405}"/>
</p:tagLst>
</file>

<file path=ppt/tags/tag4.xml><?xml version="1.0" encoding="utf-8"?>
<p:tagLst xmlns:p="http://schemas.openxmlformats.org/presentationml/2006/main">
  <p:tag name="KSO_WM_UNIT_PLACING_PICTURE_USER_VIEWPORT" val="{&quot;height&quot;:2067,&quot;width&quot;:5405}"/>
</p:tagLst>
</file>

<file path=ppt/tags/tag5.xml><?xml version="1.0" encoding="utf-8"?>
<p:tagLst xmlns:p="http://schemas.openxmlformats.org/presentationml/2006/main">
  <p:tag name="KSO_WM_UNIT_PLACING_PICTURE_USER_VIEWPORT" val="{&quot;height&quot;:3225,&quot;width&quot;:9795}"/>
</p:tagLst>
</file>

<file path=ppt/tags/tag6.xml><?xml version="1.0" encoding="utf-8"?>
<p:tagLst xmlns:p="http://schemas.openxmlformats.org/presentationml/2006/main">
  <p:tag name="KSO_WM_UNIT_PLACING_PICTURE_USER_VIEWPORT" val="{&quot;height&quot;:2067,&quot;width&quot;:5405}"/>
</p:tagLst>
</file>

<file path=ppt/tags/tag7.xml><?xml version="1.0" encoding="utf-8"?>
<p:tagLst xmlns:p="http://schemas.openxmlformats.org/presentationml/2006/main">
  <p:tag name="KSO_WM_UNIT_PLACING_PICTURE_USER_VIEWPORT" val="{&quot;height&quot;:2067,&quot;width&quot;:5405}"/>
</p:tagLst>
</file>

<file path=ppt/tags/tag8.xml><?xml version="1.0" encoding="utf-8"?>
<p:tagLst xmlns:p="http://schemas.openxmlformats.org/presentationml/2006/main">
  <p:tag name="KSO_WM_UNIT_PLACING_PICTURE_USER_VIEWPORT" val="{&quot;height&quot;:2067,&quot;width&quot;:5405}"/>
</p:tagLst>
</file>

<file path=ppt/tags/tag9.xml><?xml version="1.0" encoding="utf-8"?>
<p:tagLst xmlns:p="http://schemas.openxmlformats.org/presentationml/2006/main">
  <p:tag name="KSO_WM_UNIT_PLACING_PICTURE_USER_VIEWPORT" val="{&quot;height&quot;:2067,&quot;width&quot;:5405}"/>
</p:tagLst>
</file>

<file path=ppt/theme/theme1.xml><?xml version="1.0" encoding="utf-8"?>
<a:theme xmlns:a="http://schemas.openxmlformats.org/drawingml/2006/main" name="White">
  <a:themeElements>
    <a:clrScheme name="White">
      <a:dk1>
        <a:srgbClr val="000000"/>
      </a:dk1>
      <a:lt1>
        <a:srgbClr val="F2F2F2"/>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Trebuchet MS"/>
        <a:ea typeface="Trebuchet MS"/>
        <a:cs typeface="Trebuchet M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AA3CD"/>
          </a:solidFill>
          <a:prstDash val="solid"/>
          <a:miter lim="400000"/>
        </a:ln>
      </a:spPr>
      <a:bodyPr rot="0" spcFirstLastPara="1" vertOverflow="overflow" horzOverflow="overflow" vert="horz" wrap="square" lIns="91439" tIns="91439" rIns="91439" bIns="9143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Trebuchet MS" panose="020B0603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3AA3CD"/>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Trebuchet MS" panose="020B0603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Trebuchet MS"/>
        <a:ea typeface="Trebuchet MS"/>
        <a:cs typeface="Trebuchet M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AA3CD"/>
          </a:solidFill>
          <a:prstDash val="solid"/>
          <a:miter lim="400000"/>
        </a:ln>
      </a:spPr>
      <a:bodyPr rot="0" spcFirstLastPara="1" vertOverflow="overflow" horzOverflow="overflow" vert="horz" wrap="square" lIns="91439" tIns="91439" rIns="91439" bIns="9143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Trebuchet MS" panose="020B0603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3AA3CD"/>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Trebuchet MS" panose="020B0603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3151</Words>
  <Application>WPS 演示</Application>
  <PresentationFormat/>
  <Paragraphs>339</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Trebuchet MS</vt:lpstr>
      <vt:lpstr>Helvetica</vt:lpstr>
      <vt:lpstr>Arial</vt:lpstr>
      <vt:lpstr>Lucida Grande</vt:lpstr>
      <vt:lpstr>Adobe 繁黑體 Std B</vt:lpstr>
      <vt:lpstr>微软雅黑</vt:lpstr>
      <vt:lpstr>Arial Unicode MS</vt:lpstr>
      <vt:lpstr>Adobe 黑体 Std R</vt:lpstr>
      <vt:lpstr>Trebuchet MS</vt:lpstr>
      <vt:lpstr>Calibri</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6</cp:revision>
  <dcterms:created xsi:type="dcterms:W3CDTF">2021-03-26T09:02:00Z</dcterms:created>
  <dcterms:modified xsi:type="dcterms:W3CDTF">2021-04-13T15:25:50Z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45A04C6650024824B1D0458382D0FEE7</vt:lpwstr>
  </property>
</Properties>
</file>