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A34F3-AA32-4A80-BCA6-44CF58B9B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2A511C-4B34-4B4E-B5C3-2A82EC2F8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B81C0C-8C8B-40DC-8B93-278058FE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72DCC0-B84D-44DE-A1FD-96304B3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4C313E-2462-408A-975A-8F44828E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86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FE9F9-A434-4396-8918-341BA6E0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32FB60-B459-46F2-AD78-13B515586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C69883-721D-4106-B687-DC597C89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716A31-D384-4F86-AAED-20E6C964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608ED0-8EC8-4F3C-A5A8-AC2FC61A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85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D8CE5E-534A-4783-A7E3-F8D8DCE07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1EE541-5239-42A3-8303-0C86B0000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BDB764-C007-4DF8-89DA-275C1122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3B94BB-62B4-42AE-92C5-9E28B10F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19B4EE-CD1D-47B9-824A-B3437409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51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FC9970-DB9F-482F-BE41-56B76B3E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085FBD-C990-4CC8-AC9A-DDCB39BFB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CCEF07-A7D7-4E65-A3E6-18EFA0DA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407400-CF60-4EC3-8AC4-913D4C64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20BE1D-62B3-4742-96D8-9F278AEE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35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4AAA9-EACB-48AF-97E7-9E4196F7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62FB2C-A021-4556-8934-3BC4E8A13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F8958F-C7E6-4DF4-A958-8E05E11D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676028-503A-4DAA-93E2-AE79EB8F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7DFDB0-4AEF-4AE7-AED1-881BA86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77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C92D5-0750-4420-8CE4-1927A477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95E3C9-7409-4D3C-B47B-D240AB721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450AD4-1796-422C-8FCF-646FC4918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0EF73A-56B2-4D25-91F6-9A447A79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C83A7A-7FEA-4192-A67E-DE8DC19D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D9CAC5-73F0-4293-8F53-6B7E8CA3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15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19241-0952-4839-861F-83BC4B24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5F4388-5385-435B-BEAB-809E809A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3001EC-4A29-453B-8794-CCA08AE3C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CA171B-D1A0-4590-A8B2-266ABEA3C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C5E291-5FC6-4BEA-8F95-E8272CB6C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7A43AE-BDBC-42E4-A083-7372E0A7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29DF4FD-091C-4243-A4EC-32CB048C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C61DB60-DD73-4E5E-8032-4189017E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1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FE63C-2D54-4FE0-A624-33BA5D87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C74926-ECE5-44E2-A7C7-293C481C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A49C5D-19A4-4AD4-A4C0-2D2E23E3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179B52-FCAF-4F78-9796-FB3625B0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23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72EEBF-216C-4725-827E-A84ABE73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11484D-F72B-4EDE-8517-B3D0428A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4E348B-9A93-44D3-AB27-627B5A22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29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06BC67-F359-43CD-B5C1-4AC96B91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35F445-6902-44E3-9917-F81F32562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F05D97-061B-44BD-9E4D-8C29549F3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F13EDF-8158-4115-8B31-557B3CA3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CA3238-7AC1-44F7-BC55-DAF1C7F6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900655-52E5-4249-BE9B-1602FC45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79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DBBB9-A776-418E-ACF1-EA38C4E6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4FC1D7E-CD95-4404-8271-4568E7000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D3DE2E-B7A8-462B-83D3-9E22FA46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5C83B6-645F-49F8-B6C5-A084BBFF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B4E276-7D67-40B5-9517-1240328C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EECB62-A69F-45F1-A166-42813378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07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52A0BF5-C520-43D8-83ED-220501D5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DEE494-9AA9-438B-9EE6-E40412596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014B8F-26C2-44DF-B847-51AAC5D1B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C6199D-D101-4BF8-8BF5-07FBC6D55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4A4E4C-E63B-49A3-B38D-CF8ACFB06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2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876F2-5DA1-47CB-B839-E07F8354C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3797"/>
            <a:ext cx="9289002" cy="934607"/>
          </a:xfrm>
        </p:spPr>
        <p:txBody>
          <a:bodyPr/>
          <a:lstStyle/>
          <a:p>
            <a:r>
              <a:rPr lang="fr-FR" dirty="0"/>
              <a:t>Présentation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C4ED4E-1858-430B-866E-E3EC7C904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499" y="1924794"/>
            <a:ext cx="9289001" cy="36933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ULTIMATE-LIFKAS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21EAEE-29B3-452E-9F4E-02BE876BBFA7}"/>
              </a:ext>
            </a:extLst>
          </p:cNvPr>
          <p:cNvSpPr txBox="1"/>
          <p:nvPr/>
        </p:nvSpPr>
        <p:spPr>
          <a:xfrm>
            <a:off x="177553" y="204186"/>
            <a:ext cx="4341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TEMIRBOULATOV KOUREICH p1707160</a:t>
            </a: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BENZIANE  ABDELDJALLIL p11919796</a:t>
            </a: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 SHENGQI p12108131 </a:t>
            </a:r>
            <a:endParaRPr lang="fr-FR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3E7AF7-791D-442A-9A1B-97CCD4D76B1D}"/>
              </a:ext>
            </a:extLst>
          </p:cNvPr>
          <p:cNvSpPr txBox="1"/>
          <p:nvPr/>
        </p:nvSpPr>
        <p:spPr>
          <a:xfrm>
            <a:off x="177553" y="628448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UCBL LIFAP4 – Printemps 2022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FE46FB-174F-48ED-8042-FA4BEFE7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56" y="6030962"/>
            <a:ext cx="2932591" cy="62285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E104838-9ED9-4848-B085-ECBCFA939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163" y="2294126"/>
            <a:ext cx="4740676" cy="395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8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E3E7AF7-791D-442A-9A1B-97CCD4D76B1D}"/>
              </a:ext>
            </a:extLst>
          </p:cNvPr>
          <p:cNvSpPr txBox="1"/>
          <p:nvPr/>
        </p:nvSpPr>
        <p:spPr>
          <a:xfrm>
            <a:off x="177553" y="628448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UCBL LIFAP4 – Printemps 2022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FE46FB-174F-48ED-8042-FA4BEFE7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56" y="6030962"/>
            <a:ext cx="2932591" cy="62285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8D06E72-A7BB-4EF1-BE4B-2D19AF72D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567" y="97653"/>
            <a:ext cx="7411893" cy="589006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5FD8CE1-03B0-43E2-AA5B-D63F723CC8B3}"/>
              </a:ext>
            </a:extLst>
          </p:cNvPr>
          <p:cNvSpPr txBox="1"/>
          <p:nvPr/>
        </p:nvSpPr>
        <p:spPr>
          <a:xfrm>
            <a:off x="177553" y="411718"/>
            <a:ext cx="360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des classes UML à jour :</a:t>
            </a:r>
          </a:p>
          <a:p>
            <a:r>
              <a:rPr lang="fr-FR" dirty="0"/>
              <a:t>- 9 classes </a:t>
            </a:r>
          </a:p>
        </p:txBody>
      </p:sp>
    </p:spTree>
    <p:extLst>
      <p:ext uri="{BB962C8B-B14F-4D97-AF65-F5344CB8AC3E}">
        <p14:creationId xmlns:p14="http://schemas.microsoft.com/office/powerpoint/2010/main" val="31581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E3E7AF7-791D-442A-9A1B-97CCD4D76B1D}"/>
              </a:ext>
            </a:extLst>
          </p:cNvPr>
          <p:cNvSpPr txBox="1"/>
          <p:nvPr/>
        </p:nvSpPr>
        <p:spPr>
          <a:xfrm>
            <a:off x="177553" y="628448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UCBL LIFAP4 – Printemps 2022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FE46FB-174F-48ED-8042-FA4BEFE7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56" y="6030962"/>
            <a:ext cx="2932591" cy="62285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64B5710-7DB5-4973-9316-A2BFBA0C9581}"/>
              </a:ext>
            </a:extLst>
          </p:cNvPr>
          <p:cNvSpPr txBox="1"/>
          <p:nvPr/>
        </p:nvSpPr>
        <p:spPr>
          <a:xfrm>
            <a:off x="2014537" y="204186"/>
            <a:ext cx="816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Présentation en détails des classes Jeu , Personnage et </a:t>
            </a:r>
            <a:r>
              <a:rPr lang="fr-FR" sz="2400" dirty="0" err="1"/>
              <a:t>SdlJeu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9826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E3E7AF7-791D-442A-9A1B-97CCD4D76B1D}"/>
              </a:ext>
            </a:extLst>
          </p:cNvPr>
          <p:cNvSpPr txBox="1"/>
          <p:nvPr/>
        </p:nvSpPr>
        <p:spPr>
          <a:xfrm>
            <a:off x="177553" y="628448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UCBL LIFAP4 – Printemps 2022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FE46FB-174F-48ED-8042-FA4BEFE7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56" y="6030962"/>
            <a:ext cx="2932591" cy="62285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64B5710-7DB5-4973-9316-A2BFBA0C9581}"/>
              </a:ext>
            </a:extLst>
          </p:cNvPr>
          <p:cNvSpPr txBox="1"/>
          <p:nvPr/>
        </p:nvSpPr>
        <p:spPr>
          <a:xfrm>
            <a:off x="2014537" y="204186"/>
            <a:ext cx="816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Présentation en détails des classes Jeu , Personnage et </a:t>
            </a:r>
            <a:r>
              <a:rPr lang="fr-FR" sz="2400" dirty="0" err="1"/>
              <a:t>SdlJeu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0604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E3E7AF7-791D-442A-9A1B-97CCD4D76B1D}"/>
              </a:ext>
            </a:extLst>
          </p:cNvPr>
          <p:cNvSpPr txBox="1"/>
          <p:nvPr/>
        </p:nvSpPr>
        <p:spPr>
          <a:xfrm>
            <a:off x="177553" y="628448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UCBL LIFAP4 – Printemps 2022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FE46FB-174F-48ED-8042-FA4BEFE7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56" y="6030962"/>
            <a:ext cx="2932591" cy="62285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64B5710-7DB5-4973-9316-A2BFBA0C9581}"/>
              </a:ext>
            </a:extLst>
          </p:cNvPr>
          <p:cNvSpPr txBox="1"/>
          <p:nvPr/>
        </p:nvSpPr>
        <p:spPr>
          <a:xfrm>
            <a:off x="2014537" y="204186"/>
            <a:ext cx="8162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Présentation en détails des classes Jeu , Personnage et </a:t>
            </a:r>
            <a:r>
              <a:rPr lang="fr-FR" sz="2400" dirty="0" err="1"/>
              <a:t>SdlJeu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3908224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77</Words>
  <Application>Microsoft Office PowerPoint</Application>
  <PresentationFormat>Grand écran</PresentationFormat>
  <Paragraphs>15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projet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</dc:title>
  <dc:creator>koureich</dc:creator>
  <cp:lastModifiedBy>koureich</cp:lastModifiedBy>
  <cp:revision>1</cp:revision>
  <dcterms:created xsi:type="dcterms:W3CDTF">2022-05-16T11:34:08Z</dcterms:created>
  <dcterms:modified xsi:type="dcterms:W3CDTF">2022-05-16T13:01:32Z</dcterms:modified>
</cp:coreProperties>
</file>