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A34F3-AA32-4A80-BCA6-44CF58B9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A511C-4B34-4B4E-B5C3-2A82EC2F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81C0C-8C8B-40DC-8B93-278058FE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2DCC0-B84D-44DE-A1FD-96304B3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C313E-2462-408A-975A-8F44828E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FE9F9-A434-4396-8918-341BA6E0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32FB60-B459-46F2-AD78-13B51558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69883-721D-4106-B687-DC597C8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16A31-D384-4F86-AAED-20E6C964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08ED0-8EC8-4F3C-A5A8-AC2FC61A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D8CE5E-534A-4783-A7E3-F8D8DCE0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1EE541-5239-42A3-8303-0C86B000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DB764-C007-4DF8-89DA-275C1122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B94BB-62B4-42AE-92C5-9E28B10F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9B4EE-CD1D-47B9-824A-B3437409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5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C9970-DB9F-482F-BE41-56B76B3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85FBD-C990-4CC8-AC9A-DDCB39BF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CEF07-A7D7-4E65-A3E6-18EFA0DA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7400-CF60-4EC3-8AC4-913D4C64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0BE1D-62B3-4742-96D8-9F278AEE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4AAA9-EACB-48AF-97E7-9E4196F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2FB2C-A021-4556-8934-3BC4E8A1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8958F-C7E6-4DF4-A958-8E05E11D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76028-503A-4DAA-93E2-AE79EB8F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DFDB0-4AEF-4AE7-AED1-881BA8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92D5-0750-4420-8CE4-1927A47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5E3C9-7409-4D3C-B47B-D240AB72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450AD4-1796-422C-8FCF-646FC491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0EF73A-56B2-4D25-91F6-9A447A7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C83A7A-7FEA-4192-A67E-DE8DC19D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9CAC5-73F0-4293-8F53-6B7E8CA3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19241-0952-4839-861F-83BC4B24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F4388-5385-435B-BEAB-809E809A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001EC-4A29-453B-8794-CCA08AE3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CA171B-D1A0-4590-A8B2-266ABEA3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C5E291-5FC6-4BEA-8F95-E8272CB6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7A43AE-BDBC-42E4-A083-7372E0A7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9DF4FD-091C-4243-A4EC-32CB048C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61DB60-DD73-4E5E-8032-4189017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1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FE63C-2D54-4FE0-A624-33BA5D87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C74926-ECE5-44E2-A7C7-293C481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49C5D-19A4-4AD4-A4C0-2D2E23E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79B52-FCAF-4F78-9796-FB3625B0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2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72EEBF-216C-4725-827E-A84ABE7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11484D-F72B-4EDE-8517-B3D0428A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4E348B-9A93-44D3-AB27-627B5A2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6BC67-F359-43CD-B5C1-4AC96B91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5F445-6902-44E3-9917-F81F3256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F05D97-061B-44BD-9E4D-8C29549F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F13EDF-8158-4115-8B31-557B3CA3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A3238-7AC1-44F7-BC55-DAF1C7F6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00655-52E5-4249-BE9B-1602FC45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DBBB9-A776-418E-ACF1-EA38C4E6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FC1D7E-CD95-4404-8271-4568E7000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D3DE2E-B7A8-462B-83D3-9E22FA46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5C83B6-645F-49F8-B6C5-A084BBF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4E276-7D67-40B5-9517-1240328C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ECB62-A69F-45F1-A166-42813378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2A0BF5-C520-43D8-83ED-220501D5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EE494-9AA9-438B-9EE6-E4041259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14B8F-26C2-44DF-B847-51AAC5D1B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6199D-D101-4BF8-8BF5-07FBC6D5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A4E4C-E63B-49A3-B38D-CF8ACFB06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876F2-5DA1-47CB-B839-E07F8354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151" y="839487"/>
            <a:ext cx="6571696" cy="655155"/>
          </a:xfrm>
        </p:spPr>
        <p:txBody>
          <a:bodyPr>
            <a:noAutofit/>
          </a:bodyPr>
          <a:lstStyle/>
          <a:p>
            <a:r>
              <a:rPr lang="fr-FR" sz="3600" dirty="0"/>
              <a:t>Présentation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4ED4E-1858-430B-866E-E3EC7C904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498" y="1473214"/>
            <a:ext cx="9289001" cy="36933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ULTIMATE-LIFKAS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21EAEE-29B3-452E-9F4E-02BE876BBFA7}"/>
              </a:ext>
            </a:extLst>
          </p:cNvPr>
          <p:cNvSpPr txBox="1"/>
          <p:nvPr/>
        </p:nvSpPr>
        <p:spPr>
          <a:xfrm>
            <a:off x="177553" y="204186"/>
            <a:ext cx="434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TEMIRBOULATOV KOUREICH p1707160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BENZIANE  ABDELDJALLIL p11919796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 SHENGQI p12108131 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104838-9ED9-4848-B085-ECBCFA93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63" y="2294126"/>
            <a:ext cx="4740676" cy="3952315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89F6780C-4662-41DB-B753-F6E4FEDEA4CC}"/>
              </a:ext>
            </a:extLst>
          </p:cNvPr>
          <p:cNvSpPr txBox="1">
            <a:spLocks/>
          </p:cNvSpPr>
          <p:nvPr/>
        </p:nvSpPr>
        <p:spPr>
          <a:xfrm>
            <a:off x="1524000" y="1842546"/>
            <a:ext cx="9289001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Jeu de plateforme 2D C/C++  SDL2</a:t>
            </a:r>
          </a:p>
        </p:txBody>
      </p:sp>
    </p:spTree>
    <p:extLst>
      <p:ext uri="{BB962C8B-B14F-4D97-AF65-F5344CB8AC3E}">
        <p14:creationId xmlns:p14="http://schemas.microsoft.com/office/powerpoint/2010/main" val="149518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D06E72-A7BB-4EF1-BE4B-2D19AF72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7" y="97653"/>
            <a:ext cx="7411893" cy="58900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5FD8CE1-03B0-43E2-AA5B-D63F723CC8B3}"/>
              </a:ext>
            </a:extLst>
          </p:cNvPr>
          <p:cNvSpPr txBox="1"/>
          <p:nvPr/>
        </p:nvSpPr>
        <p:spPr>
          <a:xfrm>
            <a:off x="177553" y="411718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des classes UML à jour :</a:t>
            </a:r>
          </a:p>
          <a:p>
            <a:r>
              <a:rPr lang="fr-FR" dirty="0"/>
              <a:t>- 9 classes </a:t>
            </a:r>
          </a:p>
        </p:txBody>
      </p:sp>
    </p:spTree>
    <p:extLst>
      <p:ext uri="{BB962C8B-B14F-4D97-AF65-F5344CB8AC3E}">
        <p14:creationId xmlns:p14="http://schemas.microsoft.com/office/powerpoint/2010/main" val="3158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816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 et </a:t>
            </a:r>
            <a:r>
              <a:rPr lang="fr-FR" sz="2400" dirty="0" err="1"/>
              <a:t>SdlJeu</a:t>
            </a:r>
            <a:endParaRPr lang="fr-FR" sz="2400" dirty="0"/>
          </a:p>
          <a:p>
            <a:r>
              <a:rPr lang="fr-FR" sz="2400" dirty="0"/>
              <a:t>			</a:t>
            </a:r>
            <a:r>
              <a:rPr lang="fr-FR" sz="2400" u="sng" dirty="0"/>
              <a:t>Classe jeu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Jeu est la classe principale qui gère les interactions entre les différents éléments du jeu , c’est-à-dire collisions , initialisation du personnage , des monstres , les dégâts , la gravité , le ramassage d’items …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A3210A-4A0C-44C0-A070-B02CCA33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2" y="3509684"/>
            <a:ext cx="2419350" cy="8286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0FDF09-D073-4D57-9AA8-8F149F61839B}"/>
              </a:ext>
            </a:extLst>
          </p:cNvPr>
          <p:cNvSpPr txBox="1"/>
          <p:nvPr/>
        </p:nvSpPr>
        <p:spPr>
          <a:xfrm>
            <a:off x="177553" y="1828584"/>
            <a:ext cx="285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 type de donnée membres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50E22F-6A6A-4AA7-B0A4-737B02BF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515" y="2586060"/>
            <a:ext cx="3781425" cy="34861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9AB9EE7-7214-47CC-BFF6-4353BD6EAE97}"/>
              </a:ext>
            </a:extLst>
          </p:cNvPr>
          <p:cNvSpPr txBox="1"/>
          <p:nvPr/>
        </p:nvSpPr>
        <p:spPr>
          <a:xfrm>
            <a:off x="3027515" y="1825276"/>
            <a:ext cx="426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Initialisation des monstres selon la version de jeu : 1=SDL , 0=TXT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94C6E-649F-4848-921A-BE3E04C8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04" y="3038994"/>
            <a:ext cx="2897989" cy="33433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B54CEC-8FEC-443A-8ABB-40EAD24B70AF}"/>
              </a:ext>
            </a:extLst>
          </p:cNvPr>
          <p:cNvSpPr txBox="1"/>
          <p:nvPr/>
        </p:nvSpPr>
        <p:spPr>
          <a:xfrm>
            <a:off x="7149485" y="1855995"/>
            <a:ext cx="486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Gestion des action clavier pour déplacer le personnage . </a:t>
            </a:r>
            <a:r>
              <a:rPr lang="fr-FR" dirty="0" err="1"/>
              <a:t>ActionAutomatique</a:t>
            </a:r>
            <a:r>
              <a:rPr lang="fr-FR" dirty="0"/>
              <a:t>() sera appelée en boucle dans le </a:t>
            </a:r>
            <a:r>
              <a:rPr lang="fr-FR" dirty="0" err="1"/>
              <a:t>main_txt</a:t>
            </a:r>
            <a:r>
              <a:rPr lang="fr-FR" dirty="0"/>
              <a:t> ou </a:t>
            </a:r>
            <a:r>
              <a:rPr lang="fr-FR" dirty="0" err="1"/>
              <a:t>main_sdl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183DA9C-EC56-4A51-9131-90A85F405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3" y="2334735"/>
            <a:ext cx="2105025" cy="58102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55ABCE0-AD18-4F98-BD48-2C4DF2D4DF26}"/>
              </a:ext>
            </a:extLst>
          </p:cNvPr>
          <p:cNvSpPr txBox="1"/>
          <p:nvPr/>
        </p:nvSpPr>
        <p:spPr>
          <a:xfrm>
            <a:off x="172512" y="3123236"/>
            <a:ext cx="285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Initialisation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40982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816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 et </a:t>
            </a:r>
            <a:r>
              <a:rPr lang="fr-FR" sz="2400" dirty="0" err="1"/>
              <a:t>SdlJeu</a:t>
            </a:r>
            <a:endParaRPr lang="fr-FR" sz="2400" dirty="0"/>
          </a:p>
          <a:p>
            <a:r>
              <a:rPr lang="fr-FR" sz="2400" dirty="0"/>
              <a:t>			</a:t>
            </a:r>
            <a:r>
              <a:rPr lang="fr-FR" sz="2400" u="sng" dirty="0"/>
              <a:t>Classe Personnage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Personnage permet d’initialiser un Personnage tout en lui donnant un ensemble d’attribut , elle contient des accesseurs et mutateurs pour toutes les données membres 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973C61-6171-451A-8AF2-09A471BE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466832"/>
            <a:ext cx="1743075" cy="3400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BBEF1E-F77B-46BC-A3F2-DF14C5AD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37" y="2466832"/>
            <a:ext cx="4160019" cy="34004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1A2D86-3CC1-4ECA-89C5-857840E0F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617" y="2369586"/>
            <a:ext cx="3529016" cy="34626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62F4D9-9097-4BBF-9C92-AD83DD3DF31A}"/>
              </a:ext>
            </a:extLst>
          </p:cNvPr>
          <p:cNvSpPr txBox="1"/>
          <p:nvPr/>
        </p:nvSpPr>
        <p:spPr>
          <a:xfrm>
            <a:off x="104774" y="1977329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0.Les attributs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6A6D7C-A654-4ED1-B363-A0B3F877572D}"/>
              </a:ext>
            </a:extLst>
          </p:cNvPr>
          <p:cNvSpPr txBox="1"/>
          <p:nvPr/>
        </p:nvSpPr>
        <p:spPr>
          <a:xfrm>
            <a:off x="2926422" y="2000254"/>
            <a:ext cx="38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1.Déplacements par rapport au terrain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6CB2B4-9B9F-41F5-8FC6-562F820AFFC4}"/>
              </a:ext>
            </a:extLst>
          </p:cNvPr>
          <p:cNvSpPr txBox="1"/>
          <p:nvPr/>
        </p:nvSpPr>
        <p:spPr>
          <a:xfrm>
            <a:off x="7318839" y="1977329"/>
            <a:ext cx="38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2.Exemples de fonctions …</a:t>
            </a:r>
          </a:p>
        </p:txBody>
      </p:sp>
    </p:spTree>
    <p:extLst>
      <p:ext uri="{BB962C8B-B14F-4D97-AF65-F5344CB8AC3E}">
        <p14:creationId xmlns:p14="http://schemas.microsoft.com/office/powerpoint/2010/main" val="411073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8162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 et </a:t>
            </a:r>
            <a:r>
              <a:rPr lang="fr-FR" sz="2400" dirty="0" err="1"/>
              <a:t>SdlJeu</a:t>
            </a:r>
            <a:endParaRPr lang="fr-FR" sz="2400" dirty="0"/>
          </a:p>
          <a:p>
            <a:r>
              <a:rPr lang="fr-FR" sz="2400" dirty="0"/>
              <a:t>			</a:t>
            </a:r>
            <a:r>
              <a:rPr lang="fr-FR" sz="2400" u="sng" dirty="0"/>
              <a:t>Classe </a:t>
            </a:r>
            <a:r>
              <a:rPr lang="fr-FR" sz="2400" u="sng" dirty="0" err="1"/>
              <a:t>sdljeu</a:t>
            </a:r>
            <a:endParaRPr lang="fr-FR" sz="24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sdlJeu</a:t>
            </a:r>
            <a:r>
              <a:rPr lang="fr-FR" dirty="0"/>
              <a:t> est la classe qui gère l’interface graphique , elle initialise la SDL/SDL2 et permet de jouer des audios selon les niveaux et les déplacements </a:t>
            </a:r>
            <a:r>
              <a:rPr lang="fr-FR"/>
              <a:t>de personnage.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41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271</Words>
  <Application>Microsoft Office PowerPoint</Application>
  <PresentationFormat>Grand écran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projet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</dc:title>
  <dc:creator>koureich</dc:creator>
  <cp:lastModifiedBy>koureich</cp:lastModifiedBy>
  <cp:revision>6</cp:revision>
  <dcterms:created xsi:type="dcterms:W3CDTF">2022-05-16T11:34:08Z</dcterms:created>
  <dcterms:modified xsi:type="dcterms:W3CDTF">2022-05-16T13:42:32Z</dcterms:modified>
</cp:coreProperties>
</file>