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75" r:id="rId7"/>
    <p:sldId id="261" r:id="rId8"/>
    <p:sldId id="274" r:id="rId9"/>
    <p:sldId id="276" r:id="rId10"/>
    <p:sldId id="277" r:id="rId11"/>
    <p:sldId id="278" r:id="rId12"/>
    <p:sldId id="262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4C8AB-E21F-4603-B59A-EB42FB86A6F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0CF76-C8B8-4F98-9FF8-AAF705EC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3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B231-54FD-44B1-B047-A0E4D03254E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24150" y="0"/>
            <a:ext cx="6743700" cy="1592263"/>
          </a:xfrm>
        </p:spPr>
        <p:txBody>
          <a:bodyPr>
            <a:norm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Н.Э. Баумана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419973"/>
            <a:ext cx="12192000" cy="16557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по курсу «Базы данных» на тему: </a:t>
            </a:r>
          </a:p>
          <a:p>
            <a:pPr>
              <a:lnSpc>
                <a:spcPct val="100000"/>
              </a:lnSpc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 электроники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E-Tech</a:t>
            </a:r>
          </a:p>
          <a:p>
            <a:endParaRPr lang="ru-RU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7524" y="3507937"/>
            <a:ext cx="14197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Рисунок 4" descr="Gerb-BMSTU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86" y="78023"/>
            <a:ext cx="1340190" cy="15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34314" y="949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8526914" y="4033995"/>
            <a:ext cx="3606800" cy="207257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Автор: Гасанзаде М.А.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ИУ7-66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Филиппов М.В.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0" y="6438900"/>
            <a:ext cx="12192000" cy="4191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Баумана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7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20D875-2D33-402D-9352-423F0A71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35"/>
            <a:ext cx="12192000" cy="599206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8885A5C-C805-4291-9937-9EF603F7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37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страница, товары.</a:t>
            </a:r>
          </a:p>
        </p:txBody>
      </p:sp>
    </p:spTree>
    <p:extLst>
      <p:ext uri="{BB962C8B-B14F-4D97-AF65-F5344CB8AC3E}">
        <p14:creationId xmlns:p14="http://schemas.microsoft.com/office/powerpoint/2010/main" val="428887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A0E14A-F1A5-447C-9BC8-FFB59289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3" y="865935"/>
            <a:ext cx="11071654" cy="546190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D1F3150-81B2-419A-A354-271A0315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37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</a:t>
            </a:r>
          </a:p>
        </p:txBody>
      </p:sp>
    </p:spTree>
    <p:extLst>
      <p:ext uri="{BB962C8B-B14F-4D97-AF65-F5344CB8AC3E}">
        <p14:creationId xmlns:p14="http://schemas.microsoft.com/office/powerpoint/2010/main" val="91229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747">
            <a:extLst>
              <a:ext uri="{FF2B5EF4-FFF2-40B4-BE49-F238E27FC236}">
                <a16:creationId xmlns:a16="http://schemas.microsoft.com/office/drawing/2014/main" id="{5974098A-2676-4C3B-A9CB-56A476029F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3346" y="2830066"/>
            <a:ext cx="4985307" cy="387489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DAADA5-BAAB-4D80-93C5-FB73104B9E7E}"/>
              </a:ext>
            </a:extLst>
          </p:cNvPr>
          <p:cNvSpPr/>
          <p:nvPr/>
        </p:nvSpPr>
        <p:spPr>
          <a:xfrm>
            <a:off x="0" y="1229830"/>
            <a:ext cx="12192000" cy="149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4955" indent="-6350" algn="just">
              <a:lnSpc>
                <a:spcPct val="150000"/>
              </a:lnSpc>
              <a:spcAft>
                <a:spcPts val="58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составляется в первую очередь для администратора магазина электронной техники, поэтому в таблицу «Авторизация» Администратор записывает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пароль администратора. </a:t>
            </a:r>
          </a:p>
          <a:p>
            <a:pPr marR="274955" indent="-6350" algn="just">
              <a:lnSpc>
                <a:spcPct val="150000"/>
              </a:lnSpc>
              <a:spcAft>
                <a:spcPts val="58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задаются командой: 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python manage.py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createsuperuser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и далее логин, </a:t>
            </a:r>
            <a:r>
              <a:rPr lang="ru-RU" sz="2000" dirty="0" err="1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маил</a:t>
            </a:r>
            <a:r>
              <a:rPr lang="ru-RU" sz="2000" dirty="0"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 и пароль.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918440C-A713-4374-9950-E178E549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37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236949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944880" y="698544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822960" y="1722312"/>
            <a:ext cx="11369040" cy="41176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регистрации через соц. сети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Переписать по принципу адаптивной вёрстки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сайт оптимизирован только для работы под экраны 16:9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карты, с реализацией возможности доставки.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интерфейса при помощи ленивой загрузки и добавлением анимации для комфорта пользователей.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товаров в корзину с главного экрана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4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 версии, на данном этапе используется 3я.</a:t>
            </a:r>
          </a:p>
          <a:p>
            <a:pPr>
              <a:lnSpc>
                <a:spcPct val="100000"/>
              </a:lnSpc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F2447E-5154-4CC6-BEA0-81697F51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902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улучшения:</a:t>
            </a:r>
          </a:p>
        </p:txBody>
      </p:sp>
    </p:spTree>
    <p:extLst>
      <p:ext uri="{BB962C8B-B14F-4D97-AF65-F5344CB8AC3E}">
        <p14:creationId xmlns:p14="http://schemas.microsoft.com/office/powerpoint/2010/main" val="86904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944880" y="698544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822960" y="1722312"/>
            <a:ext cx="11369040" cy="41176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успешно реализованы следующие задачи: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оформления заказов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информации о клиентах – добавление и удаление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Минимизировать присутствие рабочего персонала для контроля товаров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Автоматизирована регистрация входящих документов и наличия товара с помощью журнала событий</a:t>
            </a:r>
          </a:p>
          <a:p>
            <a:pPr>
              <a:lnSpc>
                <a:spcPct val="100000"/>
              </a:lnSpc>
            </a:pP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6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решение проблем предметной области: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lvl="0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надежности хранения данных. </a:t>
            </a:r>
          </a:p>
          <a:p>
            <a:pPr lvl="0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большого объёма бумажных документов. </a:t>
            </a:r>
          </a:p>
          <a:p>
            <a:pPr lvl="0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Трата большого количества времени на заполнение документов и их поиск.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0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Детализация задачи: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и хранение информации о товарах в магазине; </a:t>
            </a:r>
          </a:p>
          <a:p>
            <a:pPr lvl="0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и хранение журналов продаж; </a:t>
            </a:r>
          </a:p>
          <a:p>
            <a:pPr lvl="0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отчетов о поступлении товаров, продаже товаров, а также о выручке и прибыли. </a:t>
            </a:r>
          </a:p>
          <a:p>
            <a:pPr marL="0" lvl="0" indent="0" fontAlgn="base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4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Выбор фреймворка для проекта: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0" y="1377696"/>
            <a:ext cx="9460992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Был выбран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так как: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на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Прост при изучении и развёртывании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встроенный интерфейс администратора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DRY (don’t repeat yourself)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значительно сократить время создания сайтов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8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F96F40-4E0D-4FC3-99F2-9CC21F330FF9}"/>
              </a:ext>
            </a:extLst>
          </p:cNvPr>
          <p:cNvSpPr/>
          <p:nvPr/>
        </p:nvSpPr>
        <p:spPr>
          <a:xfrm>
            <a:off x="634313" y="974738"/>
            <a:ext cx="10923373" cy="4908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18690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16">
            <a:extLst>
              <a:ext uri="{FF2B5EF4-FFF2-40B4-BE49-F238E27FC236}">
                <a16:creationId xmlns:a16="http://schemas.microsoft.com/office/drawing/2014/main" id="{BC848AC7-DCC3-4279-BB44-D3E59CC7C4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7125" y="1565998"/>
            <a:ext cx="7537750" cy="529200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D3B7AB8-B3C4-43CB-A978-F2BEE2B5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435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прецендентов Администратора.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9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135">
            <a:extLst>
              <a:ext uri="{FF2B5EF4-FFF2-40B4-BE49-F238E27FC236}">
                <a16:creationId xmlns:a16="http://schemas.microsoft.com/office/drawing/2014/main" id="{CEFF56F0-612A-4DC6-9092-524B8913FD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7618" y="1371600"/>
            <a:ext cx="9516763" cy="548640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F348D6-E5F4-4201-B6C9-A8DB556A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37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81">
            <a:extLst>
              <a:ext uri="{FF2B5EF4-FFF2-40B4-BE49-F238E27FC236}">
                <a16:creationId xmlns:a16="http://schemas.microsoft.com/office/drawing/2014/main" id="{1C8E5111-4216-49B8-82DF-5EDCD13AA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5923" y="1631092"/>
            <a:ext cx="7869606" cy="488091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1866CEB-7AD8-4081-90FE-056A6895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37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магазина.</a:t>
            </a:r>
          </a:p>
        </p:txBody>
      </p:sp>
    </p:spTree>
    <p:extLst>
      <p:ext uri="{BB962C8B-B14F-4D97-AF65-F5344CB8AC3E}">
        <p14:creationId xmlns:p14="http://schemas.microsoft.com/office/powerpoint/2010/main" val="361025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E173B3-56FF-4544-AC49-97C29665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3" y="1371600"/>
            <a:ext cx="10314933" cy="44495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C69CD0-B0F8-41A6-A382-94ECF8B2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37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Бизнес-логика.</a:t>
            </a:r>
          </a:p>
        </p:txBody>
      </p:sp>
    </p:spTree>
    <p:extLst>
      <p:ext uri="{BB962C8B-B14F-4D97-AF65-F5344CB8AC3E}">
        <p14:creationId xmlns:p14="http://schemas.microsoft.com/office/powerpoint/2010/main" val="348826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362</Words>
  <Application>Microsoft Office PowerPoint</Application>
  <PresentationFormat>Широкоэкранный</PresentationFormat>
  <Paragraphs>57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Source Code Pro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vt:lpstr>
      <vt:lpstr>Цель работы решение проблем предметной области: </vt:lpstr>
      <vt:lpstr>Детализация задачи: </vt:lpstr>
      <vt:lpstr>Выбор фреймворка для проекта:</vt:lpstr>
      <vt:lpstr>Презентация PowerPoint</vt:lpstr>
      <vt:lpstr>Диаграмма прецендентов Администратора.</vt:lpstr>
      <vt:lpstr>Схема базы данных.</vt:lpstr>
      <vt:lpstr>Схема работы магазина.</vt:lpstr>
      <vt:lpstr>Бизнес-логика.</vt:lpstr>
      <vt:lpstr>Главная страница, товары.</vt:lpstr>
      <vt:lpstr>Корзина</vt:lpstr>
      <vt:lpstr>Администратор</vt:lpstr>
      <vt:lpstr>Возможные улучшения:</vt:lpstr>
      <vt:lpstr>Презентация PowerPoint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[БД]_Презентация</dc:title>
  <dc:creator>Muhammadali Hasanzade</dc:creator>
  <cp:lastModifiedBy>Mahammadali Hasanzade</cp:lastModifiedBy>
  <cp:revision>49</cp:revision>
  <dcterms:created xsi:type="dcterms:W3CDTF">2019-12-22T23:43:43Z</dcterms:created>
  <dcterms:modified xsi:type="dcterms:W3CDTF">2020-05-30T10:36:59Z</dcterms:modified>
</cp:coreProperties>
</file>