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ali Hasanzade" initials="MH" lastIdx="1" clrIdx="0">
    <p:extLst>
      <p:ext uri="{19B8F6BF-5375-455C-9EA6-DF929625EA0E}">
        <p15:presenceInfo xmlns:p15="http://schemas.microsoft.com/office/powerpoint/2012/main" userId="cd497146312104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2B5239-8FE3-4A9C-A9C0-22E431BBC14F}" type="doc">
      <dgm:prSet loTypeId="urn:microsoft.com/office/officeart/2005/8/layout/hList1" loCatId="list" qsTypeId="urn:microsoft.com/office/officeart/2005/8/quickstyle/3d1" qsCatId="3D" csTypeId="urn:microsoft.com/office/officeart/2005/8/colors/accent1_4" csCatId="accent1" phldr="1"/>
      <dgm:spPr/>
      <dgm:t>
        <a:bodyPr/>
        <a:lstStyle/>
        <a:p>
          <a:endParaRPr lang="ru-RU"/>
        </a:p>
      </dgm:t>
    </dgm:pt>
    <dgm:pt modelId="{58A20B7E-6F38-434E-82A0-FA21C71D519B}">
      <dgm:prSet phldrT="[Текст]"/>
      <dgm:spPr/>
      <dgm:t>
        <a:bodyPr/>
        <a:lstStyle/>
        <a:p>
          <a:r>
            <a:rPr lang="ru-RU" dirty="0"/>
            <a:t>Оптимизм</a:t>
          </a:r>
        </a:p>
      </dgm:t>
    </dgm:pt>
    <dgm:pt modelId="{0B26815F-6E95-48D2-815D-8CF6CA408215}" type="parTrans" cxnId="{DD961439-D0CE-4E90-A813-B7C2BA4DA625}">
      <dgm:prSet/>
      <dgm:spPr/>
      <dgm:t>
        <a:bodyPr/>
        <a:lstStyle/>
        <a:p>
          <a:endParaRPr lang="ru-RU"/>
        </a:p>
      </dgm:t>
    </dgm:pt>
    <dgm:pt modelId="{69636567-FE0F-4861-B5A7-06947973695C}" type="sibTrans" cxnId="{DD961439-D0CE-4E90-A813-B7C2BA4DA625}">
      <dgm:prSet/>
      <dgm:spPr/>
      <dgm:t>
        <a:bodyPr/>
        <a:lstStyle/>
        <a:p>
          <a:endParaRPr lang="ru-RU"/>
        </a:p>
      </dgm:t>
    </dgm:pt>
    <dgm:pt modelId="{C590AE64-DC9F-4C2D-9157-5139C20C768B}">
      <dgm:prSet phldrT="[Текст]"/>
      <dgm:spPr>
        <a:solidFill>
          <a:srgbClr val="3F73A2"/>
        </a:solidFill>
        <a:ln>
          <a:solidFill>
            <a:srgbClr val="3F73A2"/>
          </a:solidFill>
        </a:ln>
      </dgm:spPr>
      <dgm:t>
        <a:bodyPr/>
        <a:lstStyle/>
        <a:p>
          <a:r>
            <a:rPr lang="ru-RU" dirty="0"/>
            <a:t>Пессимизм</a:t>
          </a:r>
        </a:p>
      </dgm:t>
    </dgm:pt>
    <dgm:pt modelId="{74ACCF7D-A3C0-4783-AC9D-72700E79ED84}" type="parTrans" cxnId="{4D94113D-67FF-4422-BAD7-5B1E2B509630}">
      <dgm:prSet/>
      <dgm:spPr/>
      <dgm:t>
        <a:bodyPr/>
        <a:lstStyle/>
        <a:p>
          <a:endParaRPr lang="ru-RU"/>
        </a:p>
      </dgm:t>
    </dgm:pt>
    <dgm:pt modelId="{DE8D22AB-0397-4E65-8E64-F8505741ABB5}" type="sibTrans" cxnId="{4D94113D-67FF-4422-BAD7-5B1E2B509630}">
      <dgm:prSet/>
      <dgm:spPr/>
      <dgm:t>
        <a:bodyPr/>
        <a:lstStyle/>
        <a:p>
          <a:endParaRPr lang="ru-RU"/>
        </a:p>
      </dgm:t>
    </dgm:pt>
    <dgm:pt modelId="{A9B6547D-39C0-4D20-804E-F589DE0495AE}">
      <dgm:prSet phldrT="[Текст]" custT="1"/>
      <dgm:spPr/>
      <dgm:t>
        <a:bodyPr/>
        <a:lstStyle/>
        <a:p>
          <a:r>
            <a:rPr lang="ru-RU" sz="2000" dirty="0"/>
            <a:t>Отрицание позитива, добра, во всём видится скрытый смысл, подвох</a:t>
          </a:r>
        </a:p>
      </dgm:t>
    </dgm:pt>
    <dgm:pt modelId="{3424747F-AD95-4624-B1C7-6B155E322922}" type="parTrans" cxnId="{5A33A802-3BE6-461D-8202-F13E5C804E22}">
      <dgm:prSet/>
      <dgm:spPr/>
      <dgm:t>
        <a:bodyPr/>
        <a:lstStyle/>
        <a:p>
          <a:endParaRPr lang="ru-RU"/>
        </a:p>
      </dgm:t>
    </dgm:pt>
    <dgm:pt modelId="{6A8BCA91-8533-44D3-B6B0-B6B03C30BC5D}" type="sibTrans" cxnId="{5A33A802-3BE6-461D-8202-F13E5C804E22}">
      <dgm:prSet/>
      <dgm:spPr/>
      <dgm:t>
        <a:bodyPr/>
        <a:lstStyle/>
        <a:p>
          <a:endParaRPr lang="ru-RU"/>
        </a:p>
      </dgm:t>
    </dgm:pt>
    <dgm:pt modelId="{DF4CF056-AD69-425F-B7A5-F8B27ECAA6FE}">
      <dgm:prSet phldrT="[Текст]" custT="1"/>
      <dgm:spPr/>
      <dgm:t>
        <a:bodyPr/>
        <a:lstStyle/>
        <a:p>
          <a:r>
            <a:rPr lang="ru-RU" sz="2000" dirty="0"/>
            <a:t>Тонкая грань, между пессимизмом и оптимизмом, трезвое оценивание любых ситуаций</a:t>
          </a:r>
        </a:p>
      </dgm:t>
    </dgm:pt>
    <dgm:pt modelId="{9F704BA2-C4A9-4ECE-A70D-1EFB66F3B1C8}" type="parTrans" cxnId="{41BED72A-37A7-416D-BDAE-B87926AAEE6A}">
      <dgm:prSet/>
      <dgm:spPr/>
      <dgm:t>
        <a:bodyPr/>
        <a:lstStyle/>
        <a:p>
          <a:endParaRPr lang="ru-RU"/>
        </a:p>
      </dgm:t>
    </dgm:pt>
    <dgm:pt modelId="{9DBF10D0-B4CA-46F8-BCAB-4DC68848DDCF}" type="sibTrans" cxnId="{41BED72A-37A7-416D-BDAE-B87926AAEE6A}">
      <dgm:prSet/>
      <dgm:spPr/>
      <dgm:t>
        <a:bodyPr/>
        <a:lstStyle/>
        <a:p>
          <a:endParaRPr lang="ru-RU"/>
        </a:p>
      </dgm:t>
    </dgm:pt>
    <dgm:pt modelId="{39BA872E-05D5-420B-B9DB-A25BBE03C6B6}">
      <dgm:prSet phldrT="[Текст]" custT="1"/>
      <dgm:spPr/>
      <dgm:t>
        <a:bodyPr/>
        <a:lstStyle/>
        <a:p>
          <a:r>
            <a:rPr lang="ru-RU" sz="2000" dirty="0"/>
            <a:t>Любая информация воспринимается позитивно, анализируется плюсы этой ситуации</a:t>
          </a:r>
        </a:p>
      </dgm:t>
    </dgm:pt>
    <dgm:pt modelId="{8B5BA017-BE7B-4C12-8E74-CB46494F5BF6}" type="sibTrans" cxnId="{BE33C935-5765-40F1-A5D4-D11E42364705}">
      <dgm:prSet/>
      <dgm:spPr/>
      <dgm:t>
        <a:bodyPr/>
        <a:lstStyle/>
        <a:p>
          <a:endParaRPr lang="ru-RU"/>
        </a:p>
      </dgm:t>
    </dgm:pt>
    <dgm:pt modelId="{359D2EFB-7DAE-4B0A-85E0-3AD68F3D9CAD}" type="parTrans" cxnId="{BE33C935-5765-40F1-A5D4-D11E42364705}">
      <dgm:prSet/>
      <dgm:spPr/>
      <dgm:t>
        <a:bodyPr/>
        <a:lstStyle/>
        <a:p>
          <a:endParaRPr lang="ru-RU"/>
        </a:p>
      </dgm:t>
    </dgm:pt>
    <dgm:pt modelId="{0F3AC183-E354-4883-B570-79B1265DE1A7}">
      <dgm:prSet phldrT="[Текст]"/>
      <dgm:spPr>
        <a:solidFill>
          <a:srgbClr val="3F73A2"/>
        </a:solidFill>
      </dgm:spPr>
      <dgm:t>
        <a:bodyPr/>
        <a:lstStyle/>
        <a:p>
          <a:r>
            <a:rPr lang="ru-RU" dirty="0"/>
            <a:t>Реализм</a:t>
          </a:r>
        </a:p>
      </dgm:t>
    </dgm:pt>
    <dgm:pt modelId="{7D6A6AC6-D031-4B59-8EC1-6BA6BFDEF0BF}" type="sibTrans" cxnId="{14CC3D45-03F8-42D4-98E2-2F88D9F280DD}">
      <dgm:prSet/>
      <dgm:spPr/>
      <dgm:t>
        <a:bodyPr/>
        <a:lstStyle/>
        <a:p>
          <a:endParaRPr lang="ru-RU"/>
        </a:p>
      </dgm:t>
    </dgm:pt>
    <dgm:pt modelId="{FCC22EC4-2D9C-4918-92D5-3DF74E4167D1}" type="parTrans" cxnId="{14CC3D45-03F8-42D4-98E2-2F88D9F280DD}">
      <dgm:prSet/>
      <dgm:spPr/>
      <dgm:t>
        <a:bodyPr/>
        <a:lstStyle/>
        <a:p>
          <a:endParaRPr lang="ru-RU"/>
        </a:p>
      </dgm:t>
    </dgm:pt>
    <dgm:pt modelId="{4933E5DB-7568-443B-9E51-925626B6F916}" type="pres">
      <dgm:prSet presAssocID="{C42B5239-8FE3-4A9C-A9C0-22E431BBC14F}" presName="Name0" presStyleCnt="0">
        <dgm:presLayoutVars>
          <dgm:dir/>
          <dgm:animLvl val="lvl"/>
          <dgm:resizeHandles val="exact"/>
        </dgm:presLayoutVars>
      </dgm:prSet>
      <dgm:spPr/>
    </dgm:pt>
    <dgm:pt modelId="{69B8DF85-353F-42B6-827A-5E0359209B00}" type="pres">
      <dgm:prSet presAssocID="{58A20B7E-6F38-434E-82A0-FA21C71D519B}" presName="composite" presStyleCnt="0"/>
      <dgm:spPr/>
    </dgm:pt>
    <dgm:pt modelId="{E7FCF0D0-23E9-40EC-B23C-BF39C6BF206F}" type="pres">
      <dgm:prSet presAssocID="{58A20B7E-6F38-434E-82A0-FA21C71D519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0257291-69FD-4A1E-9EF2-84443771BA25}" type="pres">
      <dgm:prSet presAssocID="{58A20B7E-6F38-434E-82A0-FA21C71D519B}" presName="desTx" presStyleLbl="alignAccFollowNode1" presStyleIdx="0" presStyleCnt="3">
        <dgm:presLayoutVars>
          <dgm:bulletEnabled val="1"/>
        </dgm:presLayoutVars>
      </dgm:prSet>
      <dgm:spPr/>
    </dgm:pt>
    <dgm:pt modelId="{81A6F4F7-D03A-4EE0-8831-E90E5D502D0E}" type="pres">
      <dgm:prSet presAssocID="{69636567-FE0F-4861-B5A7-06947973695C}" presName="space" presStyleCnt="0"/>
      <dgm:spPr/>
    </dgm:pt>
    <dgm:pt modelId="{8684FC90-8B62-4133-B18F-D826E46CFB57}" type="pres">
      <dgm:prSet presAssocID="{C590AE64-DC9F-4C2D-9157-5139C20C768B}" presName="composite" presStyleCnt="0"/>
      <dgm:spPr/>
    </dgm:pt>
    <dgm:pt modelId="{5933BB7F-CB61-47F7-B8A9-7B1F6CADA0A2}" type="pres">
      <dgm:prSet presAssocID="{C590AE64-DC9F-4C2D-9157-5139C20C768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7655F1A-809C-4BE7-BEB5-DBE21E30E74E}" type="pres">
      <dgm:prSet presAssocID="{C590AE64-DC9F-4C2D-9157-5139C20C768B}" presName="desTx" presStyleLbl="alignAccFollowNode1" presStyleIdx="1" presStyleCnt="3">
        <dgm:presLayoutVars>
          <dgm:bulletEnabled val="1"/>
        </dgm:presLayoutVars>
      </dgm:prSet>
      <dgm:spPr/>
    </dgm:pt>
    <dgm:pt modelId="{E99D142C-D5C6-42DC-9038-AD3B93A199CA}" type="pres">
      <dgm:prSet presAssocID="{DE8D22AB-0397-4E65-8E64-F8505741ABB5}" presName="space" presStyleCnt="0"/>
      <dgm:spPr/>
    </dgm:pt>
    <dgm:pt modelId="{46DB5CCB-7FF3-4DC9-8938-CCF23C59AF41}" type="pres">
      <dgm:prSet presAssocID="{0F3AC183-E354-4883-B570-79B1265DE1A7}" presName="composite" presStyleCnt="0"/>
      <dgm:spPr/>
    </dgm:pt>
    <dgm:pt modelId="{D89D802F-F18F-40DC-B063-F544FE017363}" type="pres">
      <dgm:prSet presAssocID="{0F3AC183-E354-4883-B570-79B1265DE1A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2BDA5B8-B7E9-4AF2-87C9-1932E368F6EA}" type="pres">
      <dgm:prSet presAssocID="{0F3AC183-E354-4883-B570-79B1265DE1A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A33A802-3BE6-461D-8202-F13E5C804E22}" srcId="{C590AE64-DC9F-4C2D-9157-5139C20C768B}" destId="{A9B6547D-39C0-4D20-804E-F589DE0495AE}" srcOrd="0" destOrd="0" parTransId="{3424747F-AD95-4624-B1C7-6B155E322922}" sibTransId="{6A8BCA91-8533-44D3-B6B0-B6B03C30BC5D}"/>
    <dgm:cxn modelId="{41BED72A-37A7-416D-BDAE-B87926AAEE6A}" srcId="{0F3AC183-E354-4883-B570-79B1265DE1A7}" destId="{DF4CF056-AD69-425F-B7A5-F8B27ECAA6FE}" srcOrd="0" destOrd="0" parTransId="{9F704BA2-C4A9-4ECE-A70D-1EFB66F3B1C8}" sibTransId="{9DBF10D0-B4CA-46F8-BCAB-4DC68848DDCF}"/>
    <dgm:cxn modelId="{BE33C935-5765-40F1-A5D4-D11E42364705}" srcId="{58A20B7E-6F38-434E-82A0-FA21C71D519B}" destId="{39BA872E-05D5-420B-B9DB-A25BBE03C6B6}" srcOrd="0" destOrd="0" parTransId="{359D2EFB-7DAE-4B0A-85E0-3AD68F3D9CAD}" sibTransId="{8B5BA017-BE7B-4C12-8E74-CB46494F5BF6}"/>
    <dgm:cxn modelId="{DD961439-D0CE-4E90-A813-B7C2BA4DA625}" srcId="{C42B5239-8FE3-4A9C-A9C0-22E431BBC14F}" destId="{58A20B7E-6F38-434E-82A0-FA21C71D519B}" srcOrd="0" destOrd="0" parTransId="{0B26815F-6E95-48D2-815D-8CF6CA408215}" sibTransId="{69636567-FE0F-4861-B5A7-06947973695C}"/>
    <dgm:cxn modelId="{4D94113D-67FF-4422-BAD7-5B1E2B509630}" srcId="{C42B5239-8FE3-4A9C-A9C0-22E431BBC14F}" destId="{C590AE64-DC9F-4C2D-9157-5139C20C768B}" srcOrd="1" destOrd="0" parTransId="{74ACCF7D-A3C0-4783-AC9D-72700E79ED84}" sibTransId="{DE8D22AB-0397-4E65-8E64-F8505741ABB5}"/>
    <dgm:cxn modelId="{14CC3D45-03F8-42D4-98E2-2F88D9F280DD}" srcId="{C42B5239-8FE3-4A9C-A9C0-22E431BBC14F}" destId="{0F3AC183-E354-4883-B570-79B1265DE1A7}" srcOrd="2" destOrd="0" parTransId="{FCC22EC4-2D9C-4918-92D5-3DF74E4167D1}" sibTransId="{7D6A6AC6-D031-4B59-8EC1-6BA6BFDEF0BF}"/>
    <dgm:cxn modelId="{CBB80347-63B9-41D3-82AA-D5C366FB822C}" type="presOf" srcId="{39BA872E-05D5-420B-B9DB-A25BBE03C6B6}" destId="{20257291-69FD-4A1E-9EF2-84443771BA25}" srcOrd="0" destOrd="0" presId="urn:microsoft.com/office/officeart/2005/8/layout/hList1"/>
    <dgm:cxn modelId="{5AA12647-A220-4A80-B422-C9DF083E8A20}" type="presOf" srcId="{C42B5239-8FE3-4A9C-A9C0-22E431BBC14F}" destId="{4933E5DB-7568-443B-9E51-925626B6F916}" srcOrd="0" destOrd="0" presId="urn:microsoft.com/office/officeart/2005/8/layout/hList1"/>
    <dgm:cxn modelId="{4FED1755-913B-4065-9BAF-F4A9F32D6335}" type="presOf" srcId="{58A20B7E-6F38-434E-82A0-FA21C71D519B}" destId="{E7FCF0D0-23E9-40EC-B23C-BF39C6BF206F}" srcOrd="0" destOrd="0" presId="urn:microsoft.com/office/officeart/2005/8/layout/hList1"/>
    <dgm:cxn modelId="{D5FCB888-B22B-422E-A41C-FA2A2EC4E12E}" type="presOf" srcId="{C590AE64-DC9F-4C2D-9157-5139C20C768B}" destId="{5933BB7F-CB61-47F7-B8A9-7B1F6CADA0A2}" srcOrd="0" destOrd="0" presId="urn:microsoft.com/office/officeart/2005/8/layout/hList1"/>
    <dgm:cxn modelId="{5C835995-3860-4EAF-8A77-8DEC4BD11179}" type="presOf" srcId="{DF4CF056-AD69-425F-B7A5-F8B27ECAA6FE}" destId="{42BDA5B8-B7E9-4AF2-87C9-1932E368F6EA}" srcOrd="0" destOrd="0" presId="urn:microsoft.com/office/officeart/2005/8/layout/hList1"/>
    <dgm:cxn modelId="{C1867EBA-5CFD-4734-946B-5932B1F8D4EB}" type="presOf" srcId="{0F3AC183-E354-4883-B570-79B1265DE1A7}" destId="{D89D802F-F18F-40DC-B063-F544FE017363}" srcOrd="0" destOrd="0" presId="urn:microsoft.com/office/officeart/2005/8/layout/hList1"/>
    <dgm:cxn modelId="{875BFCE3-585B-4D2C-8870-1CCD6B1CBA47}" type="presOf" srcId="{A9B6547D-39C0-4D20-804E-F589DE0495AE}" destId="{37655F1A-809C-4BE7-BEB5-DBE21E30E74E}" srcOrd="0" destOrd="0" presId="urn:microsoft.com/office/officeart/2005/8/layout/hList1"/>
    <dgm:cxn modelId="{AFB087D2-4FE9-405E-9FA2-CF2596F8C3FE}" type="presParOf" srcId="{4933E5DB-7568-443B-9E51-925626B6F916}" destId="{69B8DF85-353F-42B6-827A-5E0359209B00}" srcOrd="0" destOrd="0" presId="urn:microsoft.com/office/officeart/2005/8/layout/hList1"/>
    <dgm:cxn modelId="{EEACD0A8-069B-478B-8502-983CC6AF937B}" type="presParOf" srcId="{69B8DF85-353F-42B6-827A-5E0359209B00}" destId="{E7FCF0D0-23E9-40EC-B23C-BF39C6BF206F}" srcOrd="0" destOrd="0" presId="urn:microsoft.com/office/officeart/2005/8/layout/hList1"/>
    <dgm:cxn modelId="{A91F59E3-59D2-4947-A6DA-1063966B3A9F}" type="presParOf" srcId="{69B8DF85-353F-42B6-827A-5E0359209B00}" destId="{20257291-69FD-4A1E-9EF2-84443771BA25}" srcOrd="1" destOrd="0" presId="urn:microsoft.com/office/officeart/2005/8/layout/hList1"/>
    <dgm:cxn modelId="{D43D04C8-8F0B-4318-B79F-11D7F340E44E}" type="presParOf" srcId="{4933E5DB-7568-443B-9E51-925626B6F916}" destId="{81A6F4F7-D03A-4EE0-8831-E90E5D502D0E}" srcOrd="1" destOrd="0" presId="urn:microsoft.com/office/officeart/2005/8/layout/hList1"/>
    <dgm:cxn modelId="{D4070C0E-89A2-4E9C-B831-1049D2914C0F}" type="presParOf" srcId="{4933E5DB-7568-443B-9E51-925626B6F916}" destId="{8684FC90-8B62-4133-B18F-D826E46CFB57}" srcOrd="2" destOrd="0" presId="urn:microsoft.com/office/officeart/2005/8/layout/hList1"/>
    <dgm:cxn modelId="{EF6F82EF-B56D-4194-8F06-3FDBC8267E32}" type="presParOf" srcId="{8684FC90-8B62-4133-B18F-D826E46CFB57}" destId="{5933BB7F-CB61-47F7-B8A9-7B1F6CADA0A2}" srcOrd="0" destOrd="0" presId="urn:microsoft.com/office/officeart/2005/8/layout/hList1"/>
    <dgm:cxn modelId="{167A74CE-770C-4A2B-B68C-6FD05B5B8A8A}" type="presParOf" srcId="{8684FC90-8B62-4133-B18F-D826E46CFB57}" destId="{37655F1A-809C-4BE7-BEB5-DBE21E30E74E}" srcOrd="1" destOrd="0" presId="urn:microsoft.com/office/officeart/2005/8/layout/hList1"/>
    <dgm:cxn modelId="{A01A5781-49D0-4426-8750-9991F097DFD5}" type="presParOf" srcId="{4933E5DB-7568-443B-9E51-925626B6F916}" destId="{E99D142C-D5C6-42DC-9038-AD3B93A199CA}" srcOrd="3" destOrd="0" presId="urn:microsoft.com/office/officeart/2005/8/layout/hList1"/>
    <dgm:cxn modelId="{F3B3B8C1-BD9E-4619-8DB4-986E08FB2FF2}" type="presParOf" srcId="{4933E5DB-7568-443B-9E51-925626B6F916}" destId="{46DB5CCB-7FF3-4DC9-8938-CCF23C59AF41}" srcOrd="4" destOrd="0" presId="urn:microsoft.com/office/officeart/2005/8/layout/hList1"/>
    <dgm:cxn modelId="{ED89C614-47BA-48C5-8DA7-3DEF4FF20036}" type="presParOf" srcId="{46DB5CCB-7FF3-4DC9-8938-CCF23C59AF41}" destId="{D89D802F-F18F-40DC-B063-F544FE017363}" srcOrd="0" destOrd="0" presId="urn:microsoft.com/office/officeart/2005/8/layout/hList1"/>
    <dgm:cxn modelId="{10D62B5D-B7A5-4A8C-9CD1-EF6BFB118E09}" type="presParOf" srcId="{46DB5CCB-7FF3-4DC9-8938-CCF23C59AF41}" destId="{42BDA5B8-B7E9-4AF2-87C9-1932E368F6E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27EA10-7C9D-45C5-ACC6-88835B9724B4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F4592AC-3804-4CE6-BE0B-E655A625D841}">
      <dgm:prSet phldrT="[Текст]"/>
      <dgm:spPr/>
      <dgm:t>
        <a:bodyPr/>
        <a:lstStyle/>
        <a:p>
          <a:r>
            <a:rPr lang="ru-RU" dirty="0"/>
            <a:t>Умеет балансировать между позитивом и негативом</a:t>
          </a:r>
        </a:p>
      </dgm:t>
    </dgm:pt>
    <dgm:pt modelId="{200576F2-4E51-48E9-8713-0F61462A4C7F}" type="parTrans" cxnId="{F2E2C051-90EC-4F7B-B8EE-8808D7905DA1}">
      <dgm:prSet/>
      <dgm:spPr/>
      <dgm:t>
        <a:bodyPr/>
        <a:lstStyle/>
        <a:p>
          <a:endParaRPr lang="ru-RU"/>
        </a:p>
      </dgm:t>
    </dgm:pt>
    <dgm:pt modelId="{7D81B46C-DBBD-46EE-8D0E-EAF2460B6B55}" type="sibTrans" cxnId="{F2E2C051-90EC-4F7B-B8EE-8808D7905DA1}">
      <dgm:prSet/>
      <dgm:spPr/>
      <dgm:t>
        <a:bodyPr/>
        <a:lstStyle/>
        <a:p>
          <a:endParaRPr lang="ru-RU"/>
        </a:p>
      </dgm:t>
    </dgm:pt>
    <dgm:pt modelId="{130B999F-0D49-40C2-94C8-7512D6B972E0}">
      <dgm:prSet phldrT="[Текст]"/>
      <dgm:spPr/>
      <dgm:t>
        <a:bodyPr/>
        <a:lstStyle/>
        <a:p>
          <a:r>
            <a:rPr lang="ru-RU" dirty="0"/>
            <a:t>Не надеется на счастливый случай</a:t>
          </a:r>
        </a:p>
      </dgm:t>
    </dgm:pt>
    <dgm:pt modelId="{753D430A-B40A-4425-A6B4-FCEAFDF648CE}" type="parTrans" cxnId="{47BD54B4-3DF9-43C3-AC6C-807B5AA2385B}">
      <dgm:prSet/>
      <dgm:spPr/>
      <dgm:t>
        <a:bodyPr/>
        <a:lstStyle/>
        <a:p>
          <a:endParaRPr lang="ru-RU"/>
        </a:p>
      </dgm:t>
    </dgm:pt>
    <dgm:pt modelId="{07F4C2BD-7481-49DF-838F-F3D91C28C2A0}" type="sibTrans" cxnId="{47BD54B4-3DF9-43C3-AC6C-807B5AA2385B}">
      <dgm:prSet/>
      <dgm:spPr/>
      <dgm:t>
        <a:bodyPr/>
        <a:lstStyle/>
        <a:p>
          <a:endParaRPr lang="ru-RU"/>
        </a:p>
      </dgm:t>
    </dgm:pt>
    <dgm:pt modelId="{90C78556-A484-4608-88A4-13AF6489A643}">
      <dgm:prSet phldrT="[Текст]"/>
      <dgm:spPr/>
      <dgm:t>
        <a:bodyPr/>
        <a:lstStyle/>
        <a:p>
          <a:r>
            <a:rPr lang="ru-RU" dirty="0"/>
            <a:t>Спокойно воспринимает любую критику и комплименты</a:t>
          </a:r>
        </a:p>
      </dgm:t>
    </dgm:pt>
    <dgm:pt modelId="{21B9B4D1-6234-416D-9FAC-B1F43F1AFCB7}" type="parTrans" cxnId="{28407DBE-3FD8-459F-B6F7-7E97A9A59B08}">
      <dgm:prSet/>
      <dgm:spPr/>
      <dgm:t>
        <a:bodyPr/>
        <a:lstStyle/>
        <a:p>
          <a:endParaRPr lang="ru-RU"/>
        </a:p>
      </dgm:t>
    </dgm:pt>
    <dgm:pt modelId="{3DBD75EF-BB18-46D0-A771-23AF884976B5}" type="sibTrans" cxnId="{28407DBE-3FD8-459F-B6F7-7E97A9A59B08}">
      <dgm:prSet/>
      <dgm:spPr/>
      <dgm:t>
        <a:bodyPr/>
        <a:lstStyle/>
        <a:p>
          <a:endParaRPr lang="ru-RU"/>
        </a:p>
      </dgm:t>
    </dgm:pt>
    <dgm:pt modelId="{ABEC59C2-74FC-436A-A482-8F72EAF3B31B}" type="pres">
      <dgm:prSet presAssocID="{C027EA10-7C9D-45C5-ACC6-88835B9724B4}" presName="linear" presStyleCnt="0">
        <dgm:presLayoutVars>
          <dgm:animLvl val="lvl"/>
          <dgm:resizeHandles val="exact"/>
        </dgm:presLayoutVars>
      </dgm:prSet>
      <dgm:spPr/>
    </dgm:pt>
    <dgm:pt modelId="{8A78C332-9D47-43E0-91D8-45A69D5DCF9B}" type="pres">
      <dgm:prSet presAssocID="{BF4592AC-3804-4CE6-BE0B-E655A625D84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BC0724D-E1BD-4D04-B272-A2D008E82F2B}" type="pres">
      <dgm:prSet presAssocID="{7D81B46C-DBBD-46EE-8D0E-EAF2460B6B55}" presName="spacer" presStyleCnt="0"/>
      <dgm:spPr/>
    </dgm:pt>
    <dgm:pt modelId="{05F78244-CEA9-4CCD-9873-FA92B407F0B2}" type="pres">
      <dgm:prSet presAssocID="{130B999F-0D49-40C2-94C8-7512D6B972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3730569-72C8-4B7F-9AF6-3BA7648D2E36}" type="pres">
      <dgm:prSet presAssocID="{07F4C2BD-7481-49DF-838F-F3D91C28C2A0}" presName="spacer" presStyleCnt="0"/>
      <dgm:spPr/>
    </dgm:pt>
    <dgm:pt modelId="{B1336702-D716-4FF5-9140-2F8FA1B6AF36}" type="pres">
      <dgm:prSet presAssocID="{90C78556-A484-4608-88A4-13AF6489A64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5C0722E-5A3A-4529-9830-F6005A4E2955}" type="presOf" srcId="{C027EA10-7C9D-45C5-ACC6-88835B9724B4}" destId="{ABEC59C2-74FC-436A-A482-8F72EAF3B31B}" srcOrd="0" destOrd="0" presId="urn:microsoft.com/office/officeart/2005/8/layout/vList2"/>
    <dgm:cxn modelId="{A887E55B-F387-4D81-A201-4D530B8DA6EE}" type="presOf" srcId="{90C78556-A484-4608-88A4-13AF6489A643}" destId="{B1336702-D716-4FF5-9140-2F8FA1B6AF36}" srcOrd="0" destOrd="0" presId="urn:microsoft.com/office/officeart/2005/8/layout/vList2"/>
    <dgm:cxn modelId="{F2E2C051-90EC-4F7B-B8EE-8808D7905DA1}" srcId="{C027EA10-7C9D-45C5-ACC6-88835B9724B4}" destId="{BF4592AC-3804-4CE6-BE0B-E655A625D841}" srcOrd="0" destOrd="0" parTransId="{200576F2-4E51-48E9-8713-0F61462A4C7F}" sibTransId="{7D81B46C-DBBD-46EE-8D0E-EAF2460B6B55}"/>
    <dgm:cxn modelId="{0985E592-EE5E-45A0-8C42-20F9FB6EFE52}" type="presOf" srcId="{130B999F-0D49-40C2-94C8-7512D6B972E0}" destId="{05F78244-CEA9-4CCD-9873-FA92B407F0B2}" srcOrd="0" destOrd="0" presId="urn:microsoft.com/office/officeart/2005/8/layout/vList2"/>
    <dgm:cxn modelId="{6BD128A3-6567-4FB5-80F9-05D1C15C5F3A}" type="presOf" srcId="{BF4592AC-3804-4CE6-BE0B-E655A625D841}" destId="{8A78C332-9D47-43E0-91D8-45A69D5DCF9B}" srcOrd="0" destOrd="0" presId="urn:microsoft.com/office/officeart/2005/8/layout/vList2"/>
    <dgm:cxn modelId="{47BD54B4-3DF9-43C3-AC6C-807B5AA2385B}" srcId="{C027EA10-7C9D-45C5-ACC6-88835B9724B4}" destId="{130B999F-0D49-40C2-94C8-7512D6B972E0}" srcOrd="1" destOrd="0" parTransId="{753D430A-B40A-4425-A6B4-FCEAFDF648CE}" sibTransId="{07F4C2BD-7481-49DF-838F-F3D91C28C2A0}"/>
    <dgm:cxn modelId="{28407DBE-3FD8-459F-B6F7-7E97A9A59B08}" srcId="{C027EA10-7C9D-45C5-ACC6-88835B9724B4}" destId="{90C78556-A484-4608-88A4-13AF6489A643}" srcOrd="2" destOrd="0" parTransId="{21B9B4D1-6234-416D-9FAC-B1F43F1AFCB7}" sibTransId="{3DBD75EF-BB18-46D0-A771-23AF884976B5}"/>
    <dgm:cxn modelId="{690321B9-2B4D-4748-97B7-35A2E51EA50B}" type="presParOf" srcId="{ABEC59C2-74FC-436A-A482-8F72EAF3B31B}" destId="{8A78C332-9D47-43E0-91D8-45A69D5DCF9B}" srcOrd="0" destOrd="0" presId="urn:microsoft.com/office/officeart/2005/8/layout/vList2"/>
    <dgm:cxn modelId="{DA2313F9-3FD1-4C59-9019-EAEAC8D6BBB4}" type="presParOf" srcId="{ABEC59C2-74FC-436A-A482-8F72EAF3B31B}" destId="{0BC0724D-E1BD-4D04-B272-A2D008E82F2B}" srcOrd="1" destOrd="0" presId="urn:microsoft.com/office/officeart/2005/8/layout/vList2"/>
    <dgm:cxn modelId="{D6BCB980-6B21-4CFA-8208-DE3138BB8460}" type="presParOf" srcId="{ABEC59C2-74FC-436A-A482-8F72EAF3B31B}" destId="{05F78244-CEA9-4CCD-9873-FA92B407F0B2}" srcOrd="2" destOrd="0" presId="urn:microsoft.com/office/officeart/2005/8/layout/vList2"/>
    <dgm:cxn modelId="{DF9806B0-1E62-4EC1-A0AA-9FEF8C7697AF}" type="presParOf" srcId="{ABEC59C2-74FC-436A-A482-8F72EAF3B31B}" destId="{83730569-72C8-4B7F-9AF6-3BA7648D2E36}" srcOrd="3" destOrd="0" presId="urn:microsoft.com/office/officeart/2005/8/layout/vList2"/>
    <dgm:cxn modelId="{9C85BA06-8870-46AF-ADC9-C628EDA82903}" type="presParOf" srcId="{ABEC59C2-74FC-436A-A482-8F72EAF3B31B}" destId="{B1336702-D716-4FF5-9140-2F8FA1B6AF3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6D256B-FF6D-45CD-80DF-45F96C04CDF8}" type="doc">
      <dgm:prSet loTypeId="urn:microsoft.com/office/officeart/2005/8/layout/target3" loCatId="list" qsTypeId="urn:microsoft.com/office/officeart/2005/8/quickstyle/simple5" qsCatId="simple" csTypeId="urn:microsoft.com/office/officeart/2005/8/colors/accent1_2" csCatId="accent1" phldr="1"/>
      <dgm:spPr/>
    </dgm:pt>
    <dgm:pt modelId="{8D6D7DA1-3E17-4BB1-98C3-A55D5E2100FF}">
      <dgm:prSet phldrT="[Текст]"/>
      <dgm:spPr/>
      <dgm:t>
        <a:bodyPr/>
        <a:lstStyle/>
        <a:p>
          <a:r>
            <a:rPr lang="ru-RU" dirty="0"/>
            <a:t>Трезвый анализ ситуации</a:t>
          </a:r>
        </a:p>
      </dgm:t>
    </dgm:pt>
    <dgm:pt modelId="{A98C273F-A95C-4968-BE3A-17AF1544F622}" type="parTrans" cxnId="{90383CCE-1306-42F3-B820-A3D134BC03E5}">
      <dgm:prSet/>
      <dgm:spPr/>
      <dgm:t>
        <a:bodyPr/>
        <a:lstStyle/>
        <a:p>
          <a:endParaRPr lang="ru-RU"/>
        </a:p>
      </dgm:t>
    </dgm:pt>
    <dgm:pt modelId="{0FBADE79-AEC2-47FC-82A0-9EC2CA065006}" type="sibTrans" cxnId="{90383CCE-1306-42F3-B820-A3D134BC03E5}">
      <dgm:prSet/>
      <dgm:spPr/>
      <dgm:t>
        <a:bodyPr/>
        <a:lstStyle/>
        <a:p>
          <a:endParaRPr lang="ru-RU"/>
        </a:p>
      </dgm:t>
    </dgm:pt>
    <dgm:pt modelId="{7ECBDD40-5669-43A2-9989-488966FB4A20}">
      <dgm:prSet phldrT="[Текст]"/>
      <dgm:spPr/>
      <dgm:t>
        <a:bodyPr/>
        <a:lstStyle/>
        <a:p>
          <a:r>
            <a:rPr lang="ru-RU" dirty="0"/>
            <a:t>Исключение негатива</a:t>
          </a:r>
        </a:p>
      </dgm:t>
    </dgm:pt>
    <dgm:pt modelId="{C39C0781-0C2C-4B89-81C2-229743FCACED}" type="parTrans" cxnId="{3C96AFB4-A963-44A3-B30C-6732AACD8F70}">
      <dgm:prSet/>
      <dgm:spPr/>
      <dgm:t>
        <a:bodyPr/>
        <a:lstStyle/>
        <a:p>
          <a:endParaRPr lang="ru-RU"/>
        </a:p>
      </dgm:t>
    </dgm:pt>
    <dgm:pt modelId="{BCDE0A4F-29D4-4ADF-8F30-44B8217DDB46}" type="sibTrans" cxnId="{3C96AFB4-A963-44A3-B30C-6732AACD8F70}">
      <dgm:prSet/>
      <dgm:spPr/>
      <dgm:t>
        <a:bodyPr/>
        <a:lstStyle/>
        <a:p>
          <a:endParaRPr lang="ru-RU"/>
        </a:p>
      </dgm:t>
    </dgm:pt>
    <dgm:pt modelId="{2AC196DE-2A68-464F-A793-C10DEEB84016}">
      <dgm:prSet phldrT="[Текст]"/>
      <dgm:spPr/>
      <dgm:t>
        <a:bodyPr/>
        <a:lstStyle/>
        <a:p>
          <a:r>
            <a:rPr lang="ru-RU" dirty="0"/>
            <a:t>Сила мысли</a:t>
          </a:r>
        </a:p>
      </dgm:t>
    </dgm:pt>
    <dgm:pt modelId="{17175F0E-980B-49A1-8D4E-EC2A71AFA28A}" type="parTrans" cxnId="{F20BA83A-6698-4E3B-A1BE-DE168E987F7B}">
      <dgm:prSet/>
      <dgm:spPr/>
      <dgm:t>
        <a:bodyPr/>
        <a:lstStyle/>
        <a:p>
          <a:endParaRPr lang="ru-RU"/>
        </a:p>
      </dgm:t>
    </dgm:pt>
    <dgm:pt modelId="{18233F7C-524B-4B04-960A-1D0AD32C4CE9}" type="sibTrans" cxnId="{F20BA83A-6698-4E3B-A1BE-DE168E987F7B}">
      <dgm:prSet/>
      <dgm:spPr/>
      <dgm:t>
        <a:bodyPr/>
        <a:lstStyle/>
        <a:p>
          <a:endParaRPr lang="ru-RU"/>
        </a:p>
      </dgm:t>
    </dgm:pt>
    <dgm:pt modelId="{A6FF506D-93E9-4DC6-A31D-5DE94E4B62F5}">
      <dgm:prSet/>
      <dgm:spPr/>
      <dgm:t>
        <a:bodyPr/>
        <a:lstStyle/>
        <a:p>
          <a:r>
            <a:rPr lang="ru-RU" dirty="0"/>
            <a:t>Принятие добра, позитива</a:t>
          </a:r>
        </a:p>
      </dgm:t>
    </dgm:pt>
    <dgm:pt modelId="{CE9691D2-768E-4793-8374-68CB05C6DC8B}" type="parTrans" cxnId="{3052B797-8087-4F6C-AC7B-CB4DE216DAB6}">
      <dgm:prSet/>
      <dgm:spPr/>
      <dgm:t>
        <a:bodyPr/>
        <a:lstStyle/>
        <a:p>
          <a:endParaRPr lang="ru-RU"/>
        </a:p>
      </dgm:t>
    </dgm:pt>
    <dgm:pt modelId="{EA4522BC-7F5F-48C4-AF75-BCB7AE34E559}" type="sibTrans" cxnId="{3052B797-8087-4F6C-AC7B-CB4DE216DAB6}">
      <dgm:prSet/>
      <dgm:spPr/>
      <dgm:t>
        <a:bodyPr/>
        <a:lstStyle/>
        <a:p>
          <a:endParaRPr lang="ru-RU"/>
        </a:p>
      </dgm:t>
    </dgm:pt>
    <dgm:pt modelId="{8538C617-2B0E-4DD1-852A-FFECD828DE4E}" type="pres">
      <dgm:prSet presAssocID="{A46D256B-FF6D-45CD-80DF-45F96C04CDF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59C491E-4B94-474D-A26D-5107412490CE}" type="pres">
      <dgm:prSet presAssocID="{8D6D7DA1-3E17-4BB1-98C3-A55D5E2100FF}" presName="circle1" presStyleLbl="node1" presStyleIdx="0" presStyleCnt="4"/>
      <dgm:spPr/>
    </dgm:pt>
    <dgm:pt modelId="{A8223E06-A9B5-4BF1-9261-345B3040B858}" type="pres">
      <dgm:prSet presAssocID="{8D6D7DA1-3E17-4BB1-98C3-A55D5E2100FF}" presName="space" presStyleCnt="0"/>
      <dgm:spPr/>
    </dgm:pt>
    <dgm:pt modelId="{4E973F23-0D87-43ED-9B03-1B6C942C6238}" type="pres">
      <dgm:prSet presAssocID="{8D6D7DA1-3E17-4BB1-98C3-A55D5E2100FF}" presName="rect1" presStyleLbl="alignAcc1" presStyleIdx="0" presStyleCnt="4"/>
      <dgm:spPr/>
    </dgm:pt>
    <dgm:pt modelId="{585A3B0F-4FF3-4721-A3F7-AF5246A02176}" type="pres">
      <dgm:prSet presAssocID="{A6FF506D-93E9-4DC6-A31D-5DE94E4B62F5}" presName="vertSpace2" presStyleLbl="node1" presStyleIdx="0" presStyleCnt="4"/>
      <dgm:spPr/>
    </dgm:pt>
    <dgm:pt modelId="{C98CC435-4B81-43D6-95B8-A5A9DED2DDBD}" type="pres">
      <dgm:prSet presAssocID="{A6FF506D-93E9-4DC6-A31D-5DE94E4B62F5}" presName="circle2" presStyleLbl="node1" presStyleIdx="1" presStyleCnt="4"/>
      <dgm:spPr/>
    </dgm:pt>
    <dgm:pt modelId="{47F52DAE-3AE4-415D-A05D-D9A200B8C74D}" type="pres">
      <dgm:prSet presAssocID="{A6FF506D-93E9-4DC6-A31D-5DE94E4B62F5}" presName="rect2" presStyleLbl="alignAcc1" presStyleIdx="1" presStyleCnt="4"/>
      <dgm:spPr/>
    </dgm:pt>
    <dgm:pt modelId="{286D0777-4455-490F-B349-11DF884BACE2}" type="pres">
      <dgm:prSet presAssocID="{7ECBDD40-5669-43A2-9989-488966FB4A20}" presName="vertSpace3" presStyleLbl="node1" presStyleIdx="1" presStyleCnt="4"/>
      <dgm:spPr/>
    </dgm:pt>
    <dgm:pt modelId="{11E9B9C0-B474-49F3-83B5-FAAE031124C0}" type="pres">
      <dgm:prSet presAssocID="{7ECBDD40-5669-43A2-9989-488966FB4A20}" presName="circle3" presStyleLbl="node1" presStyleIdx="2" presStyleCnt="4"/>
      <dgm:spPr/>
    </dgm:pt>
    <dgm:pt modelId="{33594288-CFA3-4402-B6BC-C93FEEA0010D}" type="pres">
      <dgm:prSet presAssocID="{7ECBDD40-5669-43A2-9989-488966FB4A20}" presName="rect3" presStyleLbl="alignAcc1" presStyleIdx="2" presStyleCnt="4"/>
      <dgm:spPr/>
    </dgm:pt>
    <dgm:pt modelId="{E41547E0-057C-46B1-9F1B-4A64218F3C41}" type="pres">
      <dgm:prSet presAssocID="{2AC196DE-2A68-464F-A793-C10DEEB84016}" presName="vertSpace4" presStyleLbl="node1" presStyleIdx="2" presStyleCnt="4"/>
      <dgm:spPr/>
    </dgm:pt>
    <dgm:pt modelId="{0FB3CE52-A2E7-427A-8C6D-41A35023F795}" type="pres">
      <dgm:prSet presAssocID="{2AC196DE-2A68-464F-A793-C10DEEB84016}" presName="circle4" presStyleLbl="node1" presStyleIdx="3" presStyleCnt="4"/>
      <dgm:spPr/>
    </dgm:pt>
    <dgm:pt modelId="{F3149EE9-87AD-490D-A9BD-63B9EC0972C1}" type="pres">
      <dgm:prSet presAssocID="{2AC196DE-2A68-464F-A793-C10DEEB84016}" presName="rect4" presStyleLbl="alignAcc1" presStyleIdx="3" presStyleCnt="4"/>
      <dgm:spPr/>
    </dgm:pt>
    <dgm:pt modelId="{92B18B6B-FA7A-4E84-AC15-97EA2E813245}" type="pres">
      <dgm:prSet presAssocID="{8D6D7DA1-3E17-4BB1-98C3-A55D5E2100FF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02BCB49D-ED10-4C3E-B70E-B021885AC40A}" type="pres">
      <dgm:prSet presAssocID="{A6FF506D-93E9-4DC6-A31D-5DE94E4B62F5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715AFA32-6158-4AC5-8CAC-53CDF5DD9F20}" type="pres">
      <dgm:prSet presAssocID="{7ECBDD40-5669-43A2-9989-488966FB4A20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AE301964-4CFD-4887-AC74-52C2A35CC53D}" type="pres">
      <dgm:prSet presAssocID="{2AC196DE-2A68-464F-A793-C10DEEB84016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EFB79729-8CCB-4B30-970A-CE9419B85141}" type="presOf" srcId="{8D6D7DA1-3E17-4BB1-98C3-A55D5E2100FF}" destId="{4E973F23-0D87-43ED-9B03-1B6C942C6238}" srcOrd="0" destOrd="0" presId="urn:microsoft.com/office/officeart/2005/8/layout/target3"/>
    <dgm:cxn modelId="{D11CD636-6BBC-4FBF-8296-8401D175405D}" type="presOf" srcId="{8D6D7DA1-3E17-4BB1-98C3-A55D5E2100FF}" destId="{92B18B6B-FA7A-4E84-AC15-97EA2E813245}" srcOrd="1" destOrd="0" presId="urn:microsoft.com/office/officeart/2005/8/layout/target3"/>
    <dgm:cxn modelId="{F20BA83A-6698-4E3B-A1BE-DE168E987F7B}" srcId="{A46D256B-FF6D-45CD-80DF-45F96C04CDF8}" destId="{2AC196DE-2A68-464F-A793-C10DEEB84016}" srcOrd="3" destOrd="0" parTransId="{17175F0E-980B-49A1-8D4E-EC2A71AFA28A}" sibTransId="{18233F7C-524B-4B04-960A-1D0AD32C4CE9}"/>
    <dgm:cxn modelId="{F6528160-F244-498B-BCEA-EDF4411D2752}" type="presOf" srcId="{A6FF506D-93E9-4DC6-A31D-5DE94E4B62F5}" destId="{02BCB49D-ED10-4C3E-B70E-B021885AC40A}" srcOrd="1" destOrd="0" presId="urn:microsoft.com/office/officeart/2005/8/layout/target3"/>
    <dgm:cxn modelId="{33F9B78B-31B6-4B22-B5F5-4E68D161A9E2}" type="presOf" srcId="{A46D256B-FF6D-45CD-80DF-45F96C04CDF8}" destId="{8538C617-2B0E-4DD1-852A-FFECD828DE4E}" srcOrd="0" destOrd="0" presId="urn:microsoft.com/office/officeart/2005/8/layout/target3"/>
    <dgm:cxn modelId="{3052B797-8087-4F6C-AC7B-CB4DE216DAB6}" srcId="{A46D256B-FF6D-45CD-80DF-45F96C04CDF8}" destId="{A6FF506D-93E9-4DC6-A31D-5DE94E4B62F5}" srcOrd="1" destOrd="0" parTransId="{CE9691D2-768E-4793-8374-68CB05C6DC8B}" sibTransId="{EA4522BC-7F5F-48C4-AF75-BCB7AE34E559}"/>
    <dgm:cxn modelId="{F552E99E-1955-4E24-AF94-1E3F089B5153}" type="presOf" srcId="{2AC196DE-2A68-464F-A793-C10DEEB84016}" destId="{AE301964-4CFD-4887-AC74-52C2A35CC53D}" srcOrd="1" destOrd="0" presId="urn:microsoft.com/office/officeart/2005/8/layout/target3"/>
    <dgm:cxn modelId="{B900F3A3-1777-4BFE-9A72-24B59493607C}" type="presOf" srcId="{2AC196DE-2A68-464F-A793-C10DEEB84016}" destId="{F3149EE9-87AD-490D-A9BD-63B9EC0972C1}" srcOrd="0" destOrd="0" presId="urn:microsoft.com/office/officeart/2005/8/layout/target3"/>
    <dgm:cxn modelId="{3C96AFB4-A963-44A3-B30C-6732AACD8F70}" srcId="{A46D256B-FF6D-45CD-80DF-45F96C04CDF8}" destId="{7ECBDD40-5669-43A2-9989-488966FB4A20}" srcOrd="2" destOrd="0" parTransId="{C39C0781-0C2C-4B89-81C2-229743FCACED}" sibTransId="{BCDE0A4F-29D4-4ADF-8F30-44B8217DDB46}"/>
    <dgm:cxn modelId="{90383CCE-1306-42F3-B820-A3D134BC03E5}" srcId="{A46D256B-FF6D-45CD-80DF-45F96C04CDF8}" destId="{8D6D7DA1-3E17-4BB1-98C3-A55D5E2100FF}" srcOrd="0" destOrd="0" parTransId="{A98C273F-A95C-4968-BE3A-17AF1544F622}" sibTransId="{0FBADE79-AEC2-47FC-82A0-9EC2CA065006}"/>
    <dgm:cxn modelId="{4C0919E4-B6D6-41CB-AD2A-1CCF1BBFA3A8}" type="presOf" srcId="{7ECBDD40-5669-43A2-9989-488966FB4A20}" destId="{715AFA32-6158-4AC5-8CAC-53CDF5DD9F20}" srcOrd="1" destOrd="0" presId="urn:microsoft.com/office/officeart/2005/8/layout/target3"/>
    <dgm:cxn modelId="{AE532CF9-A907-4BFC-BC13-B971A566C1D7}" type="presOf" srcId="{A6FF506D-93E9-4DC6-A31D-5DE94E4B62F5}" destId="{47F52DAE-3AE4-415D-A05D-D9A200B8C74D}" srcOrd="0" destOrd="0" presId="urn:microsoft.com/office/officeart/2005/8/layout/target3"/>
    <dgm:cxn modelId="{C00621FE-1A75-452D-9B83-07F841F19DAD}" type="presOf" srcId="{7ECBDD40-5669-43A2-9989-488966FB4A20}" destId="{33594288-CFA3-4402-B6BC-C93FEEA0010D}" srcOrd="0" destOrd="0" presId="urn:microsoft.com/office/officeart/2005/8/layout/target3"/>
    <dgm:cxn modelId="{C6214023-7429-48D2-9CA5-518288737778}" type="presParOf" srcId="{8538C617-2B0E-4DD1-852A-FFECD828DE4E}" destId="{459C491E-4B94-474D-A26D-5107412490CE}" srcOrd="0" destOrd="0" presId="urn:microsoft.com/office/officeart/2005/8/layout/target3"/>
    <dgm:cxn modelId="{92839985-72CD-46B6-8571-853F483722F6}" type="presParOf" srcId="{8538C617-2B0E-4DD1-852A-FFECD828DE4E}" destId="{A8223E06-A9B5-4BF1-9261-345B3040B858}" srcOrd="1" destOrd="0" presId="urn:microsoft.com/office/officeart/2005/8/layout/target3"/>
    <dgm:cxn modelId="{3E66ADCE-4002-4883-851B-510AF4FC3CD5}" type="presParOf" srcId="{8538C617-2B0E-4DD1-852A-FFECD828DE4E}" destId="{4E973F23-0D87-43ED-9B03-1B6C942C6238}" srcOrd="2" destOrd="0" presId="urn:microsoft.com/office/officeart/2005/8/layout/target3"/>
    <dgm:cxn modelId="{EDE7D9CA-D1EB-4A32-8AD2-4B151FB67D6D}" type="presParOf" srcId="{8538C617-2B0E-4DD1-852A-FFECD828DE4E}" destId="{585A3B0F-4FF3-4721-A3F7-AF5246A02176}" srcOrd="3" destOrd="0" presId="urn:microsoft.com/office/officeart/2005/8/layout/target3"/>
    <dgm:cxn modelId="{D8151FC6-A0CD-4DD4-8B35-2A4CFFF51627}" type="presParOf" srcId="{8538C617-2B0E-4DD1-852A-FFECD828DE4E}" destId="{C98CC435-4B81-43D6-95B8-A5A9DED2DDBD}" srcOrd="4" destOrd="0" presId="urn:microsoft.com/office/officeart/2005/8/layout/target3"/>
    <dgm:cxn modelId="{7146C01A-8B4E-4378-A78B-B5A799026239}" type="presParOf" srcId="{8538C617-2B0E-4DD1-852A-FFECD828DE4E}" destId="{47F52DAE-3AE4-415D-A05D-D9A200B8C74D}" srcOrd="5" destOrd="0" presId="urn:microsoft.com/office/officeart/2005/8/layout/target3"/>
    <dgm:cxn modelId="{5F447397-7498-422A-9F71-78E06A05C94E}" type="presParOf" srcId="{8538C617-2B0E-4DD1-852A-FFECD828DE4E}" destId="{286D0777-4455-490F-B349-11DF884BACE2}" srcOrd="6" destOrd="0" presId="urn:microsoft.com/office/officeart/2005/8/layout/target3"/>
    <dgm:cxn modelId="{2E050D4F-1C52-4D98-8623-73641296EF7F}" type="presParOf" srcId="{8538C617-2B0E-4DD1-852A-FFECD828DE4E}" destId="{11E9B9C0-B474-49F3-83B5-FAAE031124C0}" srcOrd="7" destOrd="0" presId="urn:microsoft.com/office/officeart/2005/8/layout/target3"/>
    <dgm:cxn modelId="{6022AEF0-C0FF-4E5E-9904-AFCA7E7EE20D}" type="presParOf" srcId="{8538C617-2B0E-4DD1-852A-FFECD828DE4E}" destId="{33594288-CFA3-4402-B6BC-C93FEEA0010D}" srcOrd="8" destOrd="0" presId="urn:microsoft.com/office/officeart/2005/8/layout/target3"/>
    <dgm:cxn modelId="{8DB70C2A-92A1-4F43-B920-6C69F0F0BE15}" type="presParOf" srcId="{8538C617-2B0E-4DD1-852A-FFECD828DE4E}" destId="{E41547E0-057C-46B1-9F1B-4A64218F3C41}" srcOrd="9" destOrd="0" presId="urn:microsoft.com/office/officeart/2005/8/layout/target3"/>
    <dgm:cxn modelId="{3BFF71C2-7C39-4F9B-B400-25F10FD9B272}" type="presParOf" srcId="{8538C617-2B0E-4DD1-852A-FFECD828DE4E}" destId="{0FB3CE52-A2E7-427A-8C6D-41A35023F795}" srcOrd="10" destOrd="0" presId="urn:microsoft.com/office/officeart/2005/8/layout/target3"/>
    <dgm:cxn modelId="{AE9C5150-2103-41ED-B147-08E56B685E38}" type="presParOf" srcId="{8538C617-2B0E-4DD1-852A-FFECD828DE4E}" destId="{F3149EE9-87AD-490D-A9BD-63B9EC0972C1}" srcOrd="11" destOrd="0" presId="urn:microsoft.com/office/officeart/2005/8/layout/target3"/>
    <dgm:cxn modelId="{91B52AA7-656D-4147-AF88-4D94CA7DDA70}" type="presParOf" srcId="{8538C617-2B0E-4DD1-852A-FFECD828DE4E}" destId="{92B18B6B-FA7A-4E84-AC15-97EA2E813245}" srcOrd="12" destOrd="0" presId="urn:microsoft.com/office/officeart/2005/8/layout/target3"/>
    <dgm:cxn modelId="{B8223B43-60D4-44BC-911C-584603AAD1D4}" type="presParOf" srcId="{8538C617-2B0E-4DD1-852A-FFECD828DE4E}" destId="{02BCB49D-ED10-4C3E-B70E-B021885AC40A}" srcOrd="13" destOrd="0" presId="urn:microsoft.com/office/officeart/2005/8/layout/target3"/>
    <dgm:cxn modelId="{2EF03DE7-1633-4D43-B8BC-A78D69A6C91B}" type="presParOf" srcId="{8538C617-2B0E-4DD1-852A-FFECD828DE4E}" destId="{715AFA32-6158-4AC5-8CAC-53CDF5DD9F20}" srcOrd="14" destOrd="0" presId="urn:microsoft.com/office/officeart/2005/8/layout/target3"/>
    <dgm:cxn modelId="{1E5065D5-8A91-4D3F-B5AE-41FE0A7C5E85}" type="presParOf" srcId="{8538C617-2B0E-4DD1-852A-FFECD828DE4E}" destId="{AE301964-4CFD-4887-AC74-52C2A35CC53D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89C0FB-82F0-486C-80BD-0ED0787255DE}" type="doc">
      <dgm:prSet loTypeId="urn:microsoft.com/office/officeart/2005/8/layout/cycle6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7E6398C-9F57-47B5-B4A9-989F29FE5787}">
      <dgm:prSet phldrT="[Текст]"/>
      <dgm:spPr>
        <a:solidFill>
          <a:srgbClr val="00B050"/>
        </a:solidFill>
        <a:ln>
          <a:solidFill>
            <a:srgbClr val="00B050"/>
          </a:solidFill>
        </a:ln>
      </dgm:spPr>
      <dgm:t>
        <a:bodyPr/>
        <a:lstStyle/>
        <a:p>
          <a:r>
            <a:rPr lang="ru-RU" dirty="0"/>
            <a:t>Личностный рост</a:t>
          </a:r>
        </a:p>
      </dgm:t>
    </dgm:pt>
    <dgm:pt modelId="{4287823D-345D-4C67-8A9D-43FCB80A5428}" type="parTrans" cxnId="{0815AAD1-C5AE-4CB2-9B12-3E25816D972B}">
      <dgm:prSet/>
      <dgm:spPr/>
      <dgm:t>
        <a:bodyPr/>
        <a:lstStyle/>
        <a:p>
          <a:endParaRPr lang="ru-RU"/>
        </a:p>
      </dgm:t>
    </dgm:pt>
    <dgm:pt modelId="{580E8EFB-99E1-4C2E-85FA-80229AC5484F}" type="sibTrans" cxnId="{0815AAD1-C5AE-4CB2-9B12-3E25816D972B}">
      <dgm:prSet/>
      <dgm:spPr/>
      <dgm:t>
        <a:bodyPr/>
        <a:lstStyle/>
        <a:p>
          <a:endParaRPr lang="ru-RU"/>
        </a:p>
      </dgm:t>
    </dgm:pt>
    <dgm:pt modelId="{5B45D421-080D-4F2A-82EA-9ADF4A03C894}">
      <dgm:prSet phldrT="[Текст]"/>
      <dgm:spPr>
        <a:solidFill>
          <a:srgbClr val="FF0066"/>
        </a:solidFill>
      </dgm:spPr>
      <dgm:t>
        <a:bodyPr/>
        <a:lstStyle/>
        <a:p>
          <a:r>
            <a:rPr lang="ru-RU" dirty="0"/>
            <a:t>Адекватная самооценка</a:t>
          </a:r>
        </a:p>
      </dgm:t>
    </dgm:pt>
    <dgm:pt modelId="{8478DFD9-374C-46E5-8941-B9C6B13B6B67}" type="parTrans" cxnId="{2046DB35-6D7F-4F1F-BC91-4C5D2DBC168E}">
      <dgm:prSet/>
      <dgm:spPr/>
      <dgm:t>
        <a:bodyPr/>
        <a:lstStyle/>
        <a:p>
          <a:endParaRPr lang="ru-RU"/>
        </a:p>
      </dgm:t>
    </dgm:pt>
    <dgm:pt modelId="{348BB127-219B-45AE-8D56-E909EB54ABF5}" type="sibTrans" cxnId="{2046DB35-6D7F-4F1F-BC91-4C5D2DBC168E}">
      <dgm:prSet/>
      <dgm:spPr/>
      <dgm:t>
        <a:bodyPr/>
        <a:lstStyle/>
        <a:p>
          <a:endParaRPr lang="ru-RU"/>
        </a:p>
      </dgm:t>
    </dgm:pt>
    <dgm:pt modelId="{95647767-B4DF-48AD-88A8-CD82D688B637}">
      <dgm:prSet phldrT="[Текст]"/>
      <dgm:spPr>
        <a:solidFill>
          <a:schemeClr val="accent2"/>
        </a:solidFill>
      </dgm:spPr>
      <dgm:t>
        <a:bodyPr/>
        <a:lstStyle/>
        <a:p>
          <a:r>
            <a:rPr lang="ru-RU" dirty="0"/>
            <a:t>Отсутствие бездействия</a:t>
          </a:r>
        </a:p>
      </dgm:t>
    </dgm:pt>
    <dgm:pt modelId="{FFDFA5C9-FDF4-4690-BC95-E73091E76AFA}" type="parTrans" cxnId="{8C29D1ED-5CA4-4289-A145-B5B19E01FF7A}">
      <dgm:prSet/>
      <dgm:spPr/>
      <dgm:t>
        <a:bodyPr/>
        <a:lstStyle/>
        <a:p>
          <a:endParaRPr lang="ru-RU"/>
        </a:p>
      </dgm:t>
    </dgm:pt>
    <dgm:pt modelId="{BD271A50-0810-478A-9117-A7DC9F07CBD1}" type="sibTrans" cxnId="{8C29D1ED-5CA4-4289-A145-B5B19E01FF7A}">
      <dgm:prSet/>
      <dgm:spPr/>
      <dgm:t>
        <a:bodyPr/>
        <a:lstStyle/>
        <a:p>
          <a:endParaRPr lang="ru-RU"/>
        </a:p>
      </dgm:t>
    </dgm:pt>
    <dgm:pt modelId="{19A80097-45DF-4204-B342-42CE414B358C}">
      <dgm:prSet phldrT="[Текст]"/>
      <dgm:spPr>
        <a:solidFill>
          <a:srgbClr val="00B0F0"/>
        </a:solidFill>
      </dgm:spPr>
      <dgm:t>
        <a:bodyPr/>
        <a:lstStyle/>
        <a:p>
          <a:r>
            <a:rPr lang="ru-RU" dirty="0"/>
            <a:t>Принятие добра</a:t>
          </a:r>
        </a:p>
      </dgm:t>
    </dgm:pt>
    <dgm:pt modelId="{E661A345-527B-4C31-A24C-D675E49A0970}" type="parTrans" cxnId="{FECCD704-8B89-4C30-9A4E-A650B6C209EA}">
      <dgm:prSet/>
      <dgm:spPr/>
      <dgm:t>
        <a:bodyPr/>
        <a:lstStyle/>
        <a:p>
          <a:endParaRPr lang="ru-RU"/>
        </a:p>
      </dgm:t>
    </dgm:pt>
    <dgm:pt modelId="{F72D783B-5E89-4827-A483-BB088D288197}" type="sibTrans" cxnId="{FECCD704-8B89-4C30-9A4E-A650B6C209EA}">
      <dgm:prSet/>
      <dgm:spPr/>
      <dgm:t>
        <a:bodyPr/>
        <a:lstStyle/>
        <a:p>
          <a:endParaRPr lang="ru-RU"/>
        </a:p>
      </dgm:t>
    </dgm:pt>
    <dgm:pt modelId="{DBD4728A-7648-4384-8BD4-D5E586322AE2}">
      <dgm:prSet/>
      <dgm:spPr/>
      <dgm:t>
        <a:bodyPr/>
        <a:lstStyle/>
        <a:p>
          <a:r>
            <a:rPr lang="ru-RU" dirty="0"/>
            <a:t>Очищение разума</a:t>
          </a:r>
        </a:p>
      </dgm:t>
    </dgm:pt>
    <dgm:pt modelId="{AE5C1F15-05C8-420D-8430-979497142F33}" type="parTrans" cxnId="{38A6F91C-CA77-4B2E-9648-72F3893CC941}">
      <dgm:prSet/>
      <dgm:spPr/>
      <dgm:t>
        <a:bodyPr/>
        <a:lstStyle/>
        <a:p>
          <a:endParaRPr lang="ru-RU"/>
        </a:p>
      </dgm:t>
    </dgm:pt>
    <dgm:pt modelId="{FF62DA39-367D-45F3-91A7-E562049A23ED}" type="sibTrans" cxnId="{38A6F91C-CA77-4B2E-9648-72F3893CC941}">
      <dgm:prSet/>
      <dgm:spPr/>
      <dgm:t>
        <a:bodyPr/>
        <a:lstStyle/>
        <a:p>
          <a:endParaRPr lang="ru-RU"/>
        </a:p>
      </dgm:t>
    </dgm:pt>
    <dgm:pt modelId="{45FD5464-793A-498A-AF04-7C1BB13A7438}" type="pres">
      <dgm:prSet presAssocID="{3E89C0FB-82F0-486C-80BD-0ED0787255DE}" presName="cycle" presStyleCnt="0">
        <dgm:presLayoutVars>
          <dgm:dir/>
          <dgm:resizeHandles val="exact"/>
        </dgm:presLayoutVars>
      </dgm:prSet>
      <dgm:spPr/>
    </dgm:pt>
    <dgm:pt modelId="{1EF83AA0-3026-43E4-BDA6-AC794059BA1F}" type="pres">
      <dgm:prSet presAssocID="{67E6398C-9F57-47B5-B4A9-989F29FE5787}" presName="node" presStyleLbl="node1" presStyleIdx="0" presStyleCnt="5" custScaleX="148970" custScaleY="143405">
        <dgm:presLayoutVars>
          <dgm:bulletEnabled val="1"/>
        </dgm:presLayoutVars>
      </dgm:prSet>
      <dgm:spPr/>
    </dgm:pt>
    <dgm:pt modelId="{C2D53EF3-C8DB-4EAD-80FA-A3DFE844365B}" type="pres">
      <dgm:prSet presAssocID="{67E6398C-9F57-47B5-B4A9-989F29FE5787}" presName="spNode" presStyleCnt="0"/>
      <dgm:spPr/>
    </dgm:pt>
    <dgm:pt modelId="{2638FECE-BA59-4ACD-BAC4-8D7D9DF9D151}" type="pres">
      <dgm:prSet presAssocID="{580E8EFB-99E1-4C2E-85FA-80229AC5484F}" presName="sibTrans" presStyleLbl="sibTrans1D1" presStyleIdx="0" presStyleCnt="5"/>
      <dgm:spPr/>
    </dgm:pt>
    <dgm:pt modelId="{668EE5F8-D5E5-4FAB-AD0D-676E9E5E145A}" type="pres">
      <dgm:prSet presAssocID="{DBD4728A-7648-4384-8BD4-D5E586322AE2}" presName="node" presStyleLbl="node1" presStyleIdx="1" presStyleCnt="5" custScaleX="122038" custScaleY="139366" custRadScaleRad="96863" custRadScaleInc="49808">
        <dgm:presLayoutVars>
          <dgm:bulletEnabled val="1"/>
        </dgm:presLayoutVars>
      </dgm:prSet>
      <dgm:spPr/>
    </dgm:pt>
    <dgm:pt modelId="{4F7E41F7-E6F0-4A26-93F9-FFFCA4AE80B2}" type="pres">
      <dgm:prSet presAssocID="{DBD4728A-7648-4384-8BD4-D5E586322AE2}" presName="spNode" presStyleCnt="0"/>
      <dgm:spPr/>
    </dgm:pt>
    <dgm:pt modelId="{74FA4A18-905E-4877-B6F2-9E489F9A1508}" type="pres">
      <dgm:prSet presAssocID="{FF62DA39-367D-45F3-91A7-E562049A23ED}" presName="sibTrans" presStyleLbl="sibTrans1D1" presStyleIdx="1" presStyleCnt="5"/>
      <dgm:spPr/>
    </dgm:pt>
    <dgm:pt modelId="{8701BC33-23F5-4F91-AA6E-CC6AE6A79B77}" type="pres">
      <dgm:prSet presAssocID="{5B45D421-080D-4F2A-82EA-9ADF4A03C894}" presName="node" presStyleLbl="node1" presStyleIdx="2" presStyleCnt="5" custScaleX="125226" custScaleY="130526">
        <dgm:presLayoutVars>
          <dgm:bulletEnabled val="1"/>
        </dgm:presLayoutVars>
      </dgm:prSet>
      <dgm:spPr/>
    </dgm:pt>
    <dgm:pt modelId="{12385708-BBB1-4B7D-BE96-B024732C0DF3}" type="pres">
      <dgm:prSet presAssocID="{5B45D421-080D-4F2A-82EA-9ADF4A03C894}" presName="spNode" presStyleCnt="0"/>
      <dgm:spPr/>
    </dgm:pt>
    <dgm:pt modelId="{CAE164E6-6696-4E40-B393-3A5247136C97}" type="pres">
      <dgm:prSet presAssocID="{348BB127-219B-45AE-8D56-E909EB54ABF5}" presName="sibTrans" presStyleLbl="sibTrans1D1" presStyleIdx="2" presStyleCnt="5"/>
      <dgm:spPr/>
    </dgm:pt>
    <dgm:pt modelId="{F9307DFC-E72C-4552-8F30-41583FA86401}" type="pres">
      <dgm:prSet presAssocID="{95647767-B4DF-48AD-88A8-CD82D688B637}" presName="node" presStyleLbl="node1" presStyleIdx="3" presStyleCnt="5" custScaleX="133862" custScaleY="143249">
        <dgm:presLayoutVars>
          <dgm:bulletEnabled val="1"/>
        </dgm:presLayoutVars>
      </dgm:prSet>
      <dgm:spPr/>
    </dgm:pt>
    <dgm:pt modelId="{15961FF9-8163-4B81-8D73-C47FB0878FBD}" type="pres">
      <dgm:prSet presAssocID="{95647767-B4DF-48AD-88A8-CD82D688B637}" presName="spNode" presStyleCnt="0"/>
      <dgm:spPr/>
    </dgm:pt>
    <dgm:pt modelId="{3B46AA41-F1B4-4C9E-8D47-B4BBA783E228}" type="pres">
      <dgm:prSet presAssocID="{BD271A50-0810-478A-9117-A7DC9F07CBD1}" presName="sibTrans" presStyleLbl="sibTrans1D1" presStyleIdx="3" presStyleCnt="5"/>
      <dgm:spPr/>
    </dgm:pt>
    <dgm:pt modelId="{DEDE2AF7-7A52-4771-9AC4-7C74A6FABCB1}" type="pres">
      <dgm:prSet presAssocID="{19A80097-45DF-4204-B342-42CE414B358C}" presName="node" presStyleLbl="node1" presStyleIdx="4" presStyleCnt="5" custScaleX="134649" custScaleY="121877" custRadScaleRad="99229" custRadScaleInc="-39797">
        <dgm:presLayoutVars>
          <dgm:bulletEnabled val="1"/>
        </dgm:presLayoutVars>
      </dgm:prSet>
      <dgm:spPr/>
    </dgm:pt>
    <dgm:pt modelId="{B628E29F-A8CD-4B56-88F9-68A1BC722C9C}" type="pres">
      <dgm:prSet presAssocID="{19A80097-45DF-4204-B342-42CE414B358C}" presName="spNode" presStyleCnt="0"/>
      <dgm:spPr/>
    </dgm:pt>
    <dgm:pt modelId="{2226FB99-1F9A-48C4-9CE0-791A30692E4B}" type="pres">
      <dgm:prSet presAssocID="{F72D783B-5E89-4827-A483-BB088D288197}" presName="sibTrans" presStyleLbl="sibTrans1D1" presStyleIdx="4" presStyleCnt="5"/>
      <dgm:spPr/>
    </dgm:pt>
  </dgm:ptLst>
  <dgm:cxnLst>
    <dgm:cxn modelId="{FECCD704-8B89-4C30-9A4E-A650B6C209EA}" srcId="{3E89C0FB-82F0-486C-80BD-0ED0787255DE}" destId="{19A80097-45DF-4204-B342-42CE414B358C}" srcOrd="4" destOrd="0" parTransId="{E661A345-527B-4C31-A24C-D675E49A0970}" sibTransId="{F72D783B-5E89-4827-A483-BB088D288197}"/>
    <dgm:cxn modelId="{512E6814-A180-425C-899C-F41C785CFDED}" type="presOf" srcId="{FF62DA39-367D-45F3-91A7-E562049A23ED}" destId="{74FA4A18-905E-4877-B6F2-9E489F9A1508}" srcOrd="0" destOrd="0" presId="urn:microsoft.com/office/officeart/2005/8/layout/cycle6"/>
    <dgm:cxn modelId="{BB9EF91A-43C2-4371-8C56-C1118E95E374}" type="presOf" srcId="{67E6398C-9F57-47B5-B4A9-989F29FE5787}" destId="{1EF83AA0-3026-43E4-BDA6-AC794059BA1F}" srcOrd="0" destOrd="0" presId="urn:microsoft.com/office/officeart/2005/8/layout/cycle6"/>
    <dgm:cxn modelId="{38A6F91C-CA77-4B2E-9648-72F3893CC941}" srcId="{3E89C0FB-82F0-486C-80BD-0ED0787255DE}" destId="{DBD4728A-7648-4384-8BD4-D5E586322AE2}" srcOrd="1" destOrd="0" parTransId="{AE5C1F15-05C8-420D-8430-979497142F33}" sibTransId="{FF62DA39-367D-45F3-91A7-E562049A23ED}"/>
    <dgm:cxn modelId="{A03C652C-FF5F-4372-9CD3-1FFEB867C0C9}" type="presOf" srcId="{5B45D421-080D-4F2A-82EA-9ADF4A03C894}" destId="{8701BC33-23F5-4F91-AA6E-CC6AE6A79B77}" srcOrd="0" destOrd="0" presId="urn:microsoft.com/office/officeart/2005/8/layout/cycle6"/>
    <dgm:cxn modelId="{2046DB35-6D7F-4F1F-BC91-4C5D2DBC168E}" srcId="{3E89C0FB-82F0-486C-80BD-0ED0787255DE}" destId="{5B45D421-080D-4F2A-82EA-9ADF4A03C894}" srcOrd="2" destOrd="0" parTransId="{8478DFD9-374C-46E5-8941-B9C6B13B6B67}" sibTransId="{348BB127-219B-45AE-8D56-E909EB54ABF5}"/>
    <dgm:cxn modelId="{94630347-2FA1-4CD1-8CBE-B5F88BFDD570}" type="presOf" srcId="{580E8EFB-99E1-4C2E-85FA-80229AC5484F}" destId="{2638FECE-BA59-4ACD-BAC4-8D7D9DF9D151}" srcOrd="0" destOrd="0" presId="urn:microsoft.com/office/officeart/2005/8/layout/cycle6"/>
    <dgm:cxn modelId="{615AC847-96A1-4980-B285-F6B4FAA184EA}" type="presOf" srcId="{DBD4728A-7648-4384-8BD4-D5E586322AE2}" destId="{668EE5F8-D5E5-4FAB-AD0D-676E9E5E145A}" srcOrd="0" destOrd="0" presId="urn:microsoft.com/office/officeart/2005/8/layout/cycle6"/>
    <dgm:cxn modelId="{F4B6764B-E1E1-402A-B05E-50AEA8EA24A2}" type="presOf" srcId="{19A80097-45DF-4204-B342-42CE414B358C}" destId="{DEDE2AF7-7A52-4771-9AC4-7C74A6FABCB1}" srcOrd="0" destOrd="0" presId="urn:microsoft.com/office/officeart/2005/8/layout/cycle6"/>
    <dgm:cxn modelId="{F72E6651-D13D-4EF2-BC98-8D504646450F}" type="presOf" srcId="{348BB127-219B-45AE-8D56-E909EB54ABF5}" destId="{CAE164E6-6696-4E40-B393-3A5247136C97}" srcOrd="0" destOrd="0" presId="urn:microsoft.com/office/officeart/2005/8/layout/cycle6"/>
    <dgm:cxn modelId="{4D55E672-B807-40AC-97A1-24966D95C495}" type="presOf" srcId="{BD271A50-0810-478A-9117-A7DC9F07CBD1}" destId="{3B46AA41-F1B4-4C9E-8D47-B4BBA783E228}" srcOrd="0" destOrd="0" presId="urn:microsoft.com/office/officeart/2005/8/layout/cycle6"/>
    <dgm:cxn modelId="{B9560C7B-53D6-4F0E-8D48-878AA39797AF}" type="presOf" srcId="{95647767-B4DF-48AD-88A8-CD82D688B637}" destId="{F9307DFC-E72C-4552-8F30-41583FA86401}" srcOrd="0" destOrd="0" presId="urn:microsoft.com/office/officeart/2005/8/layout/cycle6"/>
    <dgm:cxn modelId="{557CEF8D-C07A-4C24-B8BC-12D1628BCB9F}" type="presOf" srcId="{F72D783B-5E89-4827-A483-BB088D288197}" destId="{2226FB99-1F9A-48C4-9CE0-791A30692E4B}" srcOrd="0" destOrd="0" presId="urn:microsoft.com/office/officeart/2005/8/layout/cycle6"/>
    <dgm:cxn modelId="{129509AD-C722-4862-83FF-37C663975744}" type="presOf" srcId="{3E89C0FB-82F0-486C-80BD-0ED0787255DE}" destId="{45FD5464-793A-498A-AF04-7C1BB13A7438}" srcOrd="0" destOrd="0" presId="urn:microsoft.com/office/officeart/2005/8/layout/cycle6"/>
    <dgm:cxn modelId="{0815AAD1-C5AE-4CB2-9B12-3E25816D972B}" srcId="{3E89C0FB-82F0-486C-80BD-0ED0787255DE}" destId="{67E6398C-9F57-47B5-B4A9-989F29FE5787}" srcOrd="0" destOrd="0" parTransId="{4287823D-345D-4C67-8A9D-43FCB80A5428}" sibTransId="{580E8EFB-99E1-4C2E-85FA-80229AC5484F}"/>
    <dgm:cxn modelId="{8C29D1ED-5CA4-4289-A145-B5B19E01FF7A}" srcId="{3E89C0FB-82F0-486C-80BD-0ED0787255DE}" destId="{95647767-B4DF-48AD-88A8-CD82D688B637}" srcOrd="3" destOrd="0" parTransId="{FFDFA5C9-FDF4-4690-BC95-E73091E76AFA}" sibTransId="{BD271A50-0810-478A-9117-A7DC9F07CBD1}"/>
    <dgm:cxn modelId="{02E4E7AC-C463-4BFB-8059-28BBE11DD7A7}" type="presParOf" srcId="{45FD5464-793A-498A-AF04-7C1BB13A7438}" destId="{1EF83AA0-3026-43E4-BDA6-AC794059BA1F}" srcOrd="0" destOrd="0" presId="urn:microsoft.com/office/officeart/2005/8/layout/cycle6"/>
    <dgm:cxn modelId="{4FFEEA95-2AC1-4584-BF0F-98A6824CCAC4}" type="presParOf" srcId="{45FD5464-793A-498A-AF04-7C1BB13A7438}" destId="{C2D53EF3-C8DB-4EAD-80FA-A3DFE844365B}" srcOrd="1" destOrd="0" presId="urn:microsoft.com/office/officeart/2005/8/layout/cycle6"/>
    <dgm:cxn modelId="{F32C9B86-34ED-4980-A863-633A182CDF04}" type="presParOf" srcId="{45FD5464-793A-498A-AF04-7C1BB13A7438}" destId="{2638FECE-BA59-4ACD-BAC4-8D7D9DF9D151}" srcOrd="2" destOrd="0" presId="urn:microsoft.com/office/officeart/2005/8/layout/cycle6"/>
    <dgm:cxn modelId="{82D67AD7-031E-4415-AB5D-D82A09A54002}" type="presParOf" srcId="{45FD5464-793A-498A-AF04-7C1BB13A7438}" destId="{668EE5F8-D5E5-4FAB-AD0D-676E9E5E145A}" srcOrd="3" destOrd="0" presId="urn:microsoft.com/office/officeart/2005/8/layout/cycle6"/>
    <dgm:cxn modelId="{E0ABE80F-D8D4-4FA8-94D3-6DFAC5ACA161}" type="presParOf" srcId="{45FD5464-793A-498A-AF04-7C1BB13A7438}" destId="{4F7E41F7-E6F0-4A26-93F9-FFFCA4AE80B2}" srcOrd="4" destOrd="0" presId="urn:microsoft.com/office/officeart/2005/8/layout/cycle6"/>
    <dgm:cxn modelId="{BF233170-3E28-42C3-BA99-E4E37A5114A0}" type="presParOf" srcId="{45FD5464-793A-498A-AF04-7C1BB13A7438}" destId="{74FA4A18-905E-4877-B6F2-9E489F9A1508}" srcOrd="5" destOrd="0" presId="urn:microsoft.com/office/officeart/2005/8/layout/cycle6"/>
    <dgm:cxn modelId="{F7A0DFF2-A53B-4894-A561-4E333ADFB78D}" type="presParOf" srcId="{45FD5464-793A-498A-AF04-7C1BB13A7438}" destId="{8701BC33-23F5-4F91-AA6E-CC6AE6A79B77}" srcOrd="6" destOrd="0" presId="urn:microsoft.com/office/officeart/2005/8/layout/cycle6"/>
    <dgm:cxn modelId="{2A3E3B6F-D569-4B1F-AD56-236D714BAA36}" type="presParOf" srcId="{45FD5464-793A-498A-AF04-7C1BB13A7438}" destId="{12385708-BBB1-4B7D-BE96-B024732C0DF3}" srcOrd="7" destOrd="0" presId="urn:microsoft.com/office/officeart/2005/8/layout/cycle6"/>
    <dgm:cxn modelId="{FE4C3A52-DB85-41C9-ACA4-D64FA39474C0}" type="presParOf" srcId="{45FD5464-793A-498A-AF04-7C1BB13A7438}" destId="{CAE164E6-6696-4E40-B393-3A5247136C97}" srcOrd="8" destOrd="0" presId="urn:microsoft.com/office/officeart/2005/8/layout/cycle6"/>
    <dgm:cxn modelId="{5EEE0DCB-55D8-4A45-8BE6-C5AC47BF9387}" type="presParOf" srcId="{45FD5464-793A-498A-AF04-7C1BB13A7438}" destId="{F9307DFC-E72C-4552-8F30-41583FA86401}" srcOrd="9" destOrd="0" presId="urn:microsoft.com/office/officeart/2005/8/layout/cycle6"/>
    <dgm:cxn modelId="{9CE917C3-695E-4DBA-9242-EBCE00971E0A}" type="presParOf" srcId="{45FD5464-793A-498A-AF04-7C1BB13A7438}" destId="{15961FF9-8163-4B81-8D73-C47FB0878FBD}" srcOrd="10" destOrd="0" presId="urn:microsoft.com/office/officeart/2005/8/layout/cycle6"/>
    <dgm:cxn modelId="{FFFE1357-A2A1-4EC9-B92B-1D517CACDEB4}" type="presParOf" srcId="{45FD5464-793A-498A-AF04-7C1BB13A7438}" destId="{3B46AA41-F1B4-4C9E-8D47-B4BBA783E228}" srcOrd="11" destOrd="0" presId="urn:microsoft.com/office/officeart/2005/8/layout/cycle6"/>
    <dgm:cxn modelId="{27B875C7-E00A-49B3-881C-0F50854A9667}" type="presParOf" srcId="{45FD5464-793A-498A-AF04-7C1BB13A7438}" destId="{DEDE2AF7-7A52-4771-9AC4-7C74A6FABCB1}" srcOrd="12" destOrd="0" presId="urn:microsoft.com/office/officeart/2005/8/layout/cycle6"/>
    <dgm:cxn modelId="{87ECA5B9-26CF-4313-A598-6D7E94AB4D23}" type="presParOf" srcId="{45FD5464-793A-498A-AF04-7C1BB13A7438}" destId="{B628E29F-A8CD-4B56-88F9-68A1BC722C9C}" srcOrd="13" destOrd="0" presId="urn:microsoft.com/office/officeart/2005/8/layout/cycle6"/>
    <dgm:cxn modelId="{6F2961B4-CD20-45EB-9014-7469440B9FE1}" type="presParOf" srcId="{45FD5464-793A-498A-AF04-7C1BB13A7438}" destId="{2226FB99-1F9A-48C4-9CE0-791A30692E4B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CF0D0-23E9-40EC-B23C-BF39C6BF206F}">
      <dsp:nvSpPr>
        <dsp:cNvPr id="0" name=""/>
        <dsp:cNvSpPr/>
      </dsp:nvSpPr>
      <dsp:spPr>
        <a:xfrm>
          <a:off x="2700" y="1018731"/>
          <a:ext cx="2632792" cy="979200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Оптимизм</a:t>
          </a:r>
        </a:p>
      </dsp:txBody>
      <dsp:txXfrm>
        <a:off x="2700" y="1018731"/>
        <a:ext cx="2632792" cy="979200"/>
      </dsp:txXfrm>
    </dsp:sp>
    <dsp:sp modelId="{20257291-69FD-4A1E-9EF2-84443771BA25}">
      <dsp:nvSpPr>
        <dsp:cNvPr id="0" name=""/>
        <dsp:cNvSpPr/>
      </dsp:nvSpPr>
      <dsp:spPr>
        <a:xfrm>
          <a:off x="2700" y="1997932"/>
          <a:ext cx="2632792" cy="2239920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Любая информация воспринимается позитивно, анализируется плюсы этой ситуации</a:t>
          </a:r>
        </a:p>
      </dsp:txBody>
      <dsp:txXfrm>
        <a:off x="2700" y="1997932"/>
        <a:ext cx="2632792" cy="2239920"/>
      </dsp:txXfrm>
    </dsp:sp>
    <dsp:sp modelId="{5933BB7F-CB61-47F7-B8A9-7B1F6CADA0A2}">
      <dsp:nvSpPr>
        <dsp:cNvPr id="0" name=""/>
        <dsp:cNvSpPr/>
      </dsp:nvSpPr>
      <dsp:spPr>
        <a:xfrm>
          <a:off x="3004083" y="1018731"/>
          <a:ext cx="2632792" cy="979200"/>
        </a:xfrm>
        <a:prstGeom prst="rect">
          <a:avLst/>
        </a:prstGeom>
        <a:solidFill>
          <a:srgbClr val="3F73A2"/>
        </a:solidFill>
        <a:ln w="6350" cap="flat" cmpd="sng" algn="ctr">
          <a:solidFill>
            <a:srgbClr val="3F73A2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Пессимизм</a:t>
          </a:r>
        </a:p>
      </dsp:txBody>
      <dsp:txXfrm>
        <a:off x="3004083" y="1018731"/>
        <a:ext cx="2632792" cy="979200"/>
      </dsp:txXfrm>
    </dsp:sp>
    <dsp:sp modelId="{37655F1A-809C-4BE7-BEB5-DBE21E30E74E}">
      <dsp:nvSpPr>
        <dsp:cNvPr id="0" name=""/>
        <dsp:cNvSpPr/>
      </dsp:nvSpPr>
      <dsp:spPr>
        <a:xfrm>
          <a:off x="3004083" y="1997932"/>
          <a:ext cx="2632792" cy="2239920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Отрицание позитива, добра, во всём видится скрытый смысл, подвох</a:t>
          </a:r>
        </a:p>
      </dsp:txBody>
      <dsp:txXfrm>
        <a:off x="3004083" y="1997932"/>
        <a:ext cx="2632792" cy="2239920"/>
      </dsp:txXfrm>
    </dsp:sp>
    <dsp:sp modelId="{D89D802F-F18F-40DC-B063-F544FE017363}">
      <dsp:nvSpPr>
        <dsp:cNvPr id="0" name=""/>
        <dsp:cNvSpPr/>
      </dsp:nvSpPr>
      <dsp:spPr>
        <a:xfrm>
          <a:off x="6005467" y="1018731"/>
          <a:ext cx="2632792" cy="979200"/>
        </a:xfrm>
        <a:prstGeom prst="rect">
          <a:avLst/>
        </a:prstGeom>
        <a:solidFill>
          <a:srgbClr val="3F73A2"/>
        </a:solidFill>
        <a:ln w="635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Реализм</a:t>
          </a:r>
        </a:p>
      </dsp:txBody>
      <dsp:txXfrm>
        <a:off x="6005467" y="1018731"/>
        <a:ext cx="2632792" cy="979200"/>
      </dsp:txXfrm>
    </dsp:sp>
    <dsp:sp modelId="{42BDA5B8-B7E9-4AF2-87C9-1932E368F6EA}">
      <dsp:nvSpPr>
        <dsp:cNvPr id="0" name=""/>
        <dsp:cNvSpPr/>
      </dsp:nvSpPr>
      <dsp:spPr>
        <a:xfrm>
          <a:off x="6005467" y="1997932"/>
          <a:ext cx="2632792" cy="2239920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Тонкая грань, между пессимизмом и оптимизмом, трезвое оценивание любых ситуаций</a:t>
          </a:r>
        </a:p>
      </dsp:txBody>
      <dsp:txXfrm>
        <a:off x="6005467" y="1997932"/>
        <a:ext cx="2632792" cy="2239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8C332-9D47-43E0-91D8-45A69D5DCF9B}">
      <dsp:nvSpPr>
        <dsp:cNvPr id="0" name=""/>
        <dsp:cNvSpPr/>
      </dsp:nvSpPr>
      <dsp:spPr>
        <a:xfrm>
          <a:off x="0" y="61908"/>
          <a:ext cx="8075240" cy="13127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Умеет балансировать между позитивом и негативом</a:t>
          </a:r>
        </a:p>
      </dsp:txBody>
      <dsp:txXfrm>
        <a:off x="64083" y="125991"/>
        <a:ext cx="7947074" cy="1184574"/>
      </dsp:txXfrm>
    </dsp:sp>
    <dsp:sp modelId="{05F78244-CEA9-4CCD-9873-FA92B407F0B2}">
      <dsp:nvSpPr>
        <dsp:cNvPr id="0" name=""/>
        <dsp:cNvSpPr/>
      </dsp:nvSpPr>
      <dsp:spPr>
        <a:xfrm>
          <a:off x="0" y="1469688"/>
          <a:ext cx="8075240" cy="13127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Не надеется на счастливый случай</a:t>
          </a:r>
        </a:p>
      </dsp:txBody>
      <dsp:txXfrm>
        <a:off x="64083" y="1533771"/>
        <a:ext cx="7947074" cy="1184574"/>
      </dsp:txXfrm>
    </dsp:sp>
    <dsp:sp modelId="{B1336702-D716-4FF5-9140-2F8FA1B6AF36}">
      <dsp:nvSpPr>
        <dsp:cNvPr id="0" name=""/>
        <dsp:cNvSpPr/>
      </dsp:nvSpPr>
      <dsp:spPr>
        <a:xfrm>
          <a:off x="0" y="2877468"/>
          <a:ext cx="8075240" cy="13127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Спокойно воспринимает любую критику и комплименты</a:t>
          </a:r>
        </a:p>
      </dsp:txBody>
      <dsp:txXfrm>
        <a:off x="64083" y="2941551"/>
        <a:ext cx="7947074" cy="1184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C491E-4B94-474D-A26D-5107412490CE}">
      <dsp:nvSpPr>
        <dsp:cNvPr id="0" name=""/>
        <dsp:cNvSpPr/>
      </dsp:nvSpPr>
      <dsp:spPr>
        <a:xfrm>
          <a:off x="0" y="0"/>
          <a:ext cx="4828182" cy="482818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973F23-0D87-43ED-9B03-1B6C942C6238}">
      <dsp:nvSpPr>
        <dsp:cNvPr id="0" name=""/>
        <dsp:cNvSpPr/>
      </dsp:nvSpPr>
      <dsp:spPr>
        <a:xfrm>
          <a:off x="2414091" y="0"/>
          <a:ext cx="5877173" cy="48281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Трезвый анализ ситуации</a:t>
          </a:r>
        </a:p>
      </dsp:txBody>
      <dsp:txXfrm>
        <a:off x="2414091" y="0"/>
        <a:ext cx="5877173" cy="1025988"/>
      </dsp:txXfrm>
    </dsp:sp>
    <dsp:sp modelId="{C98CC435-4B81-43D6-95B8-A5A9DED2DDBD}">
      <dsp:nvSpPr>
        <dsp:cNvPr id="0" name=""/>
        <dsp:cNvSpPr/>
      </dsp:nvSpPr>
      <dsp:spPr>
        <a:xfrm>
          <a:off x="633698" y="1025988"/>
          <a:ext cx="3560784" cy="3560784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F52DAE-3AE4-415D-A05D-D9A200B8C74D}">
      <dsp:nvSpPr>
        <dsp:cNvPr id="0" name=""/>
        <dsp:cNvSpPr/>
      </dsp:nvSpPr>
      <dsp:spPr>
        <a:xfrm>
          <a:off x="2414091" y="1025988"/>
          <a:ext cx="5877173" cy="35607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Принятие добра, позитива</a:t>
          </a:r>
        </a:p>
      </dsp:txBody>
      <dsp:txXfrm>
        <a:off x="2414091" y="1025988"/>
        <a:ext cx="5877173" cy="1025988"/>
      </dsp:txXfrm>
    </dsp:sp>
    <dsp:sp modelId="{11E9B9C0-B474-49F3-83B5-FAAE031124C0}">
      <dsp:nvSpPr>
        <dsp:cNvPr id="0" name=""/>
        <dsp:cNvSpPr/>
      </dsp:nvSpPr>
      <dsp:spPr>
        <a:xfrm>
          <a:off x="1267397" y="2051977"/>
          <a:ext cx="2293386" cy="229338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3594288-CFA3-4402-B6BC-C93FEEA0010D}">
      <dsp:nvSpPr>
        <dsp:cNvPr id="0" name=""/>
        <dsp:cNvSpPr/>
      </dsp:nvSpPr>
      <dsp:spPr>
        <a:xfrm>
          <a:off x="2414091" y="2051977"/>
          <a:ext cx="5877173" cy="22933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Исключение негатива</a:t>
          </a:r>
        </a:p>
      </dsp:txBody>
      <dsp:txXfrm>
        <a:off x="2414091" y="2051977"/>
        <a:ext cx="5877173" cy="1025988"/>
      </dsp:txXfrm>
    </dsp:sp>
    <dsp:sp modelId="{0FB3CE52-A2E7-427A-8C6D-41A35023F795}">
      <dsp:nvSpPr>
        <dsp:cNvPr id="0" name=""/>
        <dsp:cNvSpPr/>
      </dsp:nvSpPr>
      <dsp:spPr>
        <a:xfrm>
          <a:off x="1901096" y="3077966"/>
          <a:ext cx="1025988" cy="102598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3149EE9-87AD-490D-A9BD-63B9EC0972C1}">
      <dsp:nvSpPr>
        <dsp:cNvPr id="0" name=""/>
        <dsp:cNvSpPr/>
      </dsp:nvSpPr>
      <dsp:spPr>
        <a:xfrm>
          <a:off x="2414091" y="3077966"/>
          <a:ext cx="5877173" cy="10259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Сила мысли</a:t>
          </a:r>
        </a:p>
      </dsp:txBody>
      <dsp:txXfrm>
        <a:off x="2414091" y="3077966"/>
        <a:ext cx="5877173" cy="10259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83AA0-3026-43E4-BDA6-AC794059BA1F}">
      <dsp:nvSpPr>
        <dsp:cNvPr id="0" name=""/>
        <dsp:cNvSpPr/>
      </dsp:nvSpPr>
      <dsp:spPr>
        <a:xfrm>
          <a:off x="2923821" y="-185220"/>
          <a:ext cx="2326052" cy="1455453"/>
        </a:xfrm>
        <a:prstGeom prst="roundRect">
          <a:avLst/>
        </a:prstGeom>
        <a:solidFill>
          <a:srgbClr val="00B050"/>
        </a:solidFill>
        <a:ln>
          <a:solidFill>
            <a:srgbClr val="00B05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Личностный рост</a:t>
          </a:r>
        </a:p>
      </dsp:txBody>
      <dsp:txXfrm>
        <a:off x="2994870" y="-114171"/>
        <a:ext cx="2183954" cy="1313355"/>
      </dsp:txXfrm>
    </dsp:sp>
    <dsp:sp modelId="{2638FECE-BA59-4ACD-BAC4-8D7D9DF9D151}">
      <dsp:nvSpPr>
        <dsp:cNvPr id="0" name=""/>
        <dsp:cNvSpPr/>
      </dsp:nvSpPr>
      <dsp:spPr>
        <a:xfrm>
          <a:off x="1947466" y="458504"/>
          <a:ext cx="4055579" cy="4055579"/>
        </a:xfrm>
        <a:custGeom>
          <a:avLst/>
          <a:gdLst/>
          <a:ahLst/>
          <a:cxnLst/>
          <a:rect l="0" t="0" r="0" b="0"/>
          <a:pathLst>
            <a:path>
              <a:moveTo>
                <a:pt x="3309727" y="456622"/>
              </a:moveTo>
              <a:arcTo wR="2027789" hR="2027789" stAng="18552689" swAng="158141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EE5F8-D5E5-4FAB-AD0D-676E9E5E145A}">
      <dsp:nvSpPr>
        <dsp:cNvPr id="0" name=""/>
        <dsp:cNvSpPr/>
      </dsp:nvSpPr>
      <dsp:spPr>
        <a:xfrm>
          <a:off x="5087335" y="1656182"/>
          <a:ext cx="1905529" cy="14144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Очищение разума</a:t>
          </a:r>
        </a:p>
      </dsp:txBody>
      <dsp:txXfrm>
        <a:off x="5156383" y="1725230"/>
        <a:ext cx="1767433" cy="1276364"/>
      </dsp:txXfrm>
    </dsp:sp>
    <dsp:sp modelId="{74FA4A18-905E-4877-B6F2-9E489F9A1508}">
      <dsp:nvSpPr>
        <dsp:cNvPr id="0" name=""/>
        <dsp:cNvSpPr/>
      </dsp:nvSpPr>
      <dsp:spPr>
        <a:xfrm>
          <a:off x="1947812" y="779579"/>
          <a:ext cx="4055579" cy="4055579"/>
        </a:xfrm>
        <a:custGeom>
          <a:avLst/>
          <a:gdLst/>
          <a:ahLst/>
          <a:cxnLst/>
          <a:rect l="0" t="0" r="0" b="0"/>
          <a:pathLst>
            <a:path>
              <a:moveTo>
                <a:pt x="4037769" y="2295954"/>
              </a:moveTo>
              <a:arcTo wR="2027789" hR="2027789" stAng="455960" swAng="82182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1BC33-23F5-4F91-AA6E-CC6AE6A79B77}">
      <dsp:nvSpPr>
        <dsp:cNvPr id="0" name=""/>
        <dsp:cNvSpPr/>
      </dsp:nvSpPr>
      <dsp:spPr>
        <a:xfrm>
          <a:off x="4301098" y="3548442"/>
          <a:ext cx="1955308" cy="1324741"/>
        </a:xfrm>
        <a:prstGeom prst="roundRect">
          <a:avLst/>
        </a:prstGeom>
        <a:solidFill>
          <a:srgbClr val="FF0066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Адекватная самооценка</a:t>
          </a:r>
        </a:p>
      </dsp:txBody>
      <dsp:txXfrm>
        <a:off x="4365767" y="3613111"/>
        <a:ext cx="1825970" cy="1195403"/>
      </dsp:txXfrm>
    </dsp:sp>
    <dsp:sp modelId="{CAE164E6-6696-4E40-B393-3A5247136C97}">
      <dsp:nvSpPr>
        <dsp:cNvPr id="0" name=""/>
        <dsp:cNvSpPr/>
      </dsp:nvSpPr>
      <dsp:spPr>
        <a:xfrm>
          <a:off x="2059057" y="542506"/>
          <a:ext cx="4055579" cy="4055579"/>
        </a:xfrm>
        <a:custGeom>
          <a:avLst/>
          <a:gdLst/>
          <a:ahLst/>
          <a:cxnLst/>
          <a:rect l="0" t="0" r="0" b="0"/>
          <a:pathLst>
            <a:path>
              <a:moveTo>
                <a:pt x="2238449" y="4044607"/>
              </a:moveTo>
              <a:arcTo wR="2027789" hR="2027789" stAng="5042220" swAng="60079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307DFC-E72C-4552-8F30-41583FA86401}">
      <dsp:nvSpPr>
        <dsp:cNvPr id="0" name=""/>
        <dsp:cNvSpPr/>
      </dsp:nvSpPr>
      <dsp:spPr>
        <a:xfrm>
          <a:off x="1849866" y="3483877"/>
          <a:ext cx="2090152" cy="145387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Отсутствие бездействия</a:t>
          </a:r>
        </a:p>
      </dsp:txBody>
      <dsp:txXfrm>
        <a:off x="1920838" y="3554849"/>
        <a:ext cx="1948208" cy="1311926"/>
      </dsp:txXfrm>
    </dsp:sp>
    <dsp:sp modelId="{3B46AA41-F1B4-4C9E-8D47-B4BBA783E228}">
      <dsp:nvSpPr>
        <dsp:cNvPr id="0" name=""/>
        <dsp:cNvSpPr/>
      </dsp:nvSpPr>
      <dsp:spPr>
        <a:xfrm>
          <a:off x="2081866" y="589180"/>
          <a:ext cx="4055579" cy="4055579"/>
        </a:xfrm>
        <a:custGeom>
          <a:avLst/>
          <a:gdLst/>
          <a:ahLst/>
          <a:cxnLst/>
          <a:rect l="0" t="0" r="0" b="0"/>
          <a:pathLst>
            <a:path>
              <a:moveTo>
                <a:pt x="192023" y="2889121"/>
              </a:moveTo>
              <a:arcTo wR="2027789" hR="2027789" stAng="9291857" swAng="102803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E2AF7-7A52-4771-9AC4-7C74A6FABCB1}">
      <dsp:nvSpPr>
        <dsp:cNvPr id="0" name=""/>
        <dsp:cNvSpPr/>
      </dsp:nvSpPr>
      <dsp:spPr>
        <a:xfrm>
          <a:off x="1045308" y="1656182"/>
          <a:ext cx="2102440" cy="1236960"/>
        </a:xfrm>
        <a:prstGeom prst="roundRect">
          <a:avLst/>
        </a:prstGeom>
        <a:solidFill>
          <a:srgbClr val="00B0F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Принятие добра</a:t>
          </a:r>
        </a:p>
      </dsp:txBody>
      <dsp:txXfrm>
        <a:off x="1105691" y="1716565"/>
        <a:ext cx="1981674" cy="1116194"/>
      </dsp:txXfrm>
    </dsp:sp>
    <dsp:sp modelId="{2226FB99-1F9A-48C4-9CE0-791A30692E4B}">
      <dsp:nvSpPr>
        <dsp:cNvPr id="0" name=""/>
        <dsp:cNvSpPr/>
      </dsp:nvSpPr>
      <dsp:spPr>
        <a:xfrm>
          <a:off x="2086242" y="523138"/>
          <a:ext cx="4055579" cy="4055579"/>
        </a:xfrm>
        <a:custGeom>
          <a:avLst/>
          <a:gdLst/>
          <a:ahLst/>
          <a:cxnLst/>
          <a:rect l="0" t="0" r="0" b="0"/>
          <a:pathLst>
            <a:path>
              <a:moveTo>
                <a:pt x="212406" y="1124287"/>
              </a:moveTo>
              <a:arcTo wR="2027789" hR="2027789" stAng="12387550" swAng="163943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0E-788E-4E28-AD48-F5573D67DB2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61EB-E53E-482F-A92E-8FA7CD69F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6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0E-788E-4E28-AD48-F5573D67DB2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61EB-E53E-482F-A92E-8FA7CD69F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2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0E-788E-4E28-AD48-F5573D67DB2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61EB-E53E-482F-A92E-8FA7CD69F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5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0E-788E-4E28-AD48-F5573D67DB2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61EB-E53E-482F-A92E-8FA7CD69F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0E-788E-4E28-AD48-F5573D67DB2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61EB-E53E-482F-A92E-8FA7CD69F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0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0E-788E-4E28-AD48-F5573D67DB2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61EB-E53E-482F-A92E-8FA7CD69F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0E-788E-4E28-AD48-F5573D67DB2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61EB-E53E-482F-A92E-8FA7CD69F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0E-788E-4E28-AD48-F5573D67DB2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61EB-E53E-482F-A92E-8FA7CD69F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2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0E-788E-4E28-AD48-F5573D67DB2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61EB-E53E-482F-A92E-8FA7CD69F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0E-788E-4E28-AD48-F5573D67DB2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61EB-E53E-482F-A92E-8FA7CD69F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9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D0E-788E-4E28-AD48-F5573D67DB2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61EB-E53E-482F-A92E-8FA7CD69F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4FD0E-788E-4E28-AD48-F5573D67DB2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261EB-E53E-482F-A92E-8FA7CD69F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5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63552" y="1772817"/>
            <a:ext cx="8134672" cy="2468487"/>
          </a:xfrm>
        </p:spPr>
        <p:txBody>
          <a:bodyPr>
            <a:noAutofit/>
          </a:bodyPr>
          <a:lstStyle/>
          <a:p>
            <a:r>
              <a:rPr lang="ru-RU" sz="4000" dirty="0"/>
              <a:t>ОПТИМИЗМ В ПОВСЕДНЕВНОЙ СИТУАЦИИ И В КРИТИЧЕСКИХ СИТАУЦИЯХ</a:t>
            </a: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8530580" y="5009356"/>
            <a:ext cx="352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Работу выполнил студент группы ИУ7-</a:t>
            </a:r>
            <a:r>
              <a:rPr lang="en-US" dirty="0"/>
              <a:t>66</a:t>
            </a:r>
            <a:endParaRPr lang="ru-RU" dirty="0"/>
          </a:p>
          <a:p>
            <a:r>
              <a:rPr lang="ru-RU" dirty="0"/>
              <a:t>Гасанзаде М.А.</a:t>
            </a:r>
          </a:p>
        </p:txBody>
      </p:sp>
    </p:spTree>
    <p:extLst>
      <p:ext uri="{BB962C8B-B14F-4D97-AF65-F5344CB8AC3E}">
        <p14:creationId xmlns:p14="http://schemas.microsoft.com/office/powerpoint/2010/main" val="85349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716457"/>
              </p:ext>
            </p:extLst>
          </p:nvPr>
        </p:nvGraphicFramePr>
        <p:xfrm>
          <a:off x="1847528" y="1484784"/>
          <a:ext cx="8640960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91544" y="620688"/>
            <a:ext cx="8229600" cy="142617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uFillTx/>
              </a:rPr>
              <a:t>Наиболее </a:t>
            </a:r>
            <a:r>
              <a:rPr lang="ru-RU" dirty="0"/>
              <a:t>популярные п</a:t>
            </a:r>
            <a:r>
              <a:rPr lang="ru-RU" dirty="0">
                <a:uFillTx/>
              </a:rPr>
              <a:t>аттерны м</a:t>
            </a:r>
            <a:r>
              <a:rPr lang="ru-RU" dirty="0"/>
              <a:t>ышления</a:t>
            </a:r>
            <a:endParaRPr lang="ru-RU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060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9ADA442-2B33-4469-9354-4AE00CA37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676" y="1000897"/>
            <a:ext cx="6295124" cy="569717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Оптимист считает, что стакан наполовину полон. </a:t>
            </a:r>
          </a:p>
          <a:p>
            <a:r>
              <a:rPr lang="ru-RU" dirty="0"/>
              <a:t>Пессимист считает, что стакан наполовину пуст. </a:t>
            </a:r>
          </a:p>
          <a:p>
            <a:r>
              <a:rPr lang="ru-RU" dirty="0"/>
              <a:t>Клиент считает, что в стакан не долили. Бизнес-аналитик считает, что половины стакана хватит. </a:t>
            </a:r>
          </a:p>
          <a:p>
            <a:r>
              <a:rPr lang="ru-RU" dirty="0"/>
              <a:t>Тестировщик считает, что в стакане дырка </a:t>
            </a:r>
          </a:p>
          <a:p>
            <a:r>
              <a:rPr lang="ru-RU" dirty="0"/>
              <a:t>Программист считает, что стакан в 2 раза больше, чем нужно. </a:t>
            </a:r>
          </a:p>
          <a:p>
            <a:r>
              <a:rPr lang="ru-RU" dirty="0"/>
              <a:t>Маркетолог считает, что на стакан можно сделать скидку. </a:t>
            </a:r>
          </a:p>
          <a:p>
            <a:r>
              <a:rPr lang="ru-RU" dirty="0"/>
              <a:t>Дизайнер считает, что стакан иллюстрирует </a:t>
            </a:r>
            <a:r>
              <a:rPr lang="ru-RU" dirty="0" err="1"/>
              <a:t>полуминимализм</a:t>
            </a:r>
            <a:r>
              <a:rPr lang="ru-RU" dirty="0"/>
              <a:t>.</a:t>
            </a:r>
          </a:p>
        </p:txBody>
      </p:sp>
      <p:pic>
        <p:nvPicPr>
          <p:cNvPr id="2050" name="Picture 2" descr="upload.wikimedia.org/wikipedia/commons/thumb/a/...">
            <a:extLst>
              <a:ext uri="{FF2B5EF4-FFF2-40B4-BE49-F238E27FC236}">
                <a16:creationId xmlns:a16="http://schemas.microsoft.com/office/drawing/2014/main" id="{08A40743-3624-4003-BC5A-2E022CD693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9" b="4357"/>
          <a:stretch/>
        </p:blipFill>
        <p:spPr bwMode="auto">
          <a:xfrm>
            <a:off x="0" y="1000897"/>
            <a:ext cx="4950523" cy="58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1386E2-C3E5-4059-A848-E1A6BEB2FCE5}"/>
              </a:ext>
            </a:extLst>
          </p:cNvPr>
          <p:cNvSpPr txBox="1"/>
          <p:nvPr/>
        </p:nvSpPr>
        <p:spPr>
          <a:xfrm>
            <a:off x="0" y="159930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Arial Black" panose="020B0A04020102020204" pitchFamily="34" charset="0"/>
              </a:rPr>
              <a:t>Стакан наполовину пуст или полон? </a:t>
            </a:r>
          </a:p>
        </p:txBody>
      </p:sp>
    </p:spTree>
    <p:extLst>
      <p:ext uri="{BB962C8B-B14F-4D97-AF65-F5344CB8AC3E}">
        <p14:creationId xmlns:p14="http://schemas.microsoft.com/office/powerpoint/2010/main" val="46065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132">
              <a:srgbClr val="DDEAF6"/>
            </a:gs>
            <a:gs pos="6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664872"/>
              </p:ext>
            </p:extLst>
          </p:nvPr>
        </p:nvGraphicFramePr>
        <p:xfrm>
          <a:off x="2135560" y="1700808"/>
          <a:ext cx="8075240" cy="425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uFillTx/>
                <a:latin typeface="Arial Black" panose="020B0A04020102020204" pitchFamily="34" charset="0"/>
              </a:rPr>
              <a:t>Реалист</a:t>
            </a:r>
          </a:p>
        </p:txBody>
      </p:sp>
    </p:spTree>
    <p:extLst>
      <p:ext uri="{BB962C8B-B14F-4D97-AF65-F5344CB8AC3E}">
        <p14:creationId xmlns:p14="http://schemas.microsoft.com/office/powerpoint/2010/main" val="31695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098233"/>
              </p:ext>
            </p:extLst>
          </p:nvPr>
        </p:nvGraphicFramePr>
        <p:xfrm>
          <a:off x="1981200" y="1481138"/>
          <a:ext cx="8291264" cy="4828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uFillTx/>
              </a:rPr>
              <a:t>Как стать оптимистом?</a:t>
            </a:r>
          </a:p>
        </p:txBody>
      </p:sp>
    </p:spTree>
    <p:extLst>
      <p:ext uri="{BB962C8B-B14F-4D97-AF65-F5344CB8AC3E}">
        <p14:creationId xmlns:p14="http://schemas.microsoft.com/office/powerpoint/2010/main" val="45835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6">
                <a:lumMod val="40000"/>
                <a:lumOff val="60000"/>
              </a:schemeClr>
            </a:gs>
            <a:gs pos="13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461619"/>
              </p:ext>
            </p:extLst>
          </p:nvPr>
        </p:nvGraphicFramePr>
        <p:xfrm>
          <a:off x="1981200" y="1772816"/>
          <a:ext cx="807524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Как «удобрять почву» для оптимизма?</a:t>
            </a:r>
            <a:endParaRPr lang="ru-RU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7977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accent1">
                <a:lumMod val="5000"/>
                <a:lumOff val="95000"/>
              </a:schemeClr>
            </a:gs>
            <a:gs pos="3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uFillTx/>
              </a:rPr>
              <a:t>Спасибо за внимание!</a:t>
            </a:r>
          </a:p>
        </p:txBody>
      </p:sp>
      <p:pic>
        <p:nvPicPr>
          <p:cNvPr id="1026" name="Picture 2" descr="Do I Always Have to Feel Happy? | Michael Heath Consulting">
            <a:extLst>
              <a:ext uri="{FF2B5EF4-FFF2-40B4-BE49-F238E27FC236}">
                <a16:creationId xmlns:a16="http://schemas.microsoft.com/office/drawing/2014/main" id="{7CDF62E8-79D8-42DA-9F46-98A0007231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138" y="1690688"/>
            <a:ext cx="6739724" cy="505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7475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191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Тема Office</vt:lpstr>
      <vt:lpstr>ОПТИМИЗМ В ПОВСЕДНЕВНОЙ СИТУАЦИИ И В КРИТИЧЕСКИХ СИТАУЦИЯХ</vt:lpstr>
      <vt:lpstr>Наиболее популярные паттерны мышления</vt:lpstr>
      <vt:lpstr>Презентация PowerPoint</vt:lpstr>
      <vt:lpstr>Реалист</vt:lpstr>
      <vt:lpstr>Как стать оптимистом?</vt:lpstr>
      <vt:lpstr>Как «удобрять почву» для оптимизма?</vt:lpstr>
      <vt:lpstr>Спасибо за внимание!</vt:lpstr>
    </vt:vector>
  </TitlesOfParts>
  <Company>BMSTU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ВЫРАБОТКА И ФОРМИРОВАНИЕ ПОЗИТИВНОГО(жизнеутверждающего) МЫШЛЕНИЯ</dc:title>
  <dc:creator>Muhammadali Hasanzade</dc:creator>
  <cp:lastModifiedBy>Muhammadali Hasanzade</cp:lastModifiedBy>
  <cp:revision>7</cp:revision>
  <dcterms:created xsi:type="dcterms:W3CDTF">2019-09-21T08:52:41Z</dcterms:created>
  <dcterms:modified xsi:type="dcterms:W3CDTF">2020-04-16T12:28:48Z</dcterms:modified>
</cp:coreProperties>
</file>