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B98-B1DC-447A-9E26-373C448792E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1284-636A-4793-8F17-3A6BF8167F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B98-B1DC-447A-9E26-373C448792E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1284-636A-4793-8F17-3A6BF8167F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B98-B1DC-447A-9E26-373C448792E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1284-636A-4793-8F17-3A6BF8167F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B98-B1DC-447A-9E26-373C448792E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1284-636A-4793-8F17-3A6BF8167F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B98-B1DC-447A-9E26-373C448792E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1284-636A-4793-8F17-3A6BF8167F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B98-B1DC-447A-9E26-373C448792E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1284-636A-4793-8F17-3A6BF8167F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B98-B1DC-447A-9E26-373C448792E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1284-636A-4793-8F17-3A6BF8167F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B98-B1DC-447A-9E26-373C448792E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1284-636A-4793-8F17-3A6BF8167F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B98-B1DC-447A-9E26-373C448792E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1284-636A-4793-8F17-3A6BF8167F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B98-B1DC-447A-9E26-373C448792E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1284-636A-4793-8F17-3A6BF8167F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AB98-B1DC-447A-9E26-373C448792E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1284-636A-4793-8F17-3A6BF8167F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6AB98-B1DC-447A-9E26-373C448792E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1284-636A-4793-8F17-3A6BF8167F4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  <a:latin typeface="Caveat" pitchFamily="2" charset="-52"/>
              </a:rPr>
              <a:t>Анализ временных рядов</a:t>
            </a:r>
            <a:endParaRPr lang="ru-RU" b="1" dirty="0">
              <a:solidFill>
                <a:srgbClr val="C00000"/>
              </a:solidFill>
              <a:latin typeface="Caveat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4.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4.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4.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4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4.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4.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4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4.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4.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4.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4.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Экран (4:3)</PresentationFormat>
  <Paragraphs>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Анализ временных рядов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временных рядов</dc:title>
  <dc:creator>GRAFEEVA</dc:creator>
  <cp:lastModifiedBy>GRAFEEVA</cp:lastModifiedBy>
  <cp:revision>1</cp:revision>
  <dcterms:created xsi:type="dcterms:W3CDTF">2019-11-22T22:00:47Z</dcterms:created>
  <dcterms:modified xsi:type="dcterms:W3CDTF">2019-11-22T22:04:22Z</dcterms:modified>
</cp:coreProperties>
</file>