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BB3B-2DFE-47FD-935D-461034FFE77D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53739-7E53-46BC-A618-B4A01AC2BAE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Caveat" pitchFamily="2" charset="-52"/>
              </a:rPr>
              <a:t>Сглаживание временных рядов</a:t>
            </a:r>
            <a:endParaRPr lang="ru-RU" b="1" dirty="0">
              <a:solidFill>
                <a:srgbClr val="C00000"/>
              </a:solidFill>
              <a:latin typeface="Caveat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.5.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Экран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Сглаживание временных рядов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Сглаживание временных рядов</dc:title>
  <dc:creator>GRAFEEVA</dc:creator>
  <cp:lastModifiedBy>GRAFEEVA</cp:lastModifiedBy>
  <cp:revision>1</cp:revision>
  <dcterms:created xsi:type="dcterms:W3CDTF">2019-11-22T21:56:41Z</dcterms:created>
  <dcterms:modified xsi:type="dcterms:W3CDTF">2019-11-22T22:00:22Z</dcterms:modified>
</cp:coreProperties>
</file>