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72" r:id="rId12"/>
    <p:sldId id="273" r:id="rId13"/>
    <p:sldId id="266" r:id="rId14"/>
    <p:sldId id="267" r:id="rId15"/>
    <p:sldId id="268" r:id="rId16"/>
    <p:sldId id="269" r:id="rId17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8" y="996534"/>
            <a:ext cx="4963083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smirn2018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95253"/>
            <a:ext cx="192087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solidFill>
                  <a:srgbClr val="22373A"/>
                </a:solidFill>
              </a:rPr>
              <a:t>Лабораторная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" dirty="0">
                <a:solidFill>
                  <a:srgbClr val="22373A"/>
                </a:solidFill>
              </a:rPr>
              <a:t>работа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4" dirty="0">
                <a:solidFill>
                  <a:srgbClr val="22373A"/>
                </a:solidFill>
              </a:rPr>
              <a:t>№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sz="1200" spc="-95" dirty="0">
                <a:solidFill>
                  <a:srgbClr val="22373A"/>
                </a:solidFill>
              </a:rPr>
              <a:t>7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000310"/>
            <a:ext cx="2558415" cy="16863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ru-RU" sz="1000" spc="10" dirty="0">
                <a:solidFill>
                  <a:srgbClr val="22373A"/>
                </a:solidFill>
                <a:latin typeface="Tahoma"/>
                <a:cs typeface="Tahoma"/>
              </a:rPr>
              <a:t>Текстовой редактор </a:t>
            </a:r>
            <a:r>
              <a:rPr lang="en-US" sz="1000" spc="10" dirty="0">
                <a:solidFill>
                  <a:srgbClr val="22373A"/>
                </a:solidFill>
                <a:latin typeface="Tahoma"/>
                <a:cs typeface="Tahoma"/>
              </a:rPr>
              <a:t>vi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99177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00994"/>
            <a:ext cx="2547620" cy="859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9114">
              <a:lnSpc>
                <a:spcPct val="155500"/>
              </a:lnSpc>
              <a:spcBef>
                <a:spcPts val="100"/>
              </a:spcBef>
            </a:pP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Смирнов </a:t>
            </a:r>
            <a:r>
              <a:rPr sz="850" spc="-85" dirty="0">
                <a:solidFill>
                  <a:srgbClr val="22373A"/>
                </a:solidFill>
                <a:latin typeface="Tahoma"/>
                <a:cs typeface="Tahoma"/>
              </a:rPr>
              <a:t>Д.Р. </a:t>
            </a:r>
            <a:r>
              <a:rPr sz="85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endParaRPr lang="ru-RU" sz="850" spc="-2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 marR="1809114">
              <a:lnSpc>
                <a:spcPct val="155500"/>
              </a:lnSpc>
              <a:spcBef>
                <a:spcPts val="100"/>
              </a:spcBef>
            </a:pPr>
            <a:r>
              <a:rPr lang="ru-RU" sz="850" spc="-25" dirty="0">
                <a:solidFill>
                  <a:srgbClr val="22373A"/>
                </a:solidFill>
                <a:latin typeface="Tahoma"/>
                <a:cs typeface="Tahoma"/>
              </a:rPr>
              <a:t>1 апреля 2023</a:t>
            </a:r>
            <a:endParaRPr sz="850" dirty="0">
              <a:latin typeface="Tahoma"/>
              <a:cs typeface="Tahoma"/>
            </a:endParaRPr>
          </a:p>
          <a:p>
            <a:pPr marL="12700" marR="5080">
              <a:lnSpc>
                <a:spcPct val="226300"/>
              </a:lnSpc>
              <a:spcBef>
                <a:spcPts val="135"/>
              </a:spcBef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 Москва,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 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Объединённый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5" dirty="0">
                <a:solidFill>
                  <a:srgbClr val="22373A"/>
                </a:solidFill>
                <a:latin typeface="Tahoma"/>
                <a:cs typeface="Tahoma"/>
              </a:rPr>
              <a:t>институт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ядерных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исследований,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Дубна,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</a:t>
            </a:r>
            <a:endParaRPr sz="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208" y="2997946"/>
            <a:ext cx="17081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3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Команды редактирования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063AF7-56FF-F855-4321-17A769A8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1" y="1165225"/>
            <a:ext cx="2290762" cy="111265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7E4EBA5-7DC7-C20E-7BE7-7FBFE876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42" y="1453104"/>
            <a:ext cx="2337613" cy="6048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Команды редактирования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3FBA7C-1892-5703-452D-8B63AA74F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" y="1206911"/>
            <a:ext cx="2501900" cy="83102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C30130-B6E8-5AD9-42D6-87FD562E4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51" y="784225"/>
            <a:ext cx="2606155" cy="16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82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Команды редактирования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9" name="Рисунок 8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8F30572B-60B6-8893-590D-2F082E60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842944"/>
            <a:ext cx="3949700" cy="1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687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36746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Команды редактирования в режиме командной строки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189095" cy="5080"/>
            </a:xfrm>
            <a:custGeom>
              <a:avLst/>
              <a:gdLst/>
              <a:ahLst/>
              <a:cxnLst/>
              <a:rect l="l" t="t" r="r" b="b"/>
              <a:pathLst>
                <a:path w="4189095" h="5079">
                  <a:moveTo>
                    <a:pt x="0" y="5060"/>
                  </a:moveTo>
                  <a:lnTo>
                    <a:pt x="0" y="0"/>
                  </a:lnTo>
                  <a:lnTo>
                    <a:pt x="4189096" y="0"/>
                  </a:lnTo>
                  <a:lnTo>
                    <a:pt x="41890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0476" y="2997946"/>
            <a:ext cx="1816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65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65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F9CD7FA8-33D1-BB07-DC6C-D8C7BC67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543918"/>
            <a:ext cx="4406900" cy="22739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64909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Опции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712970" cy="5080"/>
            </a:xfrm>
            <a:custGeom>
              <a:avLst/>
              <a:gdLst/>
              <a:ahLst/>
              <a:cxnLst/>
              <a:rect l="l" t="t" r="r" b="b"/>
              <a:pathLst>
                <a:path w="4712970" h="5079">
                  <a:moveTo>
                    <a:pt x="0" y="5060"/>
                  </a:moveTo>
                  <a:lnTo>
                    <a:pt x="0" y="0"/>
                  </a:lnTo>
                  <a:lnTo>
                    <a:pt x="4712755" y="0"/>
                  </a:lnTo>
                  <a:lnTo>
                    <a:pt x="4712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5632" y="2997946"/>
            <a:ext cx="1765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669FEA-9EA4-8E76-6EBD-E5849561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2" y="1022887"/>
            <a:ext cx="4102100" cy="119907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35115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</a:t>
            </a:r>
            <a:r>
              <a:rPr sz="1200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т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ог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117725" cy="5080"/>
            </a:xfrm>
            <a:custGeom>
              <a:avLst/>
              <a:gdLst/>
              <a:ahLst/>
              <a:cxnLst/>
              <a:rect l="l" t="t" r="r" b="b"/>
              <a:pathLst>
                <a:path w="2117725" h="5080">
                  <a:moveTo>
                    <a:pt x="0" y="5060"/>
                  </a:moveTo>
                  <a:lnTo>
                    <a:pt x="0" y="0"/>
                  </a:lnTo>
                  <a:lnTo>
                    <a:pt x="2117143" y="0"/>
                  </a:lnTo>
                  <a:lnTo>
                    <a:pt x="21171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Вы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47892"/>
            <a:ext cx="4888230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Я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освоил основные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возможности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командной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оболочки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Midnight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Commander.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Приобрел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 навыки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практической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просмотру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каталогов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файлов,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также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манипуляций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ними.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951" y="2997946"/>
            <a:ext cx="21780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650" spc="-3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Информация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35585" cy="5080"/>
            </a:xfrm>
            <a:custGeom>
              <a:avLst/>
              <a:gdLst/>
              <a:ahLst/>
              <a:cxnLst/>
              <a:rect l="l" t="t" r="r" b="b"/>
              <a:pathLst>
                <a:path w="235585" h="5080">
                  <a:moveTo>
                    <a:pt x="0" y="5060"/>
                  </a:moveTo>
                  <a:lnTo>
                    <a:pt x="0" y="0"/>
                  </a:lnTo>
                  <a:lnTo>
                    <a:pt x="235246" y="0"/>
                  </a:lnTo>
                  <a:lnTo>
                    <a:pt x="2352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Докла</a:t>
            </a:r>
            <a:r>
              <a:rPr spc="-15" dirty="0"/>
              <a:t>д</a:t>
            </a:r>
            <a:r>
              <a:rPr spc="15" dirty="0"/>
              <a:t>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1358" y="996534"/>
            <a:ext cx="2620645" cy="12246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Смирнов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Дмитрий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Романович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математика-механика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математического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института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dsmirn2018@gmail.com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lang="en-US" sz="900">
                <a:latin typeface="Tahoma"/>
                <a:cs typeface="Tahoma"/>
              </a:rPr>
              <a:t>https</a:t>
            </a:r>
            <a:r>
              <a:rPr lang="en-US" sz="900" dirty="0">
                <a:latin typeface="Tahoma"/>
                <a:cs typeface="Tahoma"/>
              </a:rPr>
              <a:t>://github.com/SmirnovDm-05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5544" y="2997946"/>
            <a:ext cx="1765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4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Цели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задачи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6349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sz="900" spc="15" dirty="0" err="1">
                <a:solidFill>
                  <a:srgbClr val="22373A"/>
                </a:solidFill>
                <a:latin typeface="Tahoma"/>
                <a:cs typeface="Tahoma"/>
              </a:rPr>
              <a:t>vi</a:t>
            </a: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, установленным по умолчанию практически во всех дистрибутивах.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661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Х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</a:t>
            </a:r>
            <a:r>
              <a:rPr sz="12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аб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оты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06120" cy="5080"/>
            </a:xfrm>
            <a:custGeom>
              <a:avLst/>
              <a:gdLst/>
              <a:ahLst/>
              <a:cxnLst/>
              <a:rect l="l" t="t" r="r" b="b"/>
              <a:pathLst>
                <a:path w="706119" h="5080">
                  <a:moveTo>
                    <a:pt x="0" y="5060"/>
                  </a:moveTo>
                  <a:lnTo>
                    <a:pt x="0" y="0"/>
                  </a:lnTo>
                  <a:lnTo>
                    <a:pt x="705701" y="0"/>
                  </a:lnTo>
                  <a:lnTo>
                    <a:pt x="7057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81915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35" dirty="0">
                <a:solidFill>
                  <a:srgbClr val="F9F9F9"/>
                </a:solidFill>
                <a:latin typeface="Trebuchet MS"/>
                <a:cs typeface="Trebuchet MS"/>
              </a:rPr>
              <a:t>Редактор </a:t>
            </a:r>
            <a:r>
              <a:rPr lang="en-US" sz="1000" spc="35" dirty="0">
                <a:solidFill>
                  <a:srgbClr val="F9F9F9"/>
                </a:solidFill>
                <a:latin typeface="Trebuchet MS"/>
                <a:cs typeface="Trebuchet MS"/>
              </a:rPr>
              <a:t>vi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5056315" cy="783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В большинстве дистрибутивов Linux в качестве текстового редактора по умолчанию устанавливается интерактивный экранный редактор </a:t>
            </a: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vi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(Visual </a:t>
            </a: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display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editor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).Редактор </a:t>
            </a: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vi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имеет три режима работы: командный режим, режим вставки, режим последней (или командной) строки.</a:t>
            </a:r>
            <a:endParaRPr lang="en-US"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905" y="2997946"/>
            <a:ext cx="1778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267271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Командный режим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5056315" cy="98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Командный режим — предназначен для ввода команд редактирования и навигации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поредактируемому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 файлу. В этом режиме нельзя редактировать файл, мы можем его просматривать, перемещать курсор и удалять целые строки. Для управления в этом режиме используются специальные клавиши. Переход в командный режим осуществляется нажатием клавиши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Esc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572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Основные группы команд редактора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200831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EFDA52-5E84-71EC-1454-224EDA0A0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1" y="1147687"/>
            <a:ext cx="2623820" cy="949476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в помещении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B19A08-3C72-20F8-19F7-CE7DA7B3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56" y="1147687"/>
            <a:ext cx="2664658" cy="94947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Основные группы команд редактора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200831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16B654-83C8-5947-5D9B-B6D7C4FB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159812"/>
            <a:ext cx="2538412" cy="86358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E3A10D-F8A4-950E-4D1D-03E07B4E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164893"/>
            <a:ext cx="2304401" cy="8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85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241</Words>
  <Application>Microsoft Office PowerPoint</Application>
  <PresentationFormat>Произвольный</PresentationFormat>
  <Paragraphs>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Tahoma</vt:lpstr>
      <vt:lpstr>Trebuchet MS</vt:lpstr>
      <vt:lpstr>Office Theme</vt:lpstr>
      <vt:lpstr>Лабораторная работа № 7</vt:lpstr>
      <vt:lpstr>Презентация PowerPoint</vt:lpstr>
      <vt:lpstr>Докладчик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7 - Командная оболочка Midnight Commander</dc:title>
  <dc:creator>Смирнов Д.Р.</dc:creator>
  <cp:lastModifiedBy>Смирнов Дмитрий Романович</cp:lastModifiedBy>
  <cp:revision>4</cp:revision>
  <dcterms:created xsi:type="dcterms:W3CDTF">2023-03-25T19:33:10Z</dcterms:created>
  <dcterms:modified xsi:type="dcterms:W3CDTF">2023-04-01T18:24:52Z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2023-03-25T00:00:00Z</vt:filetime>
  </property>
</Properties>
</file>