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4" d="100"/>
          <a:sy n="164" d="100"/>
        </p:scale>
        <p:origin x="1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46267"/>
            <a:ext cx="5071211" cy="817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696980"/>
            <a:ext cx="31591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5" dirty="0">
                <a:solidFill>
                  <a:srgbClr val="22373A"/>
                </a:solidFill>
              </a:rPr>
              <a:t>Презентация</a:t>
            </a:r>
            <a:r>
              <a:rPr sz="1200" spc="-50" dirty="0">
                <a:solidFill>
                  <a:srgbClr val="22373A"/>
                </a:solidFill>
              </a:rPr>
              <a:t> </a:t>
            </a:r>
            <a:r>
              <a:rPr sz="1200" spc="55" dirty="0">
                <a:solidFill>
                  <a:srgbClr val="22373A"/>
                </a:solidFill>
              </a:rPr>
              <a:t>по</a:t>
            </a:r>
            <a:r>
              <a:rPr sz="1200" spc="-50" dirty="0">
                <a:solidFill>
                  <a:srgbClr val="22373A"/>
                </a:solidFill>
              </a:rPr>
              <a:t> </a:t>
            </a:r>
            <a:r>
              <a:rPr sz="1200" spc="30" dirty="0">
                <a:solidFill>
                  <a:srgbClr val="22373A"/>
                </a:solidFill>
              </a:rPr>
              <a:t>лабораторной</a:t>
            </a:r>
            <a:r>
              <a:rPr sz="1200" spc="-45" dirty="0">
                <a:solidFill>
                  <a:srgbClr val="22373A"/>
                </a:solidFill>
              </a:rPr>
              <a:t> </a:t>
            </a:r>
            <a:r>
              <a:rPr sz="1200" spc="15" dirty="0">
                <a:solidFill>
                  <a:srgbClr val="22373A"/>
                </a:solidFill>
              </a:rPr>
              <a:t>работе</a:t>
            </a:r>
            <a:r>
              <a:rPr sz="1200" spc="-50" dirty="0">
                <a:solidFill>
                  <a:srgbClr val="22373A"/>
                </a:solidFill>
              </a:rPr>
              <a:t> </a:t>
            </a:r>
            <a:r>
              <a:rPr sz="1200" spc="55" dirty="0">
                <a:solidFill>
                  <a:srgbClr val="22373A"/>
                </a:solidFill>
              </a:rPr>
              <a:t>№14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1002037"/>
            <a:ext cx="134302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Именованные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каналы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400905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5046" y="1602721"/>
            <a:ext cx="2345055" cy="849463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65"/>
              </a:spcBef>
            </a:pPr>
            <a:r>
              <a:rPr lang="ru-RU" sz="850" spc="-5" dirty="0">
                <a:solidFill>
                  <a:srgbClr val="22373A"/>
                </a:solidFill>
                <a:latin typeface="Tahoma"/>
                <a:cs typeface="Tahoma"/>
              </a:rPr>
              <a:t>Смирнов Д.Р.</a:t>
            </a:r>
            <a:endParaRPr sz="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ru-RU" sz="850" spc="-65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850" spc="15" dirty="0">
                <a:solidFill>
                  <a:srgbClr val="22373A"/>
                </a:solidFill>
                <a:latin typeface="Tahoma"/>
                <a:cs typeface="Tahoma"/>
              </a:rPr>
              <a:t>мая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200</a:t>
            </a:r>
            <a:r>
              <a:rPr lang="ru-RU" sz="850" spc="-3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endParaRPr sz="850" dirty="0">
              <a:latin typeface="Tahoma"/>
              <a:cs typeface="Tahoma"/>
            </a:endParaRPr>
          </a:p>
          <a:p>
            <a:pPr marL="14604" marR="5080">
              <a:lnSpc>
                <a:spcPct val="226300"/>
              </a:lnSpc>
              <a:spcBef>
                <a:spcPts val="135"/>
              </a:spcBef>
            </a:pP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народов,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Москва,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Россия </a:t>
            </a:r>
            <a:r>
              <a:rPr sz="650" spc="-1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5" dirty="0">
                <a:solidFill>
                  <a:srgbClr val="22373A"/>
                </a:solidFill>
                <a:latin typeface="Tahoma"/>
                <a:cs typeface="Tahoma"/>
              </a:rPr>
              <a:t>Факультет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Физико-математических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3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естественных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наук</a:t>
            </a:r>
            <a:endParaRPr sz="6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4931" y="2997946"/>
            <a:ext cx="14668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9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82804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Результаты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1725295" cy="5080"/>
            </a:xfrm>
            <a:custGeom>
              <a:avLst/>
              <a:gdLst/>
              <a:ahLst/>
              <a:cxnLst/>
              <a:rect l="l" t="t" r="r" b="b"/>
              <a:pathLst>
                <a:path w="1725295" h="5080">
                  <a:moveTo>
                    <a:pt x="0" y="5060"/>
                  </a:moveTo>
                  <a:lnTo>
                    <a:pt x="0" y="0"/>
                  </a:lnTo>
                  <a:lnTo>
                    <a:pt x="1725105" y="0"/>
                  </a:lnTo>
                  <a:lnTo>
                    <a:pt x="17251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12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Вы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во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д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120640" cy="5080"/>
            </a:xfrm>
            <a:custGeom>
              <a:avLst/>
              <a:gdLst/>
              <a:ahLst/>
              <a:cxnLst/>
              <a:rect l="l" t="t" r="r" b="b"/>
              <a:pathLst>
                <a:path w="5120640" h="5079">
                  <a:moveTo>
                    <a:pt x="0" y="5060"/>
                  </a:moveTo>
                  <a:lnTo>
                    <a:pt x="0" y="0"/>
                  </a:lnTo>
                  <a:lnTo>
                    <a:pt x="5120046" y="0"/>
                  </a:lnTo>
                  <a:lnTo>
                    <a:pt x="512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91115"/>
            <a:ext cx="3837304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Я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приобрел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практические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навыки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работы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именованными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файлами.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4187" y="2997946"/>
            <a:ext cx="15748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65" dirty="0">
                <a:solidFill>
                  <a:srgbClr val="22373A"/>
                </a:solidFill>
                <a:latin typeface="Tahoma"/>
                <a:cs typeface="Tahoma"/>
              </a:rPr>
              <a:t>8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9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Информация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287655" cy="5080"/>
            </a:xfrm>
            <a:custGeom>
              <a:avLst/>
              <a:gdLst/>
              <a:ahLst/>
              <a:cxnLst/>
              <a:rect l="l" t="t" r="r" b="b"/>
              <a:pathLst>
                <a:path w="287655" h="5080">
                  <a:moveTo>
                    <a:pt x="0" y="5060"/>
                  </a:moveTo>
                  <a:lnTo>
                    <a:pt x="0" y="0"/>
                  </a:lnTo>
                  <a:lnTo>
                    <a:pt x="287523" y="0"/>
                  </a:lnTo>
                  <a:lnTo>
                    <a:pt x="2875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6705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Докла</a:t>
            </a:r>
            <a:r>
              <a:rPr spc="-15" dirty="0"/>
              <a:t>д</a:t>
            </a:r>
            <a:r>
              <a:rPr spc="15" dirty="0"/>
              <a:t>чик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280160" cy="5080"/>
            </a:xfrm>
            <a:custGeom>
              <a:avLst/>
              <a:gdLst/>
              <a:ahLst/>
              <a:cxnLst/>
              <a:rect l="l" t="t" r="r" b="b"/>
              <a:pathLst>
                <a:path w="1280160" h="5079">
                  <a:moveTo>
                    <a:pt x="0" y="5060"/>
                  </a:moveTo>
                  <a:lnTo>
                    <a:pt x="0" y="0"/>
                  </a:lnTo>
                  <a:lnTo>
                    <a:pt x="1280055" y="0"/>
                  </a:lnTo>
                  <a:lnTo>
                    <a:pt x="128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1358" y="996534"/>
            <a:ext cx="3351529" cy="12128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Смирнов Дмитрий Романович</a:t>
            </a:r>
            <a:endParaRPr sz="900" dirty="0">
              <a:latin typeface="Tahoma"/>
              <a:cs typeface="Tahoma"/>
            </a:endParaRPr>
          </a:p>
          <a:p>
            <a:pPr marL="115570" marR="5080" indent="-103505">
              <a:lnSpc>
                <a:spcPct val="144300"/>
              </a:lnSpc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бакалавр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направления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компьютерная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информационные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науки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ученик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кафедры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информационных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технологий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народов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lang="en-US" sz="900" spc="10" dirty="0">
                <a:solidFill>
                  <a:srgbClr val="22373A"/>
                </a:solidFill>
                <a:latin typeface="Tahoma"/>
                <a:cs typeface="Tahoma"/>
              </a:rPr>
              <a:t>dsmirn2018@gmail.com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7980" y="1067840"/>
            <a:ext cx="1511914" cy="10471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19254" y="2997946"/>
            <a:ext cx="15240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4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/9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10642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во</a:t>
            </a:r>
            <a:r>
              <a:rPr sz="1200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дная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часть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575310" cy="5080"/>
            </a:xfrm>
            <a:custGeom>
              <a:avLst/>
              <a:gdLst/>
              <a:ahLst/>
              <a:cxnLst/>
              <a:rect l="l" t="t" r="r" b="b"/>
              <a:pathLst>
                <a:path w="575310" h="5080">
                  <a:moveTo>
                    <a:pt x="0" y="5060"/>
                  </a:moveTo>
                  <a:lnTo>
                    <a:pt x="0" y="0"/>
                  </a:lnTo>
                  <a:lnTo>
                    <a:pt x="575047" y="0"/>
                  </a:lnTo>
                  <a:lnTo>
                    <a:pt x="57504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8902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Цели</a:t>
            </a:r>
            <a:r>
              <a:rPr sz="1000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000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задачи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1360" y="1591115"/>
            <a:ext cx="4173854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125"/>
              </a:spcBef>
              <a:buChar char="•"/>
              <a:tabLst>
                <a:tab pos="116205" algn="l"/>
              </a:tabLst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Приобретение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практических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навыков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работы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именованными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каналами.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372" y="2997946"/>
            <a:ext cx="15176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650" spc="7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9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8509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Х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</a:t>
            </a:r>
            <a:r>
              <a:rPr sz="1200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д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аб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862965" cy="5080"/>
            </a:xfrm>
            <a:custGeom>
              <a:avLst/>
              <a:gdLst/>
              <a:ahLst/>
              <a:cxnLst/>
              <a:rect l="l" t="t" r="r" b="b"/>
              <a:pathLst>
                <a:path w="862964" h="5080">
                  <a:moveTo>
                    <a:pt x="0" y="5060"/>
                  </a:moveTo>
                  <a:lnTo>
                    <a:pt x="0" y="0"/>
                  </a:lnTo>
                  <a:lnTo>
                    <a:pt x="862532" y="0"/>
                  </a:lnTo>
                  <a:lnTo>
                    <a:pt x="8625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1614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Файлы</a:t>
            </a:r>
            <a:r>
              <a:rPr spc="-70" dirty="0"/>
              <a:t> </a:t>
            </a:r>
            <a:r>
              <a:rPr spc="20" dirty="0"/>
              <a:t>программы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22" y="0"/>
                  </a:lnTo>
                  <a:lnTo>
                    <a:pt x="2560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04091"/>
            <a:ext cx="5075555" cy="7837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Я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создал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каталог </a:t>
            </a:r>
            <a:r>
              <a:rPr sz="900" spc="-65" dirty="0">
                <a:solidFill>
                  <a:srgbClr val="22373A"/>
                </a:solidFill>
                <a:latin typeface="Tahoma"/>
                <a:cs typeface="Tahoma"/>
              </a:rPr>
              <a:t>14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в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нем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создал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файлы: client.c,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client2.c,common.h,server.c.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Основы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программ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я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взял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файла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 лабораторной. </a:t>
            </a:r>
            <a:r>
              <a:rPr sz="900" spc="35" dirty="0" err="1">
                <a:solidFill>
                  <a:srgbClr val="22373A"/>
                </a:solidFill>
                <a:latin typeface="Tahoma"/>
                <a:cs typeface="Tahoma"/>
              </a:rPr>
              <a:t>Файл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server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отвечает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за создание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сервера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работы.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Файл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common.h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содержит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все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используемые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библиотеки.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Файл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client2.c,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client.c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содержит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код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работы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пользователей.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7629" y="2997946"/>
            <a:ext cx="15430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650" spc="7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9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2" name="Рисунок 11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56CB786-AA41-EA26-7DB5-259D38331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276818"/>
            <a:ext cx="2081213" cy="181304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8636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70" dirty="0">
                <a:solidFill>
                  <a:srgbClr val="F9F9F9"/>
                </a:solidFill>
                <a:latin typeface="Trebuchet MS"/>
                <a:cs typeface="Trebuchet MS"/>
              </a:rPr>
              <a:t>Ф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айл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Ma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k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efi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200400" cy="5080"/>
            </a:xfrm>
            <a:custGeom>
              <a:avLst/>
              <a:gdLst/>
              <a:ahLst/>
              <a:cxnLst/>
              <a:rect l="l" t="t" r="r" b="b"/>
              <a:pathLst>
                <a:path w="3200400" h="5079">
                  <a:moveTo>
                    <a:pt x="0" y="5060"/>
                  </a:moveTo>
                  <a:lnTo>
                    <a:pt x="0" y="0"/>
                  </a:lnTo>
                  <a:lnTo>
                    <a:pt x="3200050" y="0"/>
                  </a:lnTo>
                  <a:lnTo>
                    <a:pt x="32000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502539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Код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22373A"/>
                </a:solidFill>
                <a:latin typeface="Tahoma"/>
                <a:cs typeface="Tahoma"/>
              </a:rPr>
              <a:t>файла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 err="1">
                <a:solidFill>
                  <a:srgbClr val="22373A"/>
                </a:solidFill>
                <a:latin typeface="Tahoma"/>
                <a:cs typeface="Tahoma"/>
              </a:rPr>
              <a:t>makefile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создает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сами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программы.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Когда 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у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нас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написаны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текстовые файлы,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makefile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создает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программы.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296" y="2997946"/>
            <a:ext cx="15176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r>
              <a:rPr sz="650" spc="7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9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1" name="Рисунок 10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E978836-8B79-B37E-2B69-58A8A56B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940110"/>
            <a:ext cx="4254500" cy="19434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0541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Зап</a:t>
            </a:r>
            <a:r>
              <a:rPr spc="10" dirty="0"/>
              <a:t>у</a:t>
            </a:r>
            <a:r>
              <a:rPr spc="-5" dirty="0"/>
              <a:t>ск</a:t>
            </a:r>
            <a:r>
              <a:rPr spc="-35" dirty="0"/>
              <a:t> </a:t>
            </a:r>
            <a:r>
              <a:rPr spc="30" dirty="0"/>
              <a:t>прог</a:t>
            </a:r>
            <a:r>
              <a:rPr spc="25" dirty="0"/>
              <a:t>р</a:t>
            </a:r>
            <a:r>
              <a:rPr spc="5" dirty="0"/>
              <a:t>амм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47294" y="746267"/>
            <a:ext cx="5071211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pc="25" dirty="0"/>
              <a:t>Программы я </a:t>
            </a:r>
            <a:r>
              <a:rPr spc="15" dirty="0"/>
              <a:t>запускаю с </a:t>
            </a:r>
            <a:r>
              <a:rPr spc="-5" dirty="0"/>
              <a:t>двух </a:t>
            </a:r>
            <a:r>
              <a:rPr spc="10" dirty="0"/>
              <a:t>консолей. </a:t>
            </a:r>
            <a:r>
              <a:rPr spc="-30" dirty="0"/>
              <a:t>Так </a:t>
            </a:r>
            <a:r>
              <a:rPr spc="15" dirty="0"/>
              <a:t>как </a:t>
            </a:r>
            <a:r>
              <a:rPr spc="25" dirty="0"/>
              <a:t>программа </a:t>
            </a:r>
            <a:r>
              <a:rPr spc="15" dirty="0"/>
              <a:t>расчитана для </a:t>
            </a:r>
            <a:r>
              <a:rPr spc="-5" dirty="0"/>
              <a:t>двух </a:t>
            </a:r>
            <a:r>
              <a:rPr dirty="0"/>
              <a:t> </a:t>
            </a:r>
            <a:r>
              <a:rPr spc="10" dirty="0"/>
              <a:t>пользователей,</a:t>
            </a:r>
            <a:r>
              <a:rPr spc="-30" dirty="0"/>
              <a:t> </a:t>
            </a:r>
            <a:r>
              <a:rPr spc="-5" dirty="0"/>
              <a:t>то</a:t>
            </a:r>
            <a:r>
              <a:rPr spc="-25" dirty="0"/>
              <a:t> </a:t>
            </a:r>
            <a:r>
              <a:rPr spc="25" dirty="0"/>
              <a:t>я</a:t>
            </a:r>
            <a:r>
              <a:rPr spc="-25" dirty="0"/>
              <a:t> </a:t>
            </a:r>
            <a:r>
              <a:rPr spc="20" dirty="0"/>
              <a:t>имитирую</a:t>
            </a:r>
            <a:r>
              <a:rPr spc="-25" dirty="0"/>
              <a:t> </a:t>
            </a:r>
            <a:r>
              <a:rPr spc="15" dirty="0"/>
              <a:t>второго</a:t>
            </a:r>
            <a:r>
              <a:rPr spc="-25" dirty="0"/>
              <a:t> </a:t>
            </a:r>
            <a:r>
              <a:rPr spc="15" dirty="0"/>
              <a:t>пользователя</a:t>
            </a:r>
            <a:r>
              <a:rPr spc="-25" dirty="0"/>
              <a:t> </a:t>
            </a:r>
            <a:r>
              <a:rPr spc="20" dirty="0"/>
              <a:t>второй</a:t>
            </a:r>
            <a:r>
              <a:rPr spc="-30" dirty="0"/>
              <a:t> </a:t>
            </a:r>
            <a:r>
              <a:rPr spc="10" dirty="0"/>
              <a:t>консолью.</a:t>
            </a:r>
            <a:r>
              <a:rPr spc="-25" dirty="0"/>
              <a:t> </a:t>
            </a:r>
            <a:endParaRPr spc="5" dirty="0"/>
          </a:p>
        </p:txBody>
      </p:sp>
      <p:sp>
        <p:nvSpPr>
          <p:cNvPr id="10" name="object 10"/>
          <p:cNvSpPr txBox="1"/>
          <p:nvPr/>
        </p:nvSpPr>
        <p:spPr>
          <a:xfrm>
            <a:off x="5517108" y="2997946"/>
            <a:ext cx="1549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r>
              <a:rPr sz="650" spc="7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9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78A348F-876C-3164-1A2C-21A08177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513575"/>
            <a:ext cx="4787900" cy="53479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203</Words>
  <Application>Microsoft Office PowerPoint</Application>
  <PresentationFormat>Произвольный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Tahoma</vt:lpstr>
      <vt:lpstr>Trebuchet MS</vt:lpstr>
      <vt:lpstr>Office Theme</vt:lpstr>
      <vt:lpstr>Презентация по лабораторной работе №14</vt:lpstr>
      <vt:lpstr>Презентация PowerPoint</vt:lpstr>
      <vt:lpstr>Докладчик</vt:lpstr>
      <vt:lpstr>Презентация PowerPoint</vt:lpstr>
      <vt:lpstr>Презентация PowerPoint</vt:lpstr>
      <vt:lpstr>Презентация PowerPoint</vt:lpstr>
      <vt:lpstr>Файлы программы</vt:lpstr>
      <vt:lpstr>Презентация PowerPoint</vt:lpstr>
      <vt:lpstr>Запуск программ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№14 - Именованные каналы</dc:title>
  <dc:creator>Лушин А.А.</dc:creator>
  <cp:lastModifiedBy>Дмитрий Смирнов</cp:lastModifiedBy>
  <cp:revision>1</cp:revision>
  <dcterms:created xsi:type="dcterms:W3CDTF">2023-05-13T16:54:26Z</dcterms:created>
  <dcterms:modified xsi:type="dcterms:W3CDTF">2023-05-13T17:02:17Z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2023-05-13T00:00:00Z</vt:filetime>
  </property>
</Properties>
</file>