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1287" y="70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722" y="700642"/>
            <a:ext cx="4826355" cy="194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lusin5745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96980"/>
            <a:ext cx="3141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22373A"/>
                </a:solidFill>
              </a:rPr>
              <a:t>Презентация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20" dirty="0">
                <a:solidFill>
                  <a:srgbClr val="22373A"/>
                </a:solidFill>
              </a:rPr>
              <a:t>по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20" dirty="0">
                <a:solidFill>
                  <a:srgbClr val="22373A"/>
                </a:solidFill>
              </a:rPr>
              <a:t>лабораторной</a:t>
            </a:r>
            <a:r>
              <a:rPr sz="1200" spc="25" dirty="0">
                <a:solidFill>
                  <a:srgbClr val="22373A"/>
                </a:solidFill>
              </a:rPr>
              <a:t> работе </a:t>
            </a:r>
            <a:r>
              <a:rPr sz="1200" spc="-40" dirty="0">
                <a:solidFill>
                  <a:srgbClr val="22373A"/>
                </a:solidFill>
              </a:rPr>
              <a:t>№11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347294" y="1002037"/>
            <a:ext cx="448691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Программирование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командном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процессоре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ОС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UNIX.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Ветвления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циклы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400905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5046" y="1602721"/>
            <a:ext cx="2345055" cy="84946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65"/>
              </a:spcBef>
            </a:pPr>
            <a:r>
              <a:rPr lang="ru-RU" sz="850" spc="-5" dirty="0">
                <a:solidFill>
                  <a:srgbClr val="22373A"/>
                </a:solidFill>
                <a:latin typeface="Tahoma"/>
                <a:cs typeface="Tahoma"/>
              </a:rPr>
              <a:t>Смирнов Д.Р</a:t>
            </a:r>
            <a:endParaRPr sz="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ru-RU" sz="850" spc="-65" dirty="0">
                <a:solidFill>
                  <a:srgbClr val="22373A"/>
                </a:solidFill>
                <a:latin typeface="Tahoma"/>
                <a:cs typeface="Tahoma"/>
              </a:rPr>
              <a:t>5 мая 2004</a:t>
            </a:r>
            <a:endParaRPr sz="850" dirty="0">
              <a:latin typeface="Tahoma"/>
              <a:cs typeface="Tahoma"/>
            </a:endParaRPr>
          </a:p>
          <a:p>
            <a:pPr marL="14604" marR="5080">
              <a:lnSpc>
                <a:spcPct val="226300"/>
              </a:lnSpc>
              <a:spcBef>
                <a:spcPts val="135"/>
              </a:spcBef>
            </a:pP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народов,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 </a:t>
            </a:r>
            <a:r>
              <a:rPr sz="650" spc="-1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5" dirty="0">
                <a:solidFill>
                  <a:srgbClr val="22373A"/>
                </a:solidFill>
                <a:latin typeface="Tahoma"/>
                <a:cs typeface="Tahoma"/>
              </a:rPr>
              <a:t>Факультет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Физико-математических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3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естественных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наук</a:t>
            </a:r>
            <a:endParaRPr sz="6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1150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Четвертый</a:t>
            </a:r>
            <a:r>
              <a:rPr spc="-20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34" y="0"/>
                  </a:lnTo>
                  <a:lnTo>
                    <a:pt x="40320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62855" cy="584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Четвертый командный файл, с помощью команды </a:t>
            </a:r>
            <a:r>
              <a:rPr lang="ru-RU" sz="900" spc="20" dirty="0" err="1">
                <a:solidFill>
                  <a:srgbClr val="22373A"/>
                </a:solidFill>
                <a:latin typeface="Tahoma"/>
                <a:cs typeface="Tahoma"/>
              </a:rPr>
              <a:t>tar</a:t>
            </a: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 запаковывает в архив все файлы в указанной директории. Я модифицировал его так, чтобы запаковывались только те файлы, которые были изменены менее недели тому назад.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A992C9-7EFF-0F5C-F8E2-706BCDAF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" y="1089592"/>
            <a:ext cx="3452812" cy="20503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Результаты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1811655" cy="5080"/>
            </a:xfrm>
            <a:custGeom>
              <a:avLst/>
              <a:gdLst/>
              <a:ahLst/>
              <a:cxnLst/>
              <a:rect l="l" t="t" r="r" b="b"/>
              <a:pathLst>
                <a:path w="1811654" h="5080">
                  <a:moveTo>
                    <a:pt x="0" y="5060"/>
                  </a:moveTo>
                  <a:lnTo>
                    <a:pt x="0" y="0"/>
                  </a:lnTo>
                  <a:lnTo>
                    <a:pt x="1811338" y="0"/>
                  </a:lnTo>
                  <a:lnTo>
                    <a:pt x="18113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</a:t>
            </a:r>
            <a:r>
              <a:rPr spc="-15" dirty="0"/>
              <a:t>в</a:t>
            </a:r>
            <a:r>
              <a:rPr spc="30" dirty="0"/>
              <a:t>о</a:t>
            </a:r>
            <a:r>
              <a:rPr dirty="0"/>
              <a:t>д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184140" cy="5080"/>
            </a:xfrm>
            <a:custGeom>
              <a:avLst/>
              <a:gdLst/>
              <a:ahLst/>
              <a:cxnLst/>
              <a:rect l="l" t="t" r="r" b="b"/>
              <a:pathLst>
                <a:path w="5184140" h="5079">
                  <a:moveTo>
                    <a:pt x="0" y="5060"/>
                  </a:moveTo>
                  <a:lnTo>
                    <a:pt x="0" y="0"/>
                  </a:lnTo>
                  <a:lnTo>
                    <a:pt x="5184031" y="0"/>
                  </a:lnTo>
                  <a:lnTo>
                    <a:pt x="51840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0634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-5" dirty="0">
                <a:solidFill>
                  <a:srgbClr val="22373A"/>
                </a:solidFill>
                <a:latin typeface="Tahoma"/>
                <a:cs typeface="Tahoma"/>
              </a:rPr>
              <a:t>Я изучил основы программирования в оболочке OC UNIX, А также научился писать более сложные командные файлы с использованием логических управляющих функций и циклов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Информация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59079" cy="5080"/>
            </a:xfrm>
            <a:custGeom>
              <a:avLst/>
              <a:gdLst/>
              <a:ahLst/>
              <a:cxnLst/>
              <a:rect l="l" t="t" r="r" b="b"/>
              <a:pathLst>
                <a:path w="259080" h="5080">
                  <a:moveTo>
                    <a:pt x="0" y="5060"/>
                  </a:moveTo>
                  <a:lnTo>
                    <a:pt x="0" y="0"/>
                  </a:lnTo>
                  <a:lnTo>
                    <a:pt x="258779" y="0"/>
                  </a:lnTo>
                  <a:lnTo>
                    <a:pt x="2587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</a:t>
            </a:r>
            <a:r>
              <a:rPr spc="-25" dirty="0"/>
              <a:t>д</a:t>
            </a:r>
            <a:r>
              <a:rPr spc="-20" dirty="0"/>
              <a:t>чик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358" y="996508"/>
            <a:ext cx="3351529" cy="12128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Смирнов Дмитрий Романович</a:t>
            </a:r>
            <a:endParaRPr sz="900" dirty="0">
              <a:latin typeface="Tahoma"/>
              <a:cs typeface="Tahoma"/>
            </a:endParaRPr>
          </a:p>
          <a:p>
            <a:pPr marL="115570" marR="5080" indent="-103505">
              <a:lnSpc>
                <a:spcPct val="144300"/>
              </a:lnSpc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бакалавр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направления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компьютерная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информационные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науки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ученик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кафедры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информационных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технологий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lang="en-US" sz="900" spc="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dsmirn2018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@gmail.com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7980" y="471436"/>
            <a:ext cx="1511983" cy="22399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0642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Вводная</a:t>
            </a:r>
            <a:r>
              <a:rPr sz="1200" spc="-5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часть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517525" cy="5080"/>
            </a:xfrm>
            <a:custGeom>
              <a:avLst/>
              <a:gdLst/>
              <a:ahLst/>
              <a:cxnLst/>
              <a:rect l="l" t="t" r="r" b="b"/>
              <a:pathLst>
                <a:path w="517525" h="5080">
                  <a:moveTo>
                    <a:pt x="0" y="5060"/>
                  </a:moveTo>
                  <a:lnTo>
                    <a:pt x="0" y="0"/>
                  </a:lnTo>
                  <a:lnTo>
                    <a:pt x="517519" y="0"/>
                  </a:lnTo>
                  <a:lnTo>
                    <a:pt x="5175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8902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Цели</a:t>
            </a:r>
            <a:r>
              <a:rPr spc="-10" dirty="0"/>
              <a:t> </a:t>
            </a:r>
            <a:r>
              <a:rPr spc="-15" dirty="0"/>
              <a:t>и</a:t>
            </a:r>
            <a:r>
              <a:rPr spc="-10" dirty="0"/>
              <a:t> </a:t>
            </a:r>
            <a:r>
              <a:rPr spc="10" dirty="0"/>
              <a:t>задачи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360" y="1340030"/>
            <a:ext cx="489013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44300"/>
              </a:lnSpc>
              <a:spcBef>
                <a:spcPts val="95"/>
              </a:spcBef>
              <a:buChar char="•"/>
              <a:tabLst>
                <a:tab pos="116205" algn="l"/>
              </a:tabLst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Изучить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основы программирования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оболочке 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ОС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UNIX.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Научится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писать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более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сложные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командные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файлы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использованием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логических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управляющих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конструкций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циклов.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8509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2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Х</a:t>
            </a:r>
            <a:r>
              <a:rPr sz="1200" spc="4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о</a:t>
            </a:r>
            <a:r>
              <a:rPr sz="120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д</a:t>
            </a:r>
            <a:r>
              <a:rPr sz="1200" spc="3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р</a:t>
            </a:r>
            <a:r>
              <a:rPr sz="1200" spc="5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аб</a:t>
            </a:r>
            <a:r>
              <a:rPr sz="1200" spc="3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о</a:t>
            </a:r>
            <a:r>
              <a:rPr sz="1200" spc="-2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ты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776605" cy="5080"/>
            </a:xfrm>
            <a:custGeom>
              <a:avLst/>
              <a:gdLst/>
              <a:ahLst/>
              <a:cxnLst/>
              <a:rect l="l" t="t" r="r" b="b"/>
              <a:pathLst>
                <a:path w="776605" h="5080">
                  <a:moveTo>
                    <a:pt x="0" y="5060"/>
                  </a:moveTo>
                  <a:lnTo>
                    <a:pt x="0" y="0"/>
                  </a:lnTo>
                  <a:lnTo>
                    <a:pt x="776299" y="0"/>
                  </a:lnTo>
                  <a:lnTo>
                    <a:pt x="7762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9423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Первый</a:t>
            </a:r>
            <a:r>
              <a:rPr spc="-30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481330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Используя команды </a:t>
            </a:r>
            <a:r>
              <a:rPr lang="ru-RU" sz="900" spc="15" dirty="0" err="1">
                <a:solidFill>
                  <a:srgbClr val="22373A"/>
                </a:solidFill>
                <a:latin typeface="Tahoma"/>
                <a:cs typeface="Tahoma"/>
              </a:rPr>
              <a:t>getopts</a:t>
            </a: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900" spc="15" dirty="0" err="1">
                <a:solidFill>
                  <a:srgbClr val="22373A"/>
                </a:solidFill>
                <a:latin typeface="Tahoma"/>
                <a:cs typeface="Tahoma"/>
              </a:rPr>
              <a:t>grep</a:t>
            </a: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 я написал файл, анализирующий командную строку с ключами. Он находил необходимые строки и записывал их в другом файле. 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61C7D4-A9AF-B179-A3EE-4F46F7D1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923076"/>
            <a:ext cx="2919412" cy="21011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9017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Второй</a:t>
            </a:r>
            <a:r>
              <a:rPr spc="-25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380645"/>
            <a:ext cx="5078095" cy="584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Я написал программу на языке Си, которая вводит число и определяет, является ли оно больше нуля, меньше нуля или равно нулю. Затем программа завершается с помощью функции </a:t>
            </a:r>
            <a:r>
              <a:rPr lang="ru-RU" sz="900" spc="20" dirty="0" err="1">
                <a:solidFill>
                  <a:srgbClr val="22373A"/>
                </a:solidFill>
                <a:latin typeface="Tahoma"/>
                <a:cs typeface="Tahoma"/>
              </a:rPr>
              <a:t>exit</a:t>
            </a: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(n), передавая информацию в о коде завершения в оболочку.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61B299-D770-1A8C-DA7D-56BACE09E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041554"/>
            <a:ext cx="1219200" cy="21204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8890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Третий</a:t>
            </a:r>
            <a:r>
              <a:rPr spc="-35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64125" cy="584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 написал командный файл, создающий указанное число файлов, пронумерованных последовательно от 1 до 𝑁. Этот же командный файл умеет удалять все созданные им файлы.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9FC113-23AE-D3E7-A6C4-8E1A6D868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8" y="1080880"/>
            <a:ext cx="5362575" cy="18192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256</Words>
  <Application>Microsoft Office PowerPoint</Application>
  <PresentationFormat>Произвольный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Georgia</vt:lpstr>
      <vt:lpstr>Tahoma</vt:lpstr>
      <vt:lpstr>Office Theme</vt:lpstr>
      <vt:lpstr>Презентация по лабораторной работе №11</vt:lpstr>
      <vt:lpstr>Презентация PowerPoint</vt:lpstr>
      <vt:lpstr>Докладчик</vt:lpstr>
      <vt:lpstr>Презентация PowerPoint</vt:lpstr>
      <vt:lpstr>Цели и задачи</vt:lpstr>
      <vt:lpstr>Презентация PowerPoint</vt:lpstr>
      <vt:lpstr>Первый скрипт</vt:lpstr>
      <vt:lpstr>Второй скрипт</vt:lpstr>
      <vt:lpstr>Третий скрипт</vt:lpstr>
      <vt:lpstr>Четвертый скрипт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№11 - Программирование в командном процессоре ОС UNIX. Ветвления и циклы</dc:title>
  <dc:creator>Лушин А.А.</dc:creator>
  <cp:lastModifiedBy>Смирнов Дмитрий Романович</cp:lastModifiedBy>
  <cp:revision>1</cp:revision>
  <dcterms:created xsi:type="dcterms:W3CDTF">2023-04-22T17:26:04Z</dcterms:created>
  <dcterms:modified xsi:type="dcterms:W3CDTF">2023-04-22T17:36:31Z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2023-04-22T00:00:00Z</vt:filetime>
  </property>
</Properties>
</file>