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722" y="700642"/>
            <a:ext cx="4826355" cy="194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7747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lusin5745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96980"/>
            <a:ext cx="314134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22373A"/>
                </a:solidFill>
              </a:rPr>
              <a:t>Презентация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20" dirty="0">
                <a:solidFill>
                  <a:srgbClr val="22373A"/>
                </a:solidFill>
              </a:rPr>
              <a:t>по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20" dirty="0">
                <a:solidFill>
                  <a:srgbClr val="22373A"/>
                </a:solidFill>
              </a:rPr>
              <a:t>лабораторной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25" dirty="0" err="1">
                <a:solidFill>
                  <a:srgbClr val="22373A"/>
                </a:solidFill>
              </a:rPr>
              <a:t>работе</a:t>
            </a:r>
            <a:r>
              <a:rPr sz="1200" spc="25" dirty="0">
                <a:solidFill>
                  <a:srgbClr val="22373A"/>
                </a:solidFill>
              </a:rPr>
              <a:t> </a:t>
            </a:r>
            <a:r>
              <a:rPr sz="1200" spc="-40" dirty="0">
                <a:solidFill>
                  <a:srgbClr val="22373A"/>
                </a:solidFill>
              </a:rPr>
              <a:t>№</a:t>
            </a:r>
            <a:r>
              <a:rPr lang="ru-RU" sz="1200" spc="-40" dirty="0">
                <a:solidFill>
                  <a:srgbClr val="22373A"/>
                </a:solidFill>
              </a:rPr>
              <a:t>12</a:t>
            </a:r>
            <a:endParaRPr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02037"/>
            <a:ext cx="4669206" cy="32252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ru-RU" sz="1000" spc="20" dirty="0">
                <a:solidFill>
                  <a:srgbClr val="22373A"/>
                </a:solidFill>
                <a:latin typeface="Tahoma"/>
                <a:cs typeface="Tahoma"/>
              </a:rPr>
              <a:t>Программирование в командном процессоре ОС UNIX. Расширенное программирование.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40090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5046" y="1602721"/>
            <a:ext cx="2345055" cy="84946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65"/>
              </a:spcBef>
            </a:pPr>
            <a:r>
              <a:rPr lang="ru-RU" sz="850" spc="-5" dirty="0">
                <a:solidFill>
                  <a:srgbClr val="22373A"/>
                </a:solidFill>
                <a:latin typeface="Tahoma"/>
                <a:cs typeface="Tahoma"/>
              </a:rPr>
              <a:t>Смирнов Д.Р</a:t>
            </a: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ru-RU" sz="850" spc="-65" dirty="0">
                <a:solidFill>
                  <a:srgbClr val="22373A"/>
                </a:solidFill>
                <a:latin typeface="Tahoma"/>
                <a:cs typeface="Tahoma"/>
              </a:rPr>
              <a:t>5 мая 2004</a:t>
            </a:r>
            <a:endParaRPr sz="850" dirty="0">
              <a:latin typeface="Tahoma"/>
              <a:cs typeface="Tahoma"/>
            </a:endParaRPr>
          </a:p>
          <a:p>
            <a:pPr marL="14604" marR="5080">
              <a:lnSpc>
                <a:spcPct val="226300"/>
              </a:lnSpc>
              <a:spcBef>
                <a:spcPts val="135"/>
              </a:spcBef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 </a:t>
            </a:r>
            <a:r>
              <a:rPr sz="650" spc="-1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5" dirty="0">
                <a:solidFill>
                  <a:srgbClr val="22373A"/>
                </a:solidFill>
                <a:latin typeface="Tahoma"/>
                <a:cs typeface="Tahoma"/>
              </a:rPr>
              <a:t>Факультет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Физико-математических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3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6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естественных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наук</a:t>
            </a:r>
            <a:endParaRPr sz="65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Результаты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811655" cy="5080"/>
            </a:xfrm>
            <a:custGeom>
              <a:avLst/>
              <a:gdLst/>
              <a:ahLst/>
              <a:cxnLst/>
              <a:rect l="l" t="t" r="r" b="b"/>
              <a:pathLst>
                <a:path w="1811654" h="5080">
                  <a:moveTo>
                    <a:pt x="0" y="5060"/>
                  </a:moveTo>
                  <a:lnTo>
                    <a:pt x="0" y="0"/>
                  </a:lnTo>
                  <a:lnTo>
                    <a:pt x="1811338" y="0"/>
                  </a:lnTo>
                  <a:lnTo>
                    <a:pt x="18113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</a:t>
            </a:r>
            <a:r>
              <a:rPr spc="-15" dirty="0"/>
              <a:t>в</a:t>
            </a:r>
            <a:r>
              <a:rPr spc="30" dirty="0"/>
              <a:t>о</a:t>
            </a:r>
            <a:r>
              <a:rPr dirty="0"/>
              <a:t>д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184140" cy="5080"/>
            </a:xfrm>
            <a:custGeom>
              <a:avLst/>
              <a:gdLst/>
              <a:ahLst/>
              <a:cxnLst/>
              <a:rect l="l" t="t" r="r" b="b"/>
              <a:pathLst>
                <a:path w="5184140" h="5079">
                  <a:moveTo>
                    <a:pt x="0" y="5060"/>
                  </a:moveTo>
                  <a:lnTo>
                    <a:pt x="0" y="0"/>
                  </a:lnTo>
                  <a:lnTo>
                    <a:pt x="5184031" y="0"/>
                  </a:lnTo>
                  <a:lnTo>
                    <a:pt x="51840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0634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-5" dirty="0">
                <a:solidFill>
                  <a:srgbClr val="22373A"/>
                </a:solidFill>
                <a:latin typeface="Tahoma"/>
                <a:cs typeface="Tahoma"/>
              </a:rPr>
              <a:t>Я изучил основы программирования в оболочке ОС UNIX. Научился писать более сложные командные файлы с использованием логических управляющих конструкций и циклов.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endParaRPr spc="-1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Информация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59079" cy="5080"/>
            </a:xfrm>
            <a:custGeom>
              <a:avLst/>
              <a:gdLst/>
              <a:ahLst/>
              <a:cxnLst/>
              <a:rect l="l" t="t" r="r" b="b"/>
              <a:pathLst>
                <a:path w="259080" h="5080">
                  <a:moveTo>
                    <a:pt x="0" y="5060"/>
                  </a:moveTo>
                  <a:lnTo>
                    <a:pt x="0" y="0"/>
                  </a:lnTo>
                  <a:lnTo>
                    <a:pt x="258779" y="0"/>
                  </a:lnTo>
                  <a:lnTo>
                    <a:pt x="2587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</a:t>
            </a:r>
            <a:r>
              <a:rPr spc="-25" dirty="0"/>
              <a:t>д</a:t>
            </a:r>
            <a:r>
              <a:rPr spc="-20" dirty="0"/>
              <a:t>чик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358" y="996508"/>
            <a:ext cx="3351529" cy="12128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Смирнов Дмитрий Романович</a:t>
            </a:r>
            <a:endParaRPr sz="900" dirty="0">
              <a:latin typeface="Tahoma"/>
              <a:cs typeface="Tahoma"/>
            </a:endParaRPr>
          </a:p>
          <a:p>
            <a:pPr marL="115570" marR="5080" indent="-103505">
              <a:lnSpc>
                <a:spcPct val="144300"/>
              </a:lnSpc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компьютерная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информационные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науки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кафедры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информационных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технологий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lang="en-US" sz="900" spc="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dsmirn2018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@gmail.com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7980" y="471436"/>
            <a:ext cx="1511983" cy="22399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0642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Вводная</a:t>
            </a:r>
            <a:r>
              <a:rPr sz="1200" spc="-5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часть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517525" cy="5080"/>
            </a:xfrm>
            <a:custGeom>
              <a:avLst/>
              <a:gdLst/>
              <a:ahLst/>
              <a:cxnLst/>
              <a:rect l="l" t="t" r="r" b="b"/>
              <a:pathLst>
                <a:path w="517525" h="5080">
                  <a:moveTo>
                    <a:pt x="0" y="5060"/>
                  </a:moveTo>
                  <a:lnTo>
                    <a:pt x="0" y="0"/>
                  </a:lnTo>
                  <a:lnTo>
                    <a:pt x="517519" y="0"/>
                  </a:lnTo>
                  <a:lnTo>
                    <a:pt x="5175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Цели</a:t>
            </a:r>
            <a:r>
              <a:rPr spc="-10" dirty="0"/>
              <a:t> </a:t>
            </a:r>
            <a:r>
              <a:rPr spc="-15" dirty="0"/>
              <a:t>и</a:t>
            </a:r>
            <a:r>
              <a:rPr spc="-10" dirty="0"/>
              <a:t> </a:t>
            </a:r>
            <a:r>
              <a:rPr spc="10" dirty="0"/>
              <a:t>задачи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360" y="1340030"/>
            <a:ext cx="4890135" cy="584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 marR="5080" indent="-103505">
              <a:lnSpc>
                <a:spcPct val="144300"/>
              </a:lnSpc>
              <a:spcBef>
                <a:spcPts val="95"/>
              </a:spcBef>
              <a:buChar char="•"/>
              <a:tabLst>
                <a:tab pos="116205" algn="l"/>
              </a:tabLst>
            </a:pPr>
            <a:r>
              <a:rPr lang="ru-RU" sz="900" spc="5" dirty="0">
                <a:solidFill>
                  <a:srgbClr val="22373A"/>
                </a:solidFill>
                <a:latin typeface="Tahoma"/>
                <a:cs typeface="Tahoma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2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Х</a:t>
            </a:r>
            <a:r>
              <a:rPr sz="1200" spc="4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о</a:t>
            </a:r>
            <a:r>
              <a:rPr sz="120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д</a:t>
            </a:r>
            <a:r>
              <a:rPr sz="1200" spc="3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р</a:t>
            </a:r>
            <a:r>
              <a:rPr sz="1200" spc="50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аб</a:t>
            </a:r>
            <a:r>
              <a:rPr sz="1200" spc="3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о</a:t>
            </a:r>
            <a:r>
              <a:rPr sz="1200" spc="-25" dirty="0">
                <a:solidFill>
                  <a:srgbClr val="22373A"/>
                </a:solidFill>
                <a:latin typeface="Georgia"/>
                <a:cs typeface="Georgia"/>
                <a:hlinkClick r:id="rId2" action="ppaction://hlinksldjump"/>
              </a:rPr>
              <a:t>ты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76605" cy="5080"/>
            </a:xfrm>
            <a:custGeom>
              <a:avLst/>
              <a:gdLst/>
              <a:ahLst/>
              <a:cxnLst/>
              <a:rect l="l" t="t" r="r" b="b"/>
              <a:pathLst>
                <a:path w="776605" h="5080">
                  <a:moveTo>
                    <a:pt x="0" y="5060"/>
                  </a:moveTo>
                  <a:lnTo>
                    <a:pt x="0" y="0"/>
                  </a:lnTo>
                  <a:lnTo>
                    <a:pt x="776299" y="0"/>
                  </a:lnTo>
                  <a:lnTo>
                    <a:pt x="7762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9423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Первый</a:t>
            </a:r>
            <a:r>
              <a:rPr spc="-30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50206" cy="98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Я написал код, который реализует упрощенный механизм семафоров. Командный файл должен в течение 3 секунд дожидаться освобождения ресурса, выдавая об этом сообщение, а дождавшись его освобождения, использовать его в течение некоторого времени, также выдавая информацию о том, что ресурс используется соответствующим командным файлом.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754F6C-07EA-4C27-AF54-1C9EC38D9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91380"/>
            <a:ext cx="1256189" cy="16224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9017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Второй</a:t>
            </a:r>
            <a:r>
              <a:rPr spc="-25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380645"/>
            <a:ext cx="5078095" cy="18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С помощью кода была реализована команда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man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 с помощью командного файла. 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42C8198-914A-A089-BD0B-9DF66259C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1" y="769702"/>
            <a:ext cx="2143125" cy="16097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8890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Третий</a:t>
            </a:r>
            <a:r>
              <a:rPr spc="-35" dirty="0"/>
              <a:t> </a:t>
            </a:r>
            <a:r>
              <a:rPr spc="-5" dirty="0"/>
              <a:t>скрипт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64125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С помощью встроенной переменной $RANDOM был написан код, который генерирует случайную последовательность латинских букв и чисел.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415750" y="2992618"/>
            <a:ext cx="294004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65"/>
              </a:spcBef>
            </a:pPr>
            <a:endParaRPr dirty="0"/>
          </a:p>
        </p:txBody>
      </p:sp>
      <p:pic>
        <p:nvPicPr>
          <p:cNvPr id="10" name="Рисунок 9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07F2CCED-2024-189B-6635-913A8C3C3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8" y="1066707"/>
            <a:ext cx="4848971" cy="10191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202</Words>
  <Application>Microsoft Office PowerPoint</Application>
  <PresentationFormat>Произвольный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Georgia</vt:lpstr>
      <vt:lpstr>Tahoma</vt:lpstr>
      <vt:lpstr>Office Theme</vt:lpstr>
      <vt:lpstr>Презентация по лабораторной работе №12</vt:lpstr>
      <vt:lpstr>Презентация PowerPoint</vt:lpstr>
      <vt:lpstr>Докладчик</vt:lpstr>
      <vt:lpstr>Презентация PowerPoint</vt:lpstr>
      <vt:lpstr>Цели и задачи</vt:lpstr>
      <vt:lpstr>Презентация PowerPoint</vt:lpstr>
      <vt:lpstr>Первый скрипт</vt:lpstr>
      <vt:lpstr>Второй скрипт</vt:lpstr>
      <vt:lpstr>Третий скрипт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№11 - Программирование в командном процессоре ОС UNIX. Ветвления и циклы</dc:title>
  <dc:creator>Лушин А.А.</dc:creator>
  <cp:lastModifiedBy>Дмитрий Смирнов</cp:lastModifiedBy>
  <cp:revision>2</cp:revision>
  <dcterms:created xsi:type="dcterms:W3CDTF">2023-04-22T17:26:04Z</dcterms:created>
  <dcterms:modified xsi:type="dcterms:W3CDTF">2023-04-29T19:42:14Z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2023-04-22T00:00:00Z</vt:filetime>
  </property>
</Properties>
</file>