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35"/>
  </p:notesMasterIdLst>
  <p:handoutMasterIdLst>
    <p:handoutMasterId r:id="rId36"/>
  </p:handoutMasterIdLst>
  <p:sldIdLst>
    <p:sldId id="3741" r:id="rId2"/>
    <p:sldId id="3858" r:id="rId3"/>
    <p:sldId id="3859" r:id="rId4"/>
    <p:sldId id="3873" r:id="rId5"/>
    <p:sldId id="3874" r:id="rId6"/>
    <p:sldId id="3887" r:id="rId7"/>
    <p:sldId id="3888" r:id="rId8"/>
    <p:sldId id="3875" r:id="rId9"/>
    <p:sldId id="3879" r:id="rId10"/>
    <p:sldId id="3882" r:id="rId11"/>
    <p:sldId id="3900" r:id="rId12"/>
    <p:sldId id="3898" r:id="rId13"/>
    <p:sldId id="3899" r:id="rId14"/>
    <p:sldId id="3895" r:id="rId15"/>
    <p:sldId id="3896" r:id="rId16"/>
    <p:sldId id="3889" r:id="rId17"/>
    <p:sldId id="3883" r:id="rId18"/>
    <p:sldId id="3897" r:id="rId19"/>
    <p:sldId id="3884" r:id="rId20"/>
    <p:sldId id="3891" r:id="rId21"/>
    <p:sldId id="3892" r:id="rId22"/>
    <p:sldId id="3893" r:id="rId23"/>
    <p:sldId id="3894" r:id="rId24"/>
    <p:sldId id="3886" r:id="rId25"/>
    <p:sldId id="3877" r:id="rId26"/>
    <p:sldId id="3901" r:id="rId27"/>
    <p:sldId id="3878" r:id="rId28"/>
    <p:sldId id="3885" r:id="rId29"/>
    <p:sldId id="3890" r:id="rId30"/>
    <p:sldId id="3870" r:id="rId31"/>
    <p:sldId id="3880" r:id="rId32"/>
    <p:sldId id="3881" r:id="rId33"/>
    <p:sldId id="38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 laberschek" initials="tl" lastIdx="0" clrIdx="0">
    <p:extLst>
      <p:ext uri="{19B8F6BF-5375-455C-9EA6-DF929625EA0E}">
        <p15:presenceInfo xmlns:p15="http://schemas.microsoft.com/office/powerpoint/2012/main" userId="5f85809a2af44e9a" providerId="Windows Live"/>
      </p:ext>
    </p:extLst>
  </p:cmAuthor>
  <p:cmAuthor id="2" name="Rentel, Daniel" initials="RD" lastIdx="1" clrIdx="1">
    <p:extLst>
      <p:ext uri="{19B8F6BF-5375-455C-9EA6-DF929625EA0E}">
        <p15:presenceInfo xmlns:p15="http://schemas.microsoft.com/office/powerpoint/2012/main" userId="S-1-5-21-4082235778-2451548568-1379969142-131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8E1"/>
    <a:srgbClr val="C65919"/>
    <a:srgbClr val="A31A51"/>
    <a:srgbClr val="FCE400"/>
    <a:srgbClr val="D3E1F1"/>
    <a:srgbClr val="E0ECF4"/>
    <a:srgbClr val="D6DCE4"/>
    <a:srgbClr val="D0CECE"/>
    <a:srgbClr val="E7E6E6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 jasny 1 — Ak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020" autoAdjust="0"/>
  </p:normalViewPr>
  <p:slideViewPr>
    <p:cSldViewPr snapToGrid="0">
      <p:cViewPr varScale="1">
        <p:scale>
          <a:sx n="101" d="100"/>
          <a:sy n="101" d="100"/>
        </p:scale>
        <p:origin x="144" y="522"/>
      </p:cViewPr>
      <p:guideLst>
        <p:guide orient="horz" pos="3984"/>
        <p:guide pos="3840"/>
        <p:guide orient="horz" pos="2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06670-26F7-4ABA-9E2A-6A0AC47E3AD7}" type="datetimeFigureOut">
              <a:rPr lang="en-US" smtClean="0">
                <a:latin typeface="Open Sans" panose="020B0606030504020204" pitchFamily="34" charset="0"/>
              </a:rPr>
              <a:t>12/15/2020</a:t>
            </a:fld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A72D-AEAB-42DE-BB37-1DE08E6F5802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45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D514CF61-3A57-4391-891A-62EA04699517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DDFA6EAA-CE61-4754-A534-884FE32D21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4E9EA8-39E2-4874-BDBC-07EF0A3F9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727"/>
            <a:ext cx="12191998" cy="6854543"/>
          </a:xfrm>
          <a:prstGeom prst="rect">
            <a:avLst/>
          </a:prstGeom>
        </p:spPr>
      </p:pic>
      <p:pic>
        <p:nvPicPr>
          <p:cNvPr id="17" name="Graphic 20">
            <a:extLst>
              <a:ext uri="{FF2B5EF4-FFF2-40B4-BE49-F238E27FC236}">
                <a16:creationId xmlns:a16="http://schemas.microsoft.com/office/drawing/2014/main" id="{8592D222-075D-44FC-AD90-77B750255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2230" y="5481027"/>
            <a:ext cx="2080601" cy="10439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EF8123-56DE-42B7-AA73-ED5AB3B1035F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9E048A-5690-41A0-AEA4-9AF37209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03" y="2735357"/>
            <a:ext cx="11099027" cy="141300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defRPr sz="4400" b="0">
                <a:solidFill>
                  <a:schemeClr val="bg1"/>
                </a:solidFill>
                <a:latin typeface="+mj-lt"/>
                <a:ea typeface="Open Sans" panose="020B0706030804020204" pitchFamily="34" charset="0"/>
                <a:cs typeface="Open Sans" panose="020B0706030804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50" name="Group 4">
            <a:extLst>
              <a:ext uri="{FF2B5EF4-FFF2-40B4-BE49-F238E27FC236}">
                <a16:creationId xmlns:a16="http://schemas.microsoft.com/office/drawing/2014/main" id="{1BB6C26A-A620-4BD7-A5A4-6942F87E42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3803" y="5678484"/>
            <a:ext cx="1254126" cy="654049"/>
            <a:chOff x="448" y="3577"/>
            <a:chExt cx="790" cy="412"/>
          </a:xfrm>
          <a:solidFill>
            <a:schemeClr val="bg1"/>
          </a:solidFill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383140D0-0060-4F4A-86B6-C803ECFD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3586"/>
              <a:ext cx="46" cy="111"/>
            </a:xfrm>
            <a:custGeom>
              <a:avLst/>
              <a:gdLst>
                <a:gd name="T0" fmla="*/ 99 w 99"/>
                <a:gd name="T1" fmla="*/ 233 h 237"/>
                <a:gd name="T2" fmla="*/ 99 w 99"/>
                <a:gd name="T3" fmla="*/ 233 h 237"/>
                <a:gd name="T4" fmla="*/ 27 w 99"/>
                <a:gd name="T5" fmla="*/ 176 h 237"/>
                <a:gd name="T6" fmla="*/ 27 w 99"/>
                <a:gd name="T7" fmla="*/ 84 h 237"/>
                <a:gd name="T8" fmla="*/ 0 w 99"/>
                <a:gd name="T9" fmla="*/ 84 h 237"/>
                <a:gd name="T10" fmla="*/ 0 w 99"/>
                <a:gd name="T11" fmla="*/ 51 h 237"/>
                <a:gd name="T12" fmla="*/ 27 w 99"/>
                <a:gd name="T13" fmla="*/ 51 h 237"/>
                <a:gd name="T14" fmla="*/ 27 w 99"/>
                <a:gd name="T15" fmla="*/ 4 h 237"/>
                <a:gd name="T16" fmla="*/ 64 w 99"/>
                <a:gd name="T17" fmla="*/ 0 h 237"/>
                <a:gd name="T18" fmla="*/ 64 w 99"/>
                <a:gd name="T19" fmla="*/ 51 h 237"/>
                <a:gd name="T20" fmla="*/ 98 w 99"/>
                <a:gd name="T21" fmla="*/ 51 h 237"/>
                <a:gd name="T22" fmla="*/ 98 w 99"/>
                <a:gd name="T23" fmla="*/ 84 h 237"/>
                <a:gd name="T24" fmla="*/ 64 w 99"/>
                <a:gd name="T25" fmla="*/ 84 h 237"/>
                <a:gd name="T26" fmla="*/ 64 w 99"/>
                <a:gd name="T27" fmla="*/ 175 h 237"/>
                <a:gd name="T28" fmla="*/ 99 w 99"/>
                <a:gd name="T29" fmla="*/ 199 h 237"/>
                <a:gd name="T30" fmla="*/ 99 w 99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237">
                  <a:moveTo>
                    <a:pt x="99" y="233"/>
                  </a:moveTo>
                  <a:lnTo>
                    <a:pt x="99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4"/>
                  </a:lnTo>
                  <a:lnTo>
                    <a:pt x="64" y="0"/>
                  </a:lnTo>
                  <a:lnTo>
                    <a:pt x="64" y="51"/>
                  </a:lnTo>
                  <a:lnTo>
                    <a:pt x="98" y="51"/>
                  </a:lnTo>
                  <a:lnTo>
                    <a:pt x="98" y="84"/>
                  </a:lnTo>
                  <a:lnTo>
                    <a:pt x="64" y="84"/>
                  </a:lnTo>
                  <a:lnTo>
                    <a:pt x="64" y="175"/>
                  </a:lnTo>
                  <a:cubicBezTo>
                    <a:pt x="64" y="190"/>
                    <a:pt x="73" y="203"/>
                    <a:pt x="99" y="199"/>
                  </a:cubicBezTo>
                  <a:lnTo>
                    <a:pt x="99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8D694BBA-DEE8-4888-AE49-64A4B983D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3577"/>
              <a:ext cx="75" cy="117"/>
            </a:xfrm>
            <a:custGeom>
              <a:avLst/>
              <a:gdLst>
                <a:gd name="T0" fmla="*/ 39 w 164"/>
                <a:gd name="T1" fmla="*/ 0 h 251"/>
                <a:gd name="T2" fmla="*/ 39 w 164"/>
                <a:gd name="T3" fmla="*/ 0 h 251"/>
                <a:gd name="T4" fmla="*/ 39 w 164"/>
                <a:gd name="T5" fmla="*/ 83 h 251"/>
                <a:gd name="T6" fmla="*/ 83 w 164"/>
                <a:gd name="T7" fmla="*/ 67 h 251"/>
                <a:gd name="T8" fmla="*/ 164 w 164"/>
                <a:gd name="T9" fmla="*/ 145 h 251"/>
                <a:gd name="T10" fmla="*/ 164 w 164"/>
                <a:gd name="T11" fmla="*/ 251 h 251"/>
                <a:gd name="T12" fmla="*/ 125 w 164"/>
                <a:gd name="T13" fmla="*/ 251 h 251"/>
                <a:gd name="T14" fmla="*/ 125 w 164"/>
                <a:gd name="T15" fmla="*/ 145 h 251"/>
                <a:gd name="T16" fmla="*/ 77 w 164"/>
                <a:gd name="T17" fmla="*/ 101 h 251"/>
                <a:gd name="T18" fmla="*/ 39 w 164"/>
                <a:gd name="T19" fmla="*/ 113 h 251"/>
                <a:gd name="T20" fmla="*/ 39 w 164"/>
                <a:gd name="T21" fmla="*/ 251 h 251"/>
                <a:gd name="T22" fmla="*/ 0 w 164"/>
                <a:gd name="T23" fmla="*/ 251 h 251"/>
                <a:gd name="T24" fmla="*/ 0 w 164"/>
                <a:gd name="T25" fmla="*/ 0 h 251"/>
                <a:gd name="T26" fmla="*/ 39 w 164"/>
                <a:gd name="T2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251">
                  <a:moveTo>
                    <a:pt x="39" y="0"/>
                  </a:moveTo>
                  <a:lnTo>
                    <a:pt x="39" y="0"/>
                  </a:lnTo>
                  <a:lnTo>
                    <a:pt x="39" y="83"/>
                  </a:lnTo>
                  <a:cubicBezTo>
                    <a:pt x="53" y="71"/>
                    <a:pt x="71" y="67"/>
                    <a:pt x="83" y="67"/>
                  </a:cubicBezTo>
                  <a:cubicBezTo>
                    <a:pt x="129" y="67"/>
                    <a:pt x="164" y="95"/>
                    <a:pt x="164" y="145"/>
                  </a:cubicBezTo>
                  <a:lnTo>
                    <a:pt x="164" y="251"/>
                  </a:lnTo>
                  <a:lnTo>
                    <a:pt x="125" y="251"/>
                  </a:lnTo>
                  <a:lnTo>
                    <a:pt x="125" y="145"/>
                  </a:lnTo>
                  <a:cubicBezTo>
                    <a:pt x="125" y="117"/>
                    <a:pt x="103" y="102"/>
                    <a:pt x="77" y="101"/>
                  </a:cubicBezTo>
                  <a:cubicBezTo>
                    <a:pt x="65" y="101"/>
                    <a:pt x="51" y="106"/>
                    <a:pt x="39" y="113"/>
                  </a:cubicBezTo>
                  <a:lnTo>
                    <a:pt x="39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4C6FFDF0-F90A-46E4-A620-4E9BDDD536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" y="3577"/>
              <a:ext cx="18" cy="117"/>
            </a:xfrm>
            <a:custGeom>
              <a:avLst/>
              <a:gdLst>
                <a:gd name="T0" fmla="*/ 40 w 40"/>
                <a:gd name="T1" fmla="*/ 251 h 251"/>
                <a:gd name="T2" fmla="*/ 40 w 40"/>
                <a:gd name="T3" fmla="*/ 251 h 251"/>
                <a:gd name="T4" fmla="*/ 1 w 40"/>
                <a:gd name="T5" fmla="*/ 251 h 251"/>
                <a:gd name="T6" fmla="*/ 1 w 40"/>
                <a:gd name="T7" fmla="*/ 70 h 251"/>
                <a:gd name="T8" fmla="*/ 40 w 40"/>
                <a:gd name="T9" fmla="*/ 70 h 251"/>
                <a:gd name="T10" fmla="*/ 40 w 40"/>
                <a:gd name="T11" fmla="*/ 251 h 251"/>
                <a:gd name="T12" fmla="*/ 0 w 40"/>
                <a:gd name="T13" fmla="*/ 0 h 251"/>
                <a:gd name="T14" fmla="*/ 0 w 40"/>
                <a:gd name="T15" fmla="*/ 0 h 251"/>
                <a:gd name="T16" fmla="*/ 40 w 40"/>
                <a:gd name="T17" fmla="*/ 0 h 251"/>
                <a:gd name="T18" fmla="*/ 40 w 40"/>
                <a:gd name="T19" fmla="*/ 42 h 251"/>
                <a:gd name="T20" fmla="*/ 0 w 40"/>
                <a:gd name="T21" fmla="*/ 42 h 251"/>
                <a:gd name="T22" fmla="*/ 0 w 40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51">
                  <a:moveTo>
                    <a:pt x="40" y="251"/>
                  </a:moveTo>
                  <a:lnTo>
                    <a:pt x="40" y="251"/>
                  </a:lnTo>
                  <a:lnTo>
                    <a:pt x="1" y="251"/>
                  </a:lnTo>
                  <a:lnTo>
                    <a:pt x="1" y="70"/>
                  </a:lnTo>
                  <a:lnTo>
                    <a:pt x="40" y="70"/>
                  </a:lnTo>
                  <a:lnTo>
                    <a:pt x="40" y="2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219D67C5-382C-4EE6-8EA1-4219916A0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" y="3608"/>
              <a:ext cx="76" cy="86"/>
            </a:xfrm>
            <a:custGeom>
              <a:avLst/>
              <a:gdLst>
                <a:gd name="T0" fmla="*/ 32 w 165"/>
                <a:gd name="T1" fmla="*/ 3 h 184"/>
                <a:gd name="T2" fmla="*/ 32 w 165"/>
                <a:gd name="T3" fmla="*/ 3 h 184"/>
                <a:gd name="T4" fmla="*/ 37 w 165"/>
                <a:gd name="T5" fmla="*/ 25 h 184"/>
                <a:gd name="T6" fmla="*/ 83 w 165"/>
                <a:gd name="T7" fmla="*/ 0 h 184"/>
                <a:gd name="T8" fmla="*/ 165 w 165"/>
                <a:gd name="T9" fmla="*/ 79 h 184"/>
                <a:gd name="T10" fmla="*/ 165 w 165"/>
                <a:gd name="T11" fmla="*/ 184 h 184"/>
                <a:gd name="T12" fmla="*/ 126 w 165"/>
                <a:gd name="T13" fmla="*/ 184 h 184"/>
                <a:gd name="T14" fmla="*/ 126 w 165"/>
                <a:gd name="T15" fmla="*/ 79 h 184"/>
                <a:gd name="T16" fmla="*/ 39 w 165"/>
                <a:gd name="T17" fmla="*/ 54 h 184"/>
                <a:gd name="T18" fmla="*/ 39 w 165"/>
                <a:gd name="T19" fmla="*/ 184 h 184"/>
                <a:gd name="T20" fmla="*/ 0 w 165"/>
                <a:gd name="T21" fmla="*/ 184 h 184"/>
                <a:gd name="T22" fmla="*/ 0 w 165"/>
                <a:gd name="T23" fmla="*/ 3 h 184"/>
                <a:gd name="T24" fmla="*/ 32 w 165"/>
                <a:gd name="T25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4">
                  <a:moveTo>
                    <a:pt x="32" y="3"/>
                  </a:moveTo>
                  <a:lnTo>
                    <a:pt x="32" y="3"/>
                  </a:lnTo>
                  <a:lnTo>
                    <a:pt x="37" y="25"/>
                  </a:lnTo>
                  <a:cubicBezTo>
                    <a:pt x="49" y="7"/>
                    <a:pt x="71" y="0"/>
                    <a:pt x="83" y="0"/>
                  </a:cubicBezTo>
                  <a:cubicBezTo>
                    <a:pt x="134" y="0"/>
                    <a:pt x="165" y="28"/>
                    <a:pt x="165" y="79"/>
                  </a:cubicBezTo>
                  <a:lnTo>
                    <a:pt x="165" y="184"/>
                  </a:lnTo>
                  <a:lnTo>
                    <a:pt x="126" y="184"/>
                  </a:lnTo>
                  <a:lnTo>
                    <a:pt x="126" y="79"/>
                  </a:lnTo>
                  <a:cubicBezTo>
                    <a:pt x="126" y="33"/>
                    <a:pt x="68" y="19"/>
                    <a:pt x="39" y="54"/>
                  </a:cubicBezTo>
                  <a:lnTo>
                    <a:pt x="39" y="184"/>
                  </a:lnTo>
                  <a:lnTo>
                    <a:pt x="0" y="184"/>
                  </a:lnTo>
                  <a:lnTo>
                    <a:pt x="0" y="3"/>
                  </a:lnTo>
                  <a:lnTo>
                    <a:pt x="3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C937CC3B-0FB0-44FA-B111-EE47CFB30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" y="3577"/>
              <a:ext cx="76" cy="117"/>
            </a:xfrm>
            <a:custGeom>
              <a:avLst/>
              <a:gdLst>
                <a:gd name="T0" fmla="*/ 38 w 166"/>
                <a:gd name="T1" fmla="*/ 148 h 251"/>
                <a:gd name="T2" fmla="*/ 38 w 166"/>
                <a:gd name="T3" fmla="*/ 148 h 251"/>
                <a:gd name="T4" fmla="*/ 116 w 166"/>
                <a:gd name="T5" fmla="*/ 70 h 251"/>
                <a:gd name="T6" fmla="*/ 163 w 166"/>
                <a:gd name="T7" fmla="*/ 70 h 251"/>
                <a:gd name="T8" fmla="*/ 83 w 166"/>
                <a:gd name="T9" fmla="*/ 149 h 251"/>
                <a:gd name="T10" fmla="*/ 166 w 166"/>
                <a:gd name="T11" fmla="*/ 251 h 251"/>
                <a:gd name="T12" fmla="*/ 121 w 166"/>
                <a:gd name="T13" fmla="*/ 251 h 251"/>
                <a:gd name="T14" fmla="*/ 38 w 166"/>
                <a:gd name="T15" fmla="*/ 148 h 251"/>
                <a:gd name="T16" fmla="*/ 38 w 166"/>
                <a:gd name="T17" fmla="*/ 251 h 251"/>
                <a:gd name="T18" fmla="*/ 38 w 166"/>
                <a:gd name="T19" fmla="*/ 251 h 251"/>
                <a:gd name="T20" fmla="*/ 0 w 166"/>
                <a:gd name="T21" fmla="*/ 251 h 251"/>
                <a:gd name="T22" fmla="*/ 0 w 166"/>
                <a:gd name="T23" fmla="*/ 0 h 251"/>
                <a:gd name="T24" fmla="*/ 38 w 166"/>
                <a:gd name="T25" fmla="*/ 0 h 251"/>
                <a:gd name="T26" fmla="*/ 38 w 166"/>
                <a:gd name="T2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51">
                  <a:moveTo>
                    <a:pt x="38" y="148"/>
                  </a:moveTo>
                  <a:lnTo>
                    <a:pt x="38" y="148"/>
                  </a:lnTo>
                  <a:lnTo>
                    <a:pt x="116" y="70"/>
                  </a:lnTo>
                  <a:lnTo>
                    <a:pt x="163" y="70"/>
                  </a:lnTo>
                  <a:lnTo>
                    <a:pt x="83" y="149"/>
                  </a:lnTo>
                  <a:lnTo>
                    <a:pt x="166" y="251"/>
                  </a:lnTo>
                  <a:lnTo>
                    <a:pt x="121" y="251"/>
                  </a:lnTo>
                  <a:lnTo>
                    <a:pt x="38" y="148"/>
                  </a:lnTo>
                  <a:close/>
                  <a:moveTo>
                    <a:pt x="38" y="251"/>
                  </a:moveTo>
                  <a:lnTo>
                    <a:pt x="38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4569B4CC-1941-49F2-A2B9-863503A0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3675"/>
              <a:ext cx="20" cy="20"/>
            </a:xfrm>
            <a:custGeom>
              <a:avLst/>
              <a:gdLst>
                <a:gd name="T0" fmla="*/ 0 w 43"/>
                <a:gd name="T1" fmla="*/ 0 h 43"/>
                <a:gd name="T2" fmla="*/ 0 w 43"/>
                <a:gd name="T3" fmla="*/ 0 h 43"/>
                <a:gd name="T4" fmla="*/ 43 w 43"/>
                <a:gd name="T5" fmla="*/ 0 h 43"/>
                <a:gd name="T6" fmla="*/ 43 w 43"/>
                <a:gd name="T7" fmla="*/ 43 h 43"/>
                <a:gd name="T8" fmla="*/ 0 w 43"/>
                <a:gd name="T9" fmla="*/ 43 h 43"/>
                <a:gd name="T10" fmla="*/ 0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F5CD8107-EBFE-4CEF-B8DF-E2AC5EFDF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" y="3754"/>
              <a:ext cx="75" cy="88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3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3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5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E595765D-1DE0-414D-83E6-5DD21FA80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753"/>
              <a:ext cx="55" cy="87"/>
            </a:xfrm>
            <a:custGeom>
              <a:avLst/>
              <a:gdLst>
                <a:gd name="T0" fmla="*/ 32 w 120"/>
                <a:gd name="T1" fmla="*/ 5 h 186"/>
                <a:gd name="T2" fmla="*/ 32 w 120"/>
                <a:gd name="T3" fmla="*/ 5 h 186"/>
                <a:gd name="T4" fmla="*/ 36 w 120"/>
                <a:gd name="T5" fmla="*/ 24 h 186"/>
                <a:gd name="T6" fmla="*/ 79 w 120"/>
                <a:gd name="T7" fmla="*/ 0 h 186"/>
                <a:gd name="T8" fmla="*/ 120 w 120"/>
                <a:gd name="T9" fmla="*/ 12 h 186"/>
                <a:gd name="T10" fmla="*/ 104 w 120"/>
                <a:gd name="T11" fmla="*/ 43 h 186"/>
                <a:gd name="T12" fmla="*/ 38 w 120"/>
                <a:gd name="T13" fmla="*/ 73 h 186"/>
                <a:gd name="T14" fmla="*/ 38 w 120"/>
                <a:gd name="T15" fmla="*/ 186 h 186"/>
                <a:gd name="T16" fmla="*/ 0 w 120"/>
                <a:gd name="T17" fmla="*/ 186 h 186"/>
                <a:gd name="T18" fmla="*/ 0 w 120"/>
                <a:gd name="T19" fmla="*/ 5 h 186"/>
                <a:gd name="T20" fmla="*/ 32 w 120"/>
                <a:gd name="T21" fmla="*/ 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6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3"/>
                    <a:pt x="67" y="1"/>
                    <a:pt x="79" y="0"/>
                  </a:cubicBezTo>
                  <a:cubicBezTo>
                    <a:pt x="91" y="0"/>
                    <a:pt x="108" y="4"/>
                    <a:pt x="120" y="12"/>
                  </a:cubicBezTo>
                  <a:lnTo>
                    <a:pt x="104" y="43"/>
                  </a:lnTo>
                  <a:cubicBezTo>
                    <a:pt x="76" y="26"/>
                    <a:pt x="38" y="37"/>
                    <a:pt x="38" y="73"/>
                  </a:cubicBezTo>
                  <a:lnTo>
                    <a:pt x="38" y="186"/>
                  </a:lnTo>
                  <a:lnTo>
                    <a:pt x="0" y="186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02680E49-F0BF-4F60-8DF9-0398ACC50E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2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2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3" y="134"/>
                    <a:pt x="62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56872B22-E2AF-4F28-AFA4-0AEAF8A5C6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" y="3744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6 h 209"/>
                <a:gd name="T16" fmla="*/ 128 w 158"/>
                <a:gd name="T17" fmla="*/ 206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3 w 158"/>
                <a:gd name="T25" fmla="*/ 85 h 209"/>
                <a:gd name="T26" fmla="*/ 121 w 158"/>
                <a:gd name="T27" fmla="*/ 95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2 h 209"/>
                <a:gd name="T36" fmla="*/ 158 w 158"/>
                <a:gd name="T37" fmla="*/ 88 h 209"/>
                <a:gd name="T38" fmla="*/ 158 w 158"/>
                <a:gd name="T39" fmla="*/ 206 h 209"/>
                <a:gd name="T40" fmla="*/ 128 w 158"/>
                <a:gd name="T41" fmla="*/ 20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19"/>
                    <a:pt x="98" y="115"/>
                    <a:pt x="84" y="115"/>
                  </a:cubicBezTo>
                  <a:cubicBezTo>
                    <a:pt x="60" y="114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8"/>
                    <a:pt x="121" y="158"/>
                  </a:cubicBezTo>
                  <a:close/>
                  <a:moveTo>
                    <a:pt x="128" y="206"/>
                  </a:moveTo>
                  <a:lnTo>
                    <a:pt x="128" y="206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2"/>
                    <a:pt x="83" y="85"/>
                  </a:cubicBezTo>
                  <a:cubicBezTo>
                    <a:pt x="95" y="85"/>
                    <a:pt x="113" y="88"/>
                    <a:pt x="121" y="95"/>
                  </a:cubicBezTo>
                  <a:lnTo>
                    <a:pt x="121" y="88"/>
                  </a:lnTo>
                  <a:cubicBezTo>
                    <a:pt x="121" y="59"/>
                    <a:pt x="98" y="51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2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6"/>
                  </a:lnTo>
                  <a:lnTo>
                    <a:pt x="128" y="2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6E867C1E-1000-40AF-A13F-08805732A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" y="3731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3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1A9BF518-194B-4495-BD99-211F83E3F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3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51D2A768-01C4-4B95-9CDC-534440EF2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3821"/>
              <a:ext cx="20" cy="20"/>
            </a:xfrm>
            <a:custGeom>
              <a:avLst/>
              <a:gdLst>
                <a:gd name="T0" fmla="*/ 0 w 44"/>
                <a:gd name="T1" fmla="*/ 0 h 43"/>
                <a:gd name="T2" fmla="*/ 0 w 44"/>
                <a:gd name="T3" fmla="*/ 0 h 43"/>
                <a:gd name="T4" fmla="*/ 44 w 44"/>
                <a:gd name="T5" fmla="*/ 0 h 43"/>
                <a:gd name="T6" fmla="*/ 44 w 44"/>
                <a:gd name="T7" fmla="*/ 43 h 43"/>
                <a:gd name="T8" fmla="*/ 0 w 44"/>
                <a:gd name="T9" fmla="*/ 43 h 43"/>
                <a:gd name="T10" fmla="*/ 0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E7BCB45A-7BC9-4E5E-8D45-645E130FE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" y="3890"/>
              <a:ext cx="73" cy="98"/>
            </a:xfrm>
            <a:custGeom>
              <a:avLst/>
              <a:gdLst>
                <a:gd name="T0" fmla="*/ 122 w 159"/>
                <a:gd name="T1" fmla="*/ 158 h 209"/>
                <a:gd name="T2" fmla="*/ 122 w 159"/>
                <a:gd name="T3" fmla="*/ 158 h 209"/>
                <a:gd name="T4" fmla="*/ 122 w 159"/>
                <a:gd name="T5" fmla="*/ 127 h 209"/>
                <a:gd name="T6" fmla="*/ 85 w 159"/>
                <a:gd name="T7" fmla="*/ 115 h 209"/>
                <a:gd name="T8" fmla="*/ 37 w 159"/>
                <a:gd name="T9" fmla="*/ 146 h 209"/>
                <a:gd name="T10" fmla="*/ 80 w 159"/>
                <a:gd name="T11" fmla="*/ 176 h 209"/>
                <a:gd name="T12" fmla="*/ 122 w 159"/>
                <a:gd name="T13" fmla="*/ 158 h 209"/>
                <a:gd name="T14" fmla="*/ 129 w 159"/>
                <a:gd name="T15" fmla="*/ 207 h 209"/>
                <a:gd name="T16" fmla="*/ 129 w 159"/>
                <a:gd name="T17" fmla="*/ 207 h 209"/>
                <a:gd name="T18" fmla="*/ 122 w 159"/>
                <a:gd name="T19" fmla="*/ 185 h 209"/>
                <a:gd name="T20" fmla="*/ 71 w 159"/>
                <a:gd name="T21" fmla="*/ 209 h 209"/>
                <a:gd name="T22" fmla="*/ 0 w 159"/>
                <a:gd name="T23" fmla="*/ 146 h 209"/>
                <a:gd name="T24" fmla="*/ 84 w 159"/>
                <a:gd name="T25" fmla="*/ 85 h 209"/>
                <a:gd name="T26" fmla="*/ 122 w 159"/>
                <a:gd name="T27" fmla="*/ 96 h 209"/>
                <a:gd name="T28" fmla="*/ 122 w 159"/>
                <a:gd name="T29" fmla="*/ 88 h 209"/>
                <a:gd name="T30" fmla="*/ 77 w 159"/>
                <a:gd name="T31" fmla="*/ 52 h 209"/>
                <a:gd name="T32" fmla="*/ 27 w 159"/>
                <a:gd name="T33" fmla="*/ 67 h 209"/>
                <a:gd name="T34" fmla="*/ 11 w 159"/>
                <a:gd name="T35" fmla="*/ 43 h 209"/>
                <a:gd name="T36" fmla="*/ 159 w 159"/>
                <a:gd name="T37" fmla="*/ 88 h 209"/>
                <a:gd name="T38" fmla="*/ 159 w 159"/>
                <a:gd name="T39" fmla="*/ 207 h 209"/>
                <a:gd name="T40" fmla="*/ 129 w 159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09">
                  <a:moveTo>
                    <a:pt x="122" y="158"/>
                  </a:moveTo>
                  <a:lnTo>
                    <a:pt x="122" y="158"/>
                  </a:lnTo>
                  <a:lnTo>
                    <a:pt x="122" y="127"/>
                  </a:lnTo>
                  <a:cubicBezTo>
                    <a:pt x="113" y="120"/>
                    <a:pt x="98" y="116"/>
                    <a:pt x="85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50" y="176"/>
                    <a:pt x="80" y="176"/>
                  </a:cubicBezTo>
                  <a:cubicBezTo>
                    <a:pt x="94" y="176"/>
                    <a:pt x="112" y="169"/>
                    <a:pt x="122" y="158"/>
                  </a:cubicBezTo>
                  <a:close/>
                  <a:moveTo>
                    <a:pt x="129" y="207"/>
                  </a:moveTo>
                  <a:lnTo>
                    <a:pt x="129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1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4" y="88"/>
                    <a:pt x="122" y="96"/>
                  </a:cubicBezTo>
                  <a:lnTo>
                    <a:pt x="122" y="88"/>
                  </a:lnTo>
                  <a:cubicBezTo>
                    <a:pt x="122" y="59"/>
                    <a:pt x="99" y="52"/>
                    <a:pt x="77" y="52"/>
                  </a:cubicBezTo>
                  <a:cubicBezTo>
                    <a:pt x="58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9" y="10"/>
                    <a:pt x="159" y="88"/>
                  </a:cubicBezTo>
                  <a:lnTo>
                    <a:pt x="159" y="207"/>
                  </a:lnTo>
                  <a:lnTo>
                    <a:pt x="129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776983F5-26DD-4EE1-A4BB-B684CB9A2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4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8B12B11A-C5CB-4E88-9EB8-726D9139E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9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6" y="40"/>
                    <a:pt x="109" y="36"/>
                    <a:pt x="94" y="36"/>
                  </a:cubicBezTo>
                  <a:cubicBezTo>
                    <a:pt x="66" y="36"/>
                    <a:pt x="39" y="56"/>
                    <a:pt x="39" y="96"/>
                  </a:cubicBezTo>
                  <a:cubicBezTo>
                    <a:pt x="39" y="127"/>
                    <a:pt x="58" y="154"/>
                    <a:pt x="94" y="154"/>
                  </a:cubicBezTo>
                  <a:cubicBezTo>
                    <a:pt x="112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20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4" y="1"/>
                    <a:pt x="94" y="0"/>
                  </a:cubicBezTo>
                  <a:cubicBezTo>
                    <a:pt x="120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0E96849-2AE0-4EE2-874D-25A98CA02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3899"/>
              <a:ext cx="87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3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2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AFC7266-2422-471E-98EF-EB6439EBA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3868"/>
              <a:ext cx="30" cy="121"/>
            </a:xfrm>
            <a:custGeom>
              <a:avLst/>
              <a:gdLst>
                <a:gd name="T0" fmla="*/ 66 w 66"/>
                <a:gd name="T1" fmla="*/ 253 h 258"/>
                <a:gd name="T2" fmla="*/ 66 w 66"/>
                <a:gd name="T3" fmla="*/ 253 h 258"/>
                <a:gd name="T4" fmla="*/ 0 w 66"/>
                <a:gd name="T5" fmla="*/ 197 h 258"/>
                <a:gd name="T6" fmla="*/ 0 w 66"/>
                <a:gd name="T7" fmla="*/ 0 h 258"/>
                <a:gd name="T8" fmla="*/ 39 w 66"/>
                <a:gd name="T9" fmla="*/ 0 h 258"/>
                <a:gd name="T10" fmla="*/ 39 w 66"/>
                <a:gd name="T11" fmla="*/ 197 h 258"/>
                <a:gd name="T12" fmla="*/ 66 w 66"/>
                <a:gd name="T13" fmla="*/ 218 h 258"/>
                <a:gd name="T14" fmla="*/ 66 w 66"/>
                <a:gd name="T15" fmla="*/ 25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58">
                  <a:moveTo>
                    <a:pt x="66" y="253"/>
                  </a:moveTo>
                  <a:lnTo>
                    <a:pt x="66" y="253"/>
                  </a:lnTo>
                  <a:cubicBezTo>
                    <a:pt x="23" y="258"/>
                    <a:pt x="0" y="239"/>
                    <a:pt x="0" y="197"/>
                  </a:cubicBezTo>
                  <a:lnTo>
                    <a:pt x="0" y="0"/>
                  </a:lnTo>
                  <a:lnTo>
                    <a:pt x="39" y="0"/>
                  </a:lnTo>
                  <a:lnTo>
                    <a:pt x="39" y="197"/>
                  </a:lnTo>
                  <a:cubicBezTo>
                    <a:pt x="39" y="211"/>
                    <a:pt x="44" y="220"/>
                    <a:pt x="66" y="218"/>
                  </a:cubicBezTo>
                  <a:lnTo>
                    <a:pt x="66" y="2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53E12D82-396D-40C2-A7C9-A5293F5E3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5 w 191"/>
                <a:gd name="T11" fmla="*/ 131 h 189"/>
                <a:gd name="T12" fmla="*/ 145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1 w 191"/>
                <a:gd name="T19" fmla="*/ 95 h 189"/>
                <a:gd name="T20" fmla="*/ 93 w 191"/>
                <a:gd name="T21" fmla="*/ 1 h 189"/>
                <a:gd name="T22" fmla="*/ 181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5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5" y="131"/>
                  </a:moveTo>
                  <a:lnTo>
                    <a:pt x="145" y="131"/>
                  </a:lnTo>
                  <a:lnTo>
                    <a:pt x="172" y="149"/>
                  </a:lnTo>
                  <a:cubicBezTo>
                    <a:pt x="151" y="177"/>
                    <a:pt x="124" y="189"/>
                    <a:pt x="93" y="189"/>
                  </a:cubicBezTo>
                  <a:cubicBezTo>
                    <a:pt x="32" y="189"/>
                    <a:pt x="0" y="142"/>
                    <a:pt x="1" y="95"/>
                  </a:cubicBezTo>
                  <a:cubicBezTo>
                    <a:pt x="1" y="48"/>
                    <a:pt x="33" y="1"/>
                    <a:pt x="93" y="1"/>
                  </a:cubicBezTo>
                  <a:cubicBezTo>
                    <a:pt x="154" y="0"/>
                    <a:pt x="191" y="54"/>
                    <a:pt x="181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10" y="155"/>
                    <a:pt x="130" y="152"/>
                    <a:pt x="145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B1218211-0AA2-4047-9E65-C8B91471A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3899"/>
              <a:ext cx="55" cy="88"/>
            </a:xfrm>
            <a:custGeom>
              <a:avLst/>
              <a:gdLst>
                <a:gd name="T0" fmla="*/ 32 w 120"/>
                <a:gd name="T1" fmla="*/ 5 h 187"/>
                <a:gd name="T2" fmla="*/ 32 w 120"/>
                <a:gd name="T3" fmla="*/ 5 h 187"/>
                <a:gd name="T4" fmla="*/ 36 w 120"/>
                <a:gd name="T5" fmla="*/ 24 h 187"/>
                <a:gd name="T6" fmla="*/ 79 w 120"/>
                <a:gd name="T7" fmla="*/ 0 h 187"/>
                <a:gd name="T8" fmla="*/ 120 w 120"/>
                <a:gd name="T9" fmla="*/ 12 h 187"/>
                <a:gd name="T10" fmla="*/ 104 w 120"/>
                <a:gd name="T11" fmla="*/ 44 h 187"/>
                <a:gd name="T12" fmla="*/ 38 w 120"/>
                <a:gd name="T13" fmla="*/ 73 h 187"/>
                <a:gd name="T14" fmla="*/ 38 w 120"/>
                <a:gd name="T15" fmla="*/ 187 h 187"/>
                <a:gd name="T16" fmla="*/ 0 w 120"/>
                <a:gd name="T17" fmla="*/ 187 h 187"/>
                <a:gd name="T18" fmla="*/ 0 w 120"/>
                <a:gd name="T19" fmla="*/ 5 h 187"/>
                <a:gd name="T20" fmla="*/ 32 w 120"/>
                <a:gd name="T21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7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4"/>
                    <a:pt x="67" y="1"/>
                    <a:pt x="79" y="0"/>
                  </a:cubicBezTo>
                  <a:cubicBezTo>
                    <a:pt x="91" y="0"/>
                    <a:pt x="107" y="4"/>
                    <a:pt x="120" y="12"/>
                  </a:cubicBezTo>
                  <a:lnTo>
                    <a:pt x="104" y="44"/>
                  </a:lnTo>
                  <a:cubicBezTo>
                    <a:pt x="76" y="27"/>
                    <a:pt x="38" y="38"/>
                    <a:pt x="38" y="73"/>
                  </a:cubicBezTo>
                  <a:lnTo>
                    <a:pt x="38" y="187"/>
                  </a:lnTo>
                  <a:lnTo>
                    <a:pt x="0" y="187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C3FCFF7D-E545-49AD-8CBC-7754842BC8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" y="3890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7 h 209"/>
                <a:gd name="T16" fmla="*/ 128 w 158"/>
                <a:gd name="T17" fmla="*/ 207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4 w 158"/>
                <a:gd name="T25" fmla="*/ 85 h 209"/>
                <a:gd name="T26" fmla="*/ 121 w 158"/>
                <a:gd name="T27" fmla="*/ 96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3 h 209"/>
                <a:gd name="T36" fmla="*/ 158 w 158"/>
                <a:gd name="T37" fmla="*/ 88 h 209"/>
                <a:gd name="T38" fmla="*/ 158 w 158"/>
                <a:gd name="T39" fmla="*/ 207 h 209"/>
                <a:gd name="T40" fmla="*/ 128 w 158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20"/>
                    <a:pt x="98" y="116"/>
                    <a:pt x="84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9"/>
                    <a:pt x="121" y="158"/>
                  </a:cubicBezTo>
                  <a:close/>
                  <a:moveTo>
                    <a:pt x="128" y="207"/>
                  </a:moveTo>
                  <a:lnTo>
                    <a:pt x="128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3" y="88"/>
                    <a:pt x="121" y="96"/>
                  </a:cubicBezTo>
                  <a:lnTo>
                    <a:pt x="121" y="88"/>
                  </a:lnTo>
                  <a:cubicBezTo>
                    <a:pt x="121" y="59"/>
                    <a:pt x="98" y="52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7"/>
                  </a:lnTo>
                  <a:lnTo>
                    <a:pt x="128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52C18C97-C1FE-42DD-BEB1-13F3E036B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3877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4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0C624EB7-2D5D-449A-9EF0-F173AAE7D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77187D63-5A51-4E66-9B98-49619C651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3967"/>
              <a:ext cx="21" cy="20"/>
            </a:xfrm>
            <a:custGeom>
              <a:avLst/>
              <a:gdLst>
                <a:gd name="T0" fmla="*/ 0 w 44"/>
                <a:gd name="T1" fmla="*/ 0 h 42"/>
                <a:gd name="T2" fmla="*/ 0 w 44"/>
                <a:gd name="T3" fmla="*/ 0 h 42"/>
                <a:gd name="T4" fmla="*/ 44 w 44"/>
                <a:gd name="T5" fmla="*/ 0 h 42"/>
                <a:gd name="T6" fmla="*/ 44 w 44"/>
                <a:gd name="T7" fmla="*/ 42 h 42"/>
                <a:gd name="T8" fmla="*/ 0 w 44"/>
                <a:gd name="T9" fmla="*/ 42 h 42"/>
                <a:gd name="T10" fmla="*/ 0 w 44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2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B9A12-5DD3-4453-8406-1E6F4EE73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803" y="4148138"/>
            <a:ext cx="11099027" cy="7095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330934-FEDC-4183-BEB0-027D5724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11121286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BC45EDF0-80EB-4449-9910-968FCADA04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AC75DA-342A-47A1-813B-19385687E279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E1FA7B-850D-4F12-9C0F-B3FCCDD54ABF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290CA-DC20-4032-9341-28076350D2B1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4" name="Header" descr="Click to add header">
            <a:extLst>
              <a:ext uri="{FF2B5EF4-FFF2-40B4-BE49-F238E27FC236}">
                <a16:creationId xmlns:a16="http://schemas.microsoft.com/office/drawing/2014/main" id="{51CB9160-EDAC-47CE-8401-D26BDC67F7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17" y="615663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lang="en-US" sz="12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95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5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0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marL="180975" marR="0" lvl="0" indent="-180975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51361-62C4-49E9-894A-ECE6EFC26C1E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7" name="Header" descr="Click to add header">
            <a:extLst>
              <a:ext uri="{FF2B5EF4-FFF2-40B4-BE49-F238E27FC236}">
                <a16:creationId xmlns:a16="http://schemas.microsoft.com/office/drawing/2014/main" id="{3275C444-6EA0-4D87-91C7-E2B7D0D607E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20" name="Podtytuł 2">
            <a:extLst>
              <a:ext uri="{FF2B5EF4-FFF2-40B4-BE49-F238E27FC236}">
                <a16:creationId xmlns:a16="http://schemas.microsoft.com/office/drawing/2014/main" id="{ED862DCD-A680-4ECC-8C3D-36FD49B330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E6D593B-9C32-48F9-B97C-F93FCE1F2B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9698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5358063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7522E9D4-98A4-4F4E-A5B9-AB5393D2F6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4860" y="1518250"/>
            <a:ext cx="5358063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81E6E52-E51D-44E8-883F-429D203716A1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C5012-FF1A-43E3-AA74-08C751004407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21" name="Header" descr="Click to add header">
            <a:extLst>
              <a:ext uri="{FF2B5EF4-FFF2-40B4-BE49-F238E27FC236}">
                <a16:creationId xmlns:a16="http://schemas.microsoft.com/office/drawing/2014/main" id="{191CFBC5-8D70-4281-90E4-15C5AC2BE8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F6EF0223-D106-4E0C-BBC5-C04C9B9513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688C2A5-E1E4-49F5-AE2E-79C84219F3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6839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3483978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0A72CE0A-08A7-4560-8D3A-5754E7DAA5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5535" y="1518250"/>
            <a:ext cx="3483978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96D74CA-1B86-4DD5-96A8-9D6135D358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8945" y="1518250"/>
            <a:ext cx="3483978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26C360E-784E-4383-8D5C-CDE8C66DDD69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81AFD-E658-4D99-8B95-13E2FC1FECA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24" name="Header" descr="Click to add header">
            <a:extLst>
              <a:ext uri="{FF2B5EF4-FFF2-40B4-BE49-F238E27FC236}">
                <a16:creationId xmlns:a16="http://schemas.microsoft.com/office/drawing/2014/main" id="{46931259-C9B4-4426-9C1E-7DE0156178D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21" name="Podtytuł 2">
            <a:extLst>
              <a:ext uri="{FF2B5EF4-FFF2-40B4-BE49-F238E27FC236}">
                <a16:creationId xmlns:a16="http://schemas.microsoft.com/office/drawing/2014/main" id="{3CC1BCA6-6C50-423F-B3DC-78D745367B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19B47C8-D34B-4D67-B100-8E614AD29B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67498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dtytuł 2">
            <a:extLst>
              <a:ext uri="{FF2B5EF4-FFF2-40B4-BE49-F238E27FC236}">
                <a16:creationId xmlns:a16="http://schemas.microsoft.com/office/drawing/2014/main" id="{FB5B24FF-65E5-485E-B1B5-0471863E1A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88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D51361-62C4-49E9-894A-ECE6EFC26C1E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7" name="Header" descr="Click to add header">
            <a:extLst>
              <a:ext uri="{FF2B5EF4-FFF2-40B4-BE49-F238E27FC236}">
                <a16:creationId xmlns:a16="http://schemas.microsoft.com/office/drawing/2014/main" id="{3275C444-6EA0-4D87-91C7-E2B7D0D607E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57A124C5-6A6D-4A06-B1C4-0262DB4C4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662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dtytuł 2">
            <a:extLst>
              <a:ext uri="{FF2B5EF4-FFF2-40B4-BE49-F238E27FC236}">
                <a16:creationId xmlns:a16="http://schemas.microsoft.com/office/drawing/2014/main" id="{FB5B24FF-65E5-485E-B1B5-0471863E1A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88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D51361-62C4-49E9-894A-ECE6EFC26C1E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7" name="Header" descr="Click to add header">
            <a:extLst>
              <a:ext uri="{FF2B5EF4-FFF2-40B4-BE49-F238E27FC236}">
                <a16:creationId xmlns:a16="http://schemas.microsoft.com/office/drawing/2014/main" id="{3275C444-6EA0-4D87-91C7-E2B7D0D607E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7637B6D-5664-4123-8A8E-F514A5AAA0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5358063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A35DA5F0-F2DE-4DE6-A613-ABD4F11F61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4860" y="1358900"/>
            <a:ext cx="5358063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3656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dtytuł 2">
            <a:extLst>
              <a:ext uri="{FF2B5EF4-FFF2-40B4-BE49-F238E27FC236}">
                <a16:creationId xmlns:a16="http://schemas.microsoft.com/office/drawing/2014/main" id="{FB5B24FF-65E5-485E-B1B5-0471863E1A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88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D51361-62C4-49E9-894A-ECE6EFC26C1E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7" name="Header" descr="Click to add header">
            <a:extLst>
              <a:ext uri="{FF2B5EF4-FFF2-40B4-BE49-F238E27FC236}">
                <a16:creationId xmlns:a16="http://schemas.microsoft.com/office/drawing/2014/main" id="{3275C444-6EA0-4D87-91C7-E2B7D0D607E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1B2AF24-46ED-4332-99D6-CD9048024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3483978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1A32ED-1693-4CFD-8F6B-6A7EEF003B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5535" y="1358900"/>
            <a:ext cx="3483978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C1D44D6-C985-481F-930F-D30939EF22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8945" y="1358900"/>
            <a:ext cx="3483978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9489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7472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4452337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lang="en-US" sz="12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95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5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0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marL="180975" marR="0" lvl="0" indent="-180975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51361-62C4-49E9-894A-ECE6EFC26C1E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7" name="Header" descr="Click to add header">
            <a:extLst>
              <a:ext uri="{FF2B5EF4-FFF2-40B4-BE49-F238E27FC236}">
                <a16:creationId xmlns:a16="http://schemas.microsoft.com/office/drawing/2014/main" id="{3275C444-6EA0-4D87-91C7-E2B7D0D607E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265716E-585D-4606-8F4A-DD0C2DC946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94333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5358063" cy="4452337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7522E9D4-98A4-4F4E-A5B9-AB5393D2F6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4860" y="1518250"/>
            <a:ext cx="5358063" cy="4452337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81E6E52-E51D-44E8-883F-429D203716A1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C5012-FF1A-43E3-AA74-08C751004407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21" name="Header" descr="Click to add header">
            <a:extLst>
              <a:ext uri="{FF2B5EF4-FFF2-40B4-BE49-F238E27FC236}">
                <a16:creationId xmlns:a16="http://schemas.microsoft.com/office/drawing/2014/main" id="{191CFBC5-8D70-4281-90E4-15C5AC2BE8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6A1AB5-C3A5-4D0C-861F-8E035BDB81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91397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3483978" cy="4452337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0A72CE0A-08A7-4560-8D3A-5754E7DAA5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5535" y="1518250"/>
            <a:ext cx="3483978" cy="4452337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96D74CA-1B86-4DD5-96A8-9D6135D358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8945" y="1518250"/>
            <a:ext cx="3483978" cy="4452337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26C360E-784E-4383-8D5C-CDE8C66DDD69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81AFD-E658-4D99-8B95-13E2FC1FECA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24" name="Header" descr="Click to add header">
            <a:extLst>
              <a:ext uri="{FF2B5EF4-FFF2-40B4-BE49-F238E27FC236}">
                <a16:creationId xmlns:a16="http://schemas.microsoft.com/office/drawing/2014/main" id="{46931259-C9B4-4426-9C1E-7DE0156178D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A365F6A-D117-40B6-8A12-B2E70DF2FF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9645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41E8E9-726F-4353-B097-A8118685B1A1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20">
            <a:extLst>
              <a:ext uri="{FF2B5EF4-FFF2-40B4-BE49-F238E27FC236}">
                <a16:creationId xmlns:a16="http://schemas.microsoft.com/office/drawing/2014/main" id="{8592D222-075D-44FC-AD90-77B750255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2230" y="5481027"/>
            <a:ext cx="2080601" cy="10439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EF8123-56DE-42B7-AA73-ED5AB3B1035F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9E048A-5690-41A0-AEA4-9AF37209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03" y="2735357"/>
            <a:ext cx="11099027" cy="1409606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defRPr sz="4400" b="0">
                <a:solidFill>
                  <a:schemeClr val="bg1"/>
                </a:solidFill>
                <a:latin typeface="+mj-lt"/>
                <a:ea typeface="Open Sans" panose="020B0706030804020204" pitchFamily="34" charset="0"/>
                <a:cs typeface="Open Sans" panose="020B0706030804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0B634A99-BEFA-4412-89F8-A8C8109783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3803" y="5678484"/>
            <a:ext cx="1254126" cy="654049"/>
            <a:chOff x="448" y="3577"/>
            <a:chExt cx="790" cy="412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77DC6EE-2DB4-46F6-A795-787594369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3586"/>
              <a:ext cx="46" cy="111"/>
            </a:xfrm>
            <a:custGeom>
              <a:avLst/>
              <a:gdLst>
                <a:gd name="T0" fmla="*/ 99 w 99"/>
                <a:gd name="T1" fmla="*/ 233 h 237"/>
                <a:gd name="T2" fmla="*/ 99 w 99"/>
                <a:gd name="T3" fmla="*/ 233 h 237"/>
                <a:gd name="T4" fmla="*/ 27 w 99"/>
                <a:gd name="T5" fmla="*/ 176 h 237"/>
                <a:gd name="T6" fmla="*/ 27 w 99"/>
                <a:gd name="T7" fmla="*/ 84 h 237"/>
                <a:gd name="T8" fmla="*/ 0 w 99"/>
                <a:gd name="T9" fmla="*/ 84 h 237"/>
                <a:gd name="T10" fmla="*/ 0 w 99"/>
                <a:gd name="T11" fmla="*/ 51 h 237"/>
                <a:gd name="T12" fmla="*/ 27 w 99"/>
                <a:gd name="T13" fmla="*/ 51 h 237"/>
                <a:gd name="T14" fmla="*/ 27 w 99"/>
                <a:gd name="T15" fmla="*/ 4 h 237"/>
                <a:gd name="T16" fmla="*/ 64 w 99"/>
                <a:gd name="T17" fmla="*/ 0 h 237"/>
                <a:gd name="T18" fmla="*/ 64 w 99"/>
                <a:gd name="T19" fmla="*/ 51 h 237"/>
                <a:gd name="T20" fmla="*/ 98 w 99"/>
                <a:gd name="T21" fmla="*/ 51 h 237"/>
                <a:gd name="T22" fmla="*/ 98 w 99"/>
                <a:gd name="T23" fmla="*/ 84 h 237"/>
                <a:gd name="T24" fmla="*/ 64 w 99"/>
                <a:gd name="T25" fmla="*/ 84 h 237"/>
                <a:gd name="T26" fmla="*/ 64 w 99"/>
                <a:gd name="T27" fmla="*/ 175 h 237"/>
                <a:gd name="T28" fmla="*/ 99 w 99"/>
                <a:gd name="T29" fmla="*/ 199 h 237"/>
                <a:gd name="T30" fmla="*/ 99 w 99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237">
                  <a:moveTo>
                    <a:pt x="99" y="233"/>
                  </a:moveTo>
                  <a:lnTo>
                    <a:pt x="99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4"/>
                  </a:lnTo>
                  <a:lnTo>
                    <a:pt x="64" y="0"/>
                  </a:lnTo>
                  <a:lnTo>
                    <a:pt x="64" y="51"/>
                  </a:lnTo>
                  <a:lnTo>
                    <a:pt x="98" y="51"/>
                  </a:lnTo>
                  <a:lnTo>
                    <a:pt x="98" y="84"/>
                  </a:lnTo>
                  <a:lnTo>
                    <a:pt x="64" y="84"/>
                  </a:lnTo>
                  <a:lnTo>
                    <a:pt x="64" y="175"/>
                  </a:lnTo>
                  <a:cubicBezTo>
                    <a:pt x="64" y="190"/>
                    <a:pt x="73" y="203"/>
                    <a:pt x="99" y="199"/>
                  </a:cubicBezTo>
                  <a:lnTo>
                    <a:pt x="99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B9FA66C-4A44-4CC0-8656-388DBFC9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3577"/>
              <a:ext cx="75" cy="117"/>
            </a:xfrm>
            <a:custGeom>
              <a:avLst/>
              <a:gdLst>
                <a:gd name="T0" fmla="*/ 39 w 164"/>
                <a:gd name="T1" fmla="*/ 0 h 251"/>
                <a:gd name="T2" fmla="*/ 39 w 164"/>
                <a:gd name="T3" fmla="*/ 0 h 251"/>
                <a:gd name="T4" fmla="*/ 39 w 164"/>
                <a:gd name="T5" fmla="*/ 83 h 251"/>
                <a:gd name="T6" fmla="*/ 83 w 164"/>
                <a:gd name="T7" fmla="*/ 67 h 251"/>
                <a:gd name="T8" fmla="*/ 164 w 164"/>
                <a:gd name="T9" fmla="*/ 145 h 251"/>
                <a:gd name="T10" fmla="*/ 164 w 164"/>
                <a:gd name="T11" fmla="*/ 251 h 251"/>
                <a:gd name="T12" fmla="*/ 125 w 164"/>
                <a:gd name="T13" fmla="*/ 251 h 251"/>
                <a:gd name="T14" fmla="*/ 125 w 164"/>
                <a:gd name="T15" fmla="*/ 145 h 251"/>
                <a:gd name="T16" fmla="*/ 77 w 164"/>
                <a:gd name="T17" fmla="*/ 101 h 251"/>
                <a:gd name="T18" fmla="*/ 39 w 164"/>
                <a:gd name="T19" fmla="*/ 113 h 251"/>
                <a:gd name="T20" fmla="*/ 39 w 164"/>
                <a:gd name="T21" fmla="*/ 251 h 251"/>
                <a:gd name="T22" fmla="*/ 0 w 164"/>
                <a:gd name="T23" fmla="*/ 251 h 251"/>
                <a:gd name="T24" fmla="*/ 0 w 164"/>
                <a:gd name="T25" fmla="*/ 0 h 251"/>
                <a:gd name="T26" fmla="*/ 39 w 164"/>
                <a:gd name="T2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251">
                  <a:moveTo>
                    <a:pt x="39" y="0"/>
                  </a:moveTo>
                  <a:lnTo>
                    <a:pt x="39" y="0"/>
                  </a:lnTo>
                  <a:lnTo>
                    <a:pt x="39" y="83"/>
                  </a:lnTo>
                  <a:cubicBezTo>
                    <a:pt x="53" y="71"/>
                    <a:pt x="71" y="67"/>
                    <a:pt x="83" y="67"/>
                  </a:cubicBezTo>
                  <a:cubicBezTo>
                    <a:pt x="129" y="67"/>
                    <a:pt x="164" y="95"/>
                    <a:pt x="164" y="145"/>
                  </a:cubicBezTo>
                  <a:lnTo>
                    <a:pt x="164" y="251"/>
                  </a:lnTo>
                  <a:lnTo>
                    <a:pt x="125" y="251"/>
                  </a:lnTo>
                  <a:lnTo>
                    <a:pt x="125" y="145"/>
                  </a:lnTo>
                  <a:cubicBezTo>
                    <a:pt x="125" y="117"/>
                    <a:pt x="103" y="102"/>
                    <a:pt x="77" y="101"/>
                  </a:cubicBezTo>
                  <a:cubicBezTo>
                    <a:pt x="65" y="101"/>
                    <a:pt x="51" y="106"/>
                    <a:pt x="39" y="113"/>
                  </a:cubicBezTo>
                  <a:lnTo>
                    <a:pt x="39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F1B720-2886-4D4A-BA96-3D4ECC411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" y="3577"/>
              <a:ext cx="18" cy="117"/>
            </a:xfrm>
            <a:custGeom>
              <a:avLst/>
              <a:gdLst>
                <a:gd name="T0" fmla="*/ 40 w 40"/>
                <a:gd name="T1" fmla="*/ 251 h 251"/>
                <a:gd name="T2" fmla="*/ 40 w 40"/>
                <a:gd name="T3" fmla="*/ 251 h 251"/>
                <a:gd name="T4" fmla="*/ 1 w 40"/>
                <a:gd name="T5" fmla="*/ 251 h 251"/>
                <a:gd name="T6" fmla="*/ 1 w 40"/>
                <a:gd name="T7" fmla="*/ 70 h 251"/>
                <a:gd name="T8" fmla="*/ 40 w 40"/>
                <a:gd name="T9" fmla="*/ 70 h 251"/>
                <a:gd name="T10" fmla="*/ 40 w 40"/>
                <a:gd name="T11" fmla="*/ 251 h 251"/>
                <a:gd name="T12" fmla="*/ 0 w 40"/>
                <a:gd name="T13" fmla="*/ 0 h 251"/>
                <a:gd name="T14" fmla="*/ 0 w 40"/>
                <a:gd name="T15" fmla="*/ 0 h 251"/>
                <a:gd name="T16" fmla="*/ 40 w 40"/>
                <a:gd name="T17" fmla="*/ 0 h 251"/>
                <a:gd name="T18" fmla="*/ 40 w 40"/>
                <a:gd name="T19" fmla="*/ 42 h 251"/>
                <a:gd name="T20" fmla="*/ 0 w 40"/>
                <a:gd name="T21" fmla="*/ 42 h 251"/>
                <a:gd name="T22" fmla="*/ 0 w 40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51">
                  <a:moveTo>
                    <a:pt x="40" y="251"/>
                  </a:moveTo>
                  <a:lnTo>
                    <a:pt x="40" y="251"/>
                  </a:lnTo>
                  <a:lnTo>
                    <a:pt x="1" y="251"/>
                  </a:lnTo>
                  <a:lnTo>
                    <a:pt x="1" y="70"/>
                  </a:lnTo>
                  <a:lnTo>
                    <a:pt x="40" y="70"/>
                  </a:lnTo>
                  <a:lnTo>
                    <a:pt x="40" y="2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93D4455-0567-4A9A-B060-FA6144CCA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" y="3608"/>
              <a:ext cx="76" cy="86"/>
            </a:xfrm>
            <a:custGeom>
              <a:avLst/>
              <a:gdLst>
                <a:gd name="T0" fmla="*/ 32 w 165"/>
                <a:gd name="T1" fmla="*/ 3 h 184"/>
                <a:gd name="T2" fmla="*/ 32 w 165"/>
                <a:gd name="T3" fmla="*/ 3 h 184"/>
                <a:gd name="T4" fmla="*/ 37 w 165"/>
                <a:gd name="T5" fmla="*/ 25 h 184"/>
                <a:gd name="T6" fmla="*/ 83 w 165"/>
                <a:gd name="T7" fmla="*/ 0 h 184"/>
                <a:gd name="T8" fmla="*/ 165 w 165"/>
                <a:gd name="T9" fmla="*/ 79 h 184"/>
                <a:gd name="T10" fmla="*/ 165 w 165"/>
                <a:gd name="T11" fmla="*/ 184 h 184"/>
                <a:gd name="T12" fmla="*/ 126 w 165"/>
                <a:gd name="T13" fmla="*/ 184 h 184"/>
                <a:gd name="T14" fmla="*/ 126 w 165"/>
                <a:gd name="T15" fmla="*/ 79 h 184"/>
                <a:gd name="T16" fmla="*/ 39 w 165"/>
                <a:gd name="T17" fmla="*/ 54 h 184"/>
                <a:gd name="T18" fmla="*/ 39 w 165"/>
                <a:gd name="T19" fmla="*/ 184 h 184"/>
                <a:gd name="T20" fmla="*/ 0 w 165"/>
                <a:gd name="T21" fmla="*/ 184 h 184"/>
                <a:gd name="T22" fmla="*/ 0 w 165"/>
                <a:gd name="T23" fmla="*/ 3 h 184"/>
                <a:gd name="T24" fmla="*/ 32 w 165"/>
                <a:gd name="T25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4">
                  <a:moveTo>
                    <a:pt x="32" y="3"/>
                  </a:moveTo>
                  <a:lnTo>
                    <a:pt x="32" y="3"/>
                  </a:lnTo>
                  <a:lnTo>
                    <a:pt x="37" y="25"/>
                  </a:lnTo>
                  <a:cubicBezTo>
                    <a:pt x="49" y="7"/>
                    <a:pt x="71" y="0"/>
                    <a:pt x="83" y="0"/>
                  </a:cubicBezTo>
                  <a:cubicBezTo>
                    <a:pt x="134" y="0"/>
                    <a:pt x="165" y="28"/>
                    <a:pt x="165" y="79"/>
                  </a:cubicBezTo>
                  <a:lnTo>
                    <a:pt x="165" y="184"/>
                  </a:lnTo>
                  <a:lnTo>
                    <a:pt x="126" y="184"/>
                  </a:lnTo>
                  <a:lnTo>
                    <a:pt x="126" y="79"/>
                  </a:lnTo>
                  <a:cubicBezTo>
                    <a:pt x="126" y="33"/>
                    <a:pt x="68" y="19"/>
                    <a:pt x="39" y="54"/>
                  </a:cubicBezTo>
                  <a:lnTo>
                    <a:pt x="39" y="184"/>
                  </a:lnTo>
                  <a:lnTo>
                    <a:pt x="0" y="184"/>
                  </a:lnTo>
                  <a:lnTo>
                    <a:pt x="0" y="3"/>
                  </a:lnTo>
                  <a:lnTo>
                    <a:pt x="3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B48982E-5315-4B27-815F-2F4680306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" y="3577"/>
              <a:ext cx="76" cy="117"/>
            </a:xfrm>
            <a:custGeom>
              <a:avLst/>
              <a:gdLst>
                <a:gd name="T0" fmla="*/ 38 w 166"/>
                <a:gd name="T1" fmla="*/ 148 h 251"/>
                <a:gd name="T2" fmla="*/ 38 w 166"/>
                <a:gd name="T3" fmla="*/ 148 h 251"/>
                <a:gd name="T4" fmla="*/ 116 w 166"/>
                <a:gd name="T5" fmla="*/ 70 h 251"/>
                <a:gd name="T6" fmla="*/ 163 w 166"/>
                <a:gd name="T7" fmla="*/ 70 h 251"/>
                <a:gd name="T8" fmla="*/ 83 w 166"/>
                <a:gd name="T9" fmla="*/ 149 h 251"/>
                <a:gd name="T10" fmla="*/ 166 w 166"/>
                <a:gd name="T11" fmla="*/ 251 h 251"/>
                <a:gd name="T12" fmla="*/ 121 w 166"/>
                <a:gd name="T13" fmla="*/ 251 h 251"/>
                <a:gd name="T14" fmla="*/ 38 w 166"/>
                <a:gd name="T15" fmla="*/ 148 h 251"/>
                <a:gd name="T16" fmla="*/ 38 w 166"/>
                <a:gd name="T17" fmla="*/ 251 h 251"/>
                <a:gd name="T18" fmla="*/ 38 w 166"/>
                <a:gd name="T19" fmla="*/ 251 h 251"/>
                <a:gd name="T20" fmla="*/ 0 w 166"/>
                <a:gd name="T21" fmla="*/ 251 h 251"/>
                <a:gd name="T22" fmla="*/ 0 w 166"/>
                <a:gd name="T23" fmla="*/ 0 h 251"/>
                <a:gd name="T24" fmla="*/ 38 w 166"/>
                <a:gd name="T25" fmla="*/ 0 h 251"/>
                <a:gd name="T26" fmla="*/ 38 w 166"/>
                <a:gd name="T2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51">
                  <a:moveTo>
                    <a:pt x="38" y="148"/>
                  </a:moveTo>
                  <a:lnTo>
                    <a:pt x="38" y="148"/>
                  </a:lnTo>
                  <a:lnTo>
                    <a:pt x="116" y="70"/>
                  </a:lnTo>
                  <a:lnTo>
                    <a:pt x="163" y="70"/>
                  </a:lnTo>
                  <a:lnTo>
                    <a:pt x="83" y="149"/>
                  </a:lnTo>
                  <a:lnTo>
                    <a:pt x="166" y="251"/>
                  </a:lnTo>
                  <a:lnTo>
                    <a:pt x="121" y="251"/>
                  </a:lnTo>
                  <a:lnTo>
                    <a:pt x="38" y="148"/>
                  </a:lnTo>
                  <a:close/>
                  <a:moveTo>
                    <a:pt x="38" y="251"/>
                  </a:moveTo>
                  <a:lnTo>
                    <a:pt x="38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69EE9DC-ECE0-4135-9E5B-302A7A92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3675"/>
              <a:ext cx="20" cy="20"/>
            </a:xfrm>
            <a:custGeom>
              <a:avLst/>
              <a:gdLst>
                <a:gd name="T0" fmla="*/ 0 w 43"/>
                <a:gd name="T1" fmla="*/ 0 h 43"/>
                <a:gd name="T2" fmla="*/ 0 w 43"/>
                <a:gd name="T3" fmla="*/ 0 h 43"/>
                <a:gd name="T4" fmla="*/ 43 w 43"/>
                <a:gd name="T5" fmla="*/ 0 h 43"/>
                <a:gd name="T6" fmla="*/ 43 w 43"/>
                <a:gd name="T7" fmla="*/ 43 h 43"/>
                <a:gd name="T8" fmla="*/ 0 w 43"/>
                <a:gd name="T9" fmla="*/ 43 h 43"/>
                <a:gd name="T10" fmla="*/ 0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11C4C9E-4F4B-4D5B-8DC9-455686915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" y="3754"/>
              <a:ext cx="75" cy="88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3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3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5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47C1DDD-822F-4DC4-A637-14CE95BBC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753"/>
              <a:ext cx="55" cy="87"/>
            </a:xfrm>
            <a:custGeom>
              <a:avLst/>
              <a:gdLst>
                <a:gd name="T0" fmla="*/ 32 w 120"/>
                <a:gd name="T1" fmla="*/ 5 h 186"/>
                <a:gd name="T2" fmla="*/ 32 w 120"/>
                <a:gd name="T3" fmla="*/ 5 h 186"/>
                <a:gd name="T4" fmla="*/ 36 w 120"/>
                <a:gd name="T5" fmla="*/ 24 h 186"/>
                <a:gd name="T6" fmla="*/ 79 w 120"/>
                <a:gd name="T7" fmla="*/ 0 h 186"/>
                <a:gd name="T8" fmla="*/ 120 w 120"/>
                <a:gd name="T9" fmla="*/ 12 h 186"/>
                <a:gd name="T10" fmla="*/ 104 w 120"/>
                <a:gd name="T11" fmla="*/ 43 h 186"/>
                <a:gd name="T12" fmla="*/ 38 w 120"/>
                <a:gd name="T13" fmla="*/ 73 h 186"/>
                <a:gd name="T14" fmla="*/ 38 w 120"/>
                <a:gd name="T15" fmla="*/ 186 h 186"/>
                <a:gd name="T16" fmla="*/ 0 w 120"/>
                <a:gd name="T17" fmla="*/ 186 h 186"/>
                <a:gd name="T18" fmla="*/ 0 w 120"/>
                <a:gd name="T19" fmla="*/ 5 h 186"/>
                <a:gd name="T20" fmla="*/ 32 w 120"/>
                <a:gd name="T21" fmla="*/ 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6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3"/>
                    <a:pt x="67" y="1"/>
                    <a:pt x="79" y="0"/>
                  </a:cubicBezTo>
                  <a:cubicBezTo>
                    <a:pt x="91" y="0"/>
                    <a:pt x="108" y="4"/>
                    <a:pt x="120" y="12"/>
                  </a:cubicBezTo>
                  <a:lnTo>
                    <a:pt x="104" y="43"/>
                  </a:lnTo>
                  <a:cubicBezTo>
                    <a:pt x="76" y="26"/>
                    <a:pt x="38" y="37"/>
                    <a:pt x="38" y="73"/>
                  </a:cubicBezTo>
                  <a:lnTo>
                    <a:pt x="38" y="186"/>
                  </a:lnTo>
                  <a:lnTo>
                    <a:pt x="0" y="186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2058A415-5D7B-4799-B8DB-30C98CCE6C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2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2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3" y="134"/>
                    <a:pt x="62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5BF196B1-A93D-4581-8C95-1481DD16B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" y="3744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6 h 209"/>
                <a:gd name="T16" fmla="*/ 128 w 158"/>
                <a:gd name="T17" fmla="*/ 206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3 w 158"/>
                <a:gd name="T25" fmla="*/ 85 h 209"/>
                <a:gd name="T26" fmla="*/ 121 w 158"/>
                <a:gd name="T27" fmla="*/ 95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2 h 209"/>
                <a:gd name="T36" fmla="*/ 158 w 158"/>
                <a:gd name="T37" fmla="*/ 88 h 209"/>
                <a:gd name="T38" fmla="*/ 158 w 158"/>
                <a:gd name="T39" fmla="*/ 206 h 209"/>
                <a:gd name="T40" fmla="*/ 128 w 158"/>
                <a:gd name="T41" fmla="*/ 20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19"/>
                    <a:pt x="98" y="115"/>
                    <a:pt x="84" y="115"/>
                  </a:cubicBezTo>
                  <a:cubicBezTo>
                    <a:pt x="60" y="114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8"/>
                    <a:pt x="121" y="158"/>
                  </a:cubicBezTo>
                  <a:close/>
                  <a:moveTo>
                    <a:pt x="128" y="206"/>
                  </a:moveTo>
                  <a:lnTo>
                    <a:pt x="128" y="206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2"/>
                    <a:pt x="83" y="85"/>
                  </a:cubicBezTo>
                  <a:cubicBezTo>
                    <a:pt x="95" y="85"/>
                    <a:pt x="113" y="88"/>
                    <a:pt x="121" y="95"/>
                  </a:cubicBezTo>
                  <a:lnTo>
                    <a:pt x="121" y="88"/>
                  </a:lnTo>
                  <a:cubicBezTo>
                    <a:pt x="121" y="59"/>
                    <a:pt x="98" y="51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2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6"/>
                  </a:lnTo>
                  <a:lnTo>
                    <a:pt x="128" y="2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7B25B3A-3C8E-43AC-9A01-238FCCC87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" y="3731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3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286DC1C-BF0D-4DCC-AE85-3E435B33B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3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EC2E5D3D-D1F5-4744-BA61-168888312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3821"/>
              <a:ext cx="20" cy="20"/>
            </a:xfrm>
            <a:custGeom>
              <a:avLst/>
              <a:gdLst>
                <a:gd name="T0" fmla="*/ 0 w 44"/>
                <a:gd name="T1" fmla="*/ 0 h 43"/>
                <a:gd name="T2" fmla="*/ 0 w 44"/>
                <a:gd name="T3" fmla="*/ 0 h 43"/>
                <a:gd name="T4" fmla="*/ 44 w 44"/>
                <a:gd name="T5" fmla="*/ 0 h 43"/>
                <a:gd name="T6" fmla="*/ 44 w 44"/>
                <a:gd name="T7" fmla="*/ 43 h 43"/>
                <a:gd name="T8" fmla="*/ 0 w 44"/>
                <a:gd name="T9" fmla="*/ 43 h 43"/>
                <a:gd name="T10" fmla="*/ 0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4E7CE68-9640-41F3-811F-830EAECB1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" y="3890"/>
              <a:ext cx="73" cy="98"/>
            </a:xfrm>
            <a:custGeom>
              <a:avLst/>
              <a:gdLst>
                <a:gd name="T0" fmla="*/ 122 w 159"/>
                <a:gd name="T1" fmla="*/ 158 h 209"/>
                <a:gd name="T2" fmla="*/ 122 w 159"/>
                <a:gd name="T3" fmla="*/ 158 h 209"/>
                <a:gd name="T4" fmla="*/ 122 w 159"/>
                <a:gd name="T5" fmla="*/ 127 h 209"/>
                <a:gd name="T6" fmla="*/ 85 w 159"/>
                <a:gd name="T7" fmla="*/ 115 h 209"/>
                <a:gd name="T8" fmla="*/ 37 w 159"/>
                <a:gd name="T9" fmla="*/ 146 h 209"/>
                <a:gd name="T10" fmla="*/ 80 w 159"/>
                <a:gd name="T11" fmla="*/ 176 h 209"/>
                <a:gd name="T12" fmla="*/ 122 w 159"/>
                <a:gd name="T13" fmla="*/ 158 h 209"/>
                <a:gd name="T14" fmla="*/ 129 w 159"/>
                <a:gd name="T15" fmla="*/ 207 h 209"/>
                <a:gd name="T16" fmla="*/ 129 w 159"/>
                <a:gd name="T17" fmla="*/ 207 h 209"/>
                <a:gd name="T18" fmla="*/ 122 w 159"/>
                <a:gd name="T19" fmla="*/ 185 h 209"/>
                <a:gd name="T20" fmla="*/ 71 w 159"/>
                <a:gd name="T21" fmla="*/ 209 h 209"/>
                <a:gd name="T22" fmla="*/ 0 w 159"/>
                <a:gd name="T23" fmla="*/ 146 h 209"/>
                <a:gd name="T24" fmla="*/ 84 w 159"/>
                <a:gd name="T25" fmla="*/ 85 h 209"/>
                <a:gd name="T26" fmla="*/ 122 w 159"/>
                <a:gd name="T27" fmla="*/ 96 h 209"/>
                <a:gd name="T28" fmla="*/ 122 w 159"/>
                <a:gd name="T29" fmla="*/ 88 h 209"/>
                <a:gd name="T30" fmla="*/ 77 w 159"/>
                <a:gd name="T31" fmla="*/ 52 h 209"/>
                <a:gd name="T32" fmla="*/ 27 w 159"/>
                <a:gd name="T33" fmla="*/ 67 h 209"/>
                <a:gd name="T34" fmla="*/ 11 w 159"/>
                <a:gd name="T35" fmla="*/ 43 h 209"/>
                <a:gd name="T36" fmla="*/ 159 w 159"/>
                <a:gd name="T37" fmla="*/ 88 h 209"/>
                <a:gd name="T38" fmla="*/ 159 w 159"/>
                <a:gd name="T39" fmla="*/ 207 h 209"/>
                <a:gd name="T40" fmla="*/ 129 w 159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09">
                  <a:moveTo>
                    <a:pt x="122" y="158"/>
                  </a:moveTo>
                  <a:lnTo>
                    <a:pt x="122" y="158"/>
                  </a:lnTo>
                  <a:lnTo>
                    <a:pt x="122" y="127"/>
                  </a:lnTo>
                  <a:cubicBezTo>
                    <a:pt x="113" y="120"/>
                    <a:pt x="98" y="116"/>
                    <a:pt x="85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50" y="176"/>
                    <a:pt x="80" y="176"/>
                  </a:cubicBezTo>
                  <a:cubicBezTo>
                    <a:pt x="94" y="176"/>
                    <a:pt x="112" y="169"/>
                    <a:pt x="122" y="158"/>
                  </a:cubicBezTo>
                  <a:close/>
                  <a:moveTo>
                    <a:pt x="129" y="207"/>
                  </a:moveTo>
                  <a:lnTo>
                    <a:pt x="129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1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4" y="88"/>
                    <a:pt x="122" y="96"/>
                  </a:cubicBezTo>
                  <a:lnTo>
                    <a:pt x="122" y="88"/>
                  </a:lnTo>
                  <a:cubicBezTo>
                    <a:pt x="122" y="59"/>
                    <a:pt x="99" y="52"/>
                    <a:pt x="77" y="52"/>
                  </a:cubicBezTo>
                  <a:cubicBezTo>
                    <a:pt x="58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9" y="10"/>
                    <a:pt x="159" y="88"/>
                  </a:cubicBezTo>
                  <a:lnTo>
                    <a:pt x="159" y="207"/>
                  </a:lnTo>
                  <a:lnTo>
                    <a:pt x="129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EB1EA98E-A6D8-4FBF-BE75-61220BA5A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4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D5C2AC5-4E7C-45CE-8BAF-8C4E97AA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9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6" y="40"/>
                    <a:pt x="109" y="36"/>
                    <a:pt x="94" y="36"/>
                  </a:cubicBezTo>
                  <a:cubicBezTo>
                    <a:pt x="66" y="36"/>
                    <a:pt x="39" y="56"/>
                    <a:pt x="39" y="96"/>
                  </a:cubicBezTo>
                  <a:cubicBezTo>
                    <a:pt x="39" y="127"/>
                    <a:pt x="58" y="154"/>
                    <a:pt x="94" y="154"/>
                  </a:cubicBezTo>
                  <a:cubicBezTo>
                    <a:pt x="112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20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4" y="1"/>
                    <a:pt x="94" y="0"/>
                  </a:cubicBezTo>
                  <a:cubicBezTo>
                    <a:pt x="120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DCF1D7E1-A158-4FE4-9BFE-180DC2836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3899"/>
              <a:ext cx="87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3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2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10BD6DF-8DA6-435D-B6AE-68013704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3868"/>
              <a:ext cx="30" cy="121"/>
            </a:xfrm>
            <a:custGeom>
              <a:avLst/>
              <a:gdLst>
                <a:gd name="T0" fmla="*/ 66 w 66"/>
                <a:gd name="T1" fmla="*/ 253 h 258"/>
                <a:gd name="T2" fmla="*/ 66 w 66"/>
                <a:gd name="T3" fmla="*/ 253 h 258"/>
                <a:gd name="T4" fmla="*/ 0 w 66"/>
                <a:gd name="T5" fmla="*/ 197 h 258"/>
                <a:gd name="T6" fmla="*/ 0 w 66"/>
                <a:gd name="T7" fmla="*/ 0 h 258"/>
                <a:gd name="T8" fmla="*/ 39 w 66"/>
                <a:gd name="T9" fmla="*/ 0 h 258"/>
                <a:gd name="T10" fmla="*/ 39 w 66"/>
                <a:gd name="T11" fmla="*/ 197 h 258"/>
                <a:gd name="T12" fmla="*/ 66 w 66"/>
                <a:gd name="T13" fmla="*/ 218 h 258"/>
                <a:gd name="T14" fmla="*/ 66 w 66"/>
                <a:gd name="T15" fmla="*/ 25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58">
                  <a:moveTo>
                    <a:pt x="66" y="253"/>
                  </a:moveTo>
                  <a:lnTo>
                    <a:pt x="66" y="253"/>
                  </a:lnTo>
                  <a:cubicBezTo>
                    <a:pt x="23" y="258"/>
                    <a:pt x="0" y="239"/>
                    <a:pt x="0" y="197"/>
                  </a:cubicBezTo>
                  <a:lnTo>
                    <a:pt x="0" y="0"/>
                  </a:lnTo>
                  <a:lnTo>
                    <a:pt x="39" y="0"/>
                  </a:lnTo>
                  <a:lnTo>
                    <a:pt x="39" y="197"/>
                  </a:lnTo>
                  <a:cubicBezTo>
                    <a:pt x="39" y="211"/>
                    <a:pt x="44" y="220"/>
                    <a:pt x="66" y="218"/>
                  </a:cubicBezTo>
                  <a:lnTo>
                    <a:pt x="66" y="2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1774E86C-3E29-4C94-8899-4A784B5356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5 w 191"/>
                <a:gd name="T11" fmla="*/ 131 h 189"/>
                <a:gd name="T12" fmla="*/ 145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1 w 191"/>
                <a:gd name="T19" fmla="*/ 95 h 189"/>
                <a:gd name="T20" fmla="*/ 93 w 191"/>
                <a:gd name="T21" fmla="*/ 1 h 189"/>
                <a:gd name="T22" fmla="*/ 181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5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5" y="131"/>
                  </a:moveTo>
                  <a:lnTo>
                    <a:pt x="145" y="131"/>
                  </a:lnTo>
                  <a:lnTo>
                    <a:pt x="172" y="149"/>
                  </a:lnTo>
                  <a:cubicBezTo>
                    <a:pt x="151" y="177"/>
                    <a:pt x="124" y="189"/>
                    <a:pt x="93" y="189"/>
                  </a:cubicBezTo>
                  <a:cubicBezTo>
                    <a:pt x="32" y="189"/>
                    <a:pt x="0" y="142"/>
                    <a:pt x="1" y="95"/>
                  </a:cubicBezTo>
                  <a:cubicBezTo>
                    <a:pt x="1" y="48"/>
                    <a:pt x="33" y="1"/>
                    <a:pt x="93" y="1"/>
                  </a:cubicBezTo>
                  <a:cubicBezTo>
                    <a:pt x="154" y="0"/>
                    <a:pt x="191" y="54"/>
                    <a:pt x="181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10" y="155"/>
                    <a:pt x="130" y="152"/>
                    <a:pt x="145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61152DBD-83BB-40FA-865C-BD7E97129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3899"/>
              <a:ext cx="55" cy="88"/>
            </a:xfrm>
            <a:custGeom>
              <a:avLst/>
              <a:gdLst>
                <a:gd name="T0" fmla="*/ 32 w 120"/>
                <a:gd name="T1" fmla="*/ 5 h 187"/>
                <a:gd name="T2" fmla="*/ 32 w 120"/>
                <a:gd name="T3" fmla="*/ 5 h 187"/>
                <a:gd name="T4" fmla="*/ 36 w 120"/>
                <a:gd name="T5" fmla="*/ 24 h 187"/>
                <a:gd name="T6" fmla="*/ 79 w 120"/>
                <a:gd name="T7" fmla="*/ 0 h 187"/>
                <a:gd name="T8" fmla="*/ 120 w 120"/>
                <a:gd name="T9" fmla="*/ 12 h 187"/>
                <a:gd name="T10" fmla="*/ 104 w 120"/>
                <a:gd name="T11" fmla="*/ 44 h 187"/>
                <a:gd name="T12" fmla="*/ 38 w 120"/>
                <a:gd name="T13" fmla="*/ 73 h 187"/>
                <a:gd name="T14" fmla="*/ 38 w 120"/>
                <a:gd name="T15" fmla="*/ 187 h 187"/>
                <a:gd name="T16" fmla="*/ 0 w 120"/>
                <a:gd name="T17" fmla="*/ 187 h 187"/>
                <a:gd name="T18" fmla="*/ 0 w 120"/>
                <a:gd name="T19" fmla="*/ 5 h 187"/>
                <a:gd name="T20" fmla="*/ 32 w 120"/>
                <a:gd name="T21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7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4"/>
                    <a:pt x="67" y="1"/>
                    <a:pt x="79" y="0"/>
                  </a:cubicBezTo>
                  <a:cubicBezTo>
                    <a:pt x="91" y="0"/>
                    <a:pt x="107" y="4"/>
                    <a:pt x="120" y="12"/>
                  </a:cubicBezTo>
                  <a:lnTo>
                    <a:pt x="104" y="44"/>
                  </a:lnTo>
                  <a:cubicBezTo>
                    <a:pt x="76" y="27"/>
                    <a:pt x="38" y="38"/>
                    <a:pt x="38" y="73"/>
                  </a:cubicBezTo>
                  <a:lnTo>
                    <a:pt x="38" y="187"/>
                  </a:lnTo>
                  <a:lnTo>
                    <a:pt x="0" y="187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B2204F3-5608-468C-9AA1-8AACED751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" y="3890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7 h 209"/>
                <a:gd name="T16" fmla="*/ 128 w 158"/>
                <a:gd name="T17" fmla="*/ 207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4 w 158"/>
                <a:gd name="T25" fmla="*/ 85 h 209"/>
                <a:gd name="T26" fmla="*/ 121 w 158"/>
                <a:gd name="T27" fmla="*/ 96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3 h 209"/>
                <a:gd name="T36" fmla="*/ 158 w 158"/>
                <a:gd name="T37" fmla="*/ 88 h 209"/>
                <a:gd name="T38" fmla="*/ 158 w 158"/>
                <a:gd name="T39" fmla="*/ 207 h 209"/>
                <a:gd name="T40" fmla="*/ 128 w 158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20"/>
                    <a:pt x="98" y="116"/>
                    <a:pt x="84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9"/>
                    <a:pt x="121" y="158"/>
                  </a:cubicBezTo>
                  <a:close/>
                  <a:moveTo>
                    <a:pt x="128" y="207"/>
                  </a:moveTo>
                  <a:lnTo>
                    <a:pt x="128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3" y="88"/>
                    <a:pt x="121" y="96"/>
                  </a:cubicBezTo>
                  <a:lnTo>
                    <a:pt x="121" y="88"/>
                  </a:lnTo>
                  <a:cubicBezTo>
                    <a:pt x="121" y="59"/>
                    <a:pt x="98" y="52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7"/>
                  </a:lnTo>
                  <a:lnTo>
                    <a:pt x="128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8236153-6A3A-40DE-BF9E-2B6963C9B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3877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4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90F9C318-9C53-408A-81DD-166031DBD6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091AE662-9491-461B-B57F-0FF7DEA5A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3967"/>
              <a:ext cx="21" cy="20"/>
            </a:xfrm>
            <a:custGeom>
              <a:avLst/>
              <a:gdLst>
                <a:gd name="T0" fmla="*/ 0 w 44"/>
                <a:gd name="T1" fmla="*/ 0 h 42"/>
                <a:gd name="T2" fmla="*/ 0 w 44"/>
                <a:gd name="T3" fmla="*/ 0 h 42"/>
                <a:gd name="T4" fmla="*/ 44 w 44"/>
                <a:gd name="T5" fmla="*/ 0 h 42"/>
                <a:gd name="T6" fmla="*/ 44 w 44"/>
                <a:gd name="T7" fmla="*/ 42 h 42"/>
                <a:gd name="T8" fmla="*/ 0 w 44"/>
                <a:gd name="T9" fmla="*/ 42 h 42"/>
                <a:gd name="T10" fmla="*/ 0 w 44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2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209E91AA-5C2A-4641-8806-D2515D4F9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803" y="4148138"/>
            <a:ext cx="11099027" cy="7095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5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1B5BF-7AF4-4242-AAC4-6B0ECCB4EA2D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4" name="Header" descr="Click to add header">
            <a:extLst>
              <a:ext uri="{FF2B5EF4-FFF2-40B4-BE49-F238E27FC236}">
                <a16:creationId xmlns:a16="http://schemas.microsoft.com/office/drawing/2014/main" id="{91FBE948-566F-4293-A474-A157BD7963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96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5358063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7522E9D4-98A4-4F4E-A5B9-AB5393D2F6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4860" y="1358900"/>
            <a:ext cx="5358063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81E6E52-E51D-44E8-883F-429D203716A1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944B4-C089-4788-9DF9-CA17E822BA30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2AE56578-4E01-4CC5-9CE8-4F2CA58617D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99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3483978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0A72CE0A-08A7-4560-8D3A-5754E7DAA5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5535" y="1358900"/>
            <a:ext cx="3483978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96D74CA-1B86-4DD5-96A8-9D6135D358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8945" y="1358900"/>
            <a:ext cx="3483978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26C360E-784E-4383-8D5C-CDE8C66DDD69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BDD19-1B8F-4E4F-ADD5-C23FB980DCD4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9" name="Header" descr="Click to add header">
            <a:extLst>
              <a:ext uri="{FF2B5EF4-FFF2-40B4-BE49-F238E27FC236}">
                <a16:creationId xmlns:a16="http://schemas.microsoft.com/office/drawing/2014/main" id="{DBD323BB-059B-4AB7-9A99-C4BC8847AC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3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8CD830-42F3-4F51-842C-FF6C63385C7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"/>
              <a:tabLst/>
              <a:defRPr lang="en-US" sz="16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"/>
              <a:tabLst/>
              <a:defRPr sz="1400" baseline="0">
                <a:solidFill>
                  <a:schemeClr val="bg1"/>
                </a:solidFill>
                <a:latin typeface="Open Sans" panose="020B0606030504020204" pitchFamily="34" charset="0"/>
              </a:defRPr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"/>
              <a:tabLst/>
              <a:defRPr sz="1200" baseline="0">
                <a:solidFill>
                  <a:schemeClr val="bg1"/>
                </a:solidFill>
                <a:latin typeface="Open Sans" panose="020B0606030504020204" pitchFamily="34" charset="0"/>
              </a:defRPr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Open Sans" panose="020B0606030504020204" pitchFamily="34" charset="0"/>
              <a:buChar char="-"/>
              <a:tabLst/>
              <a:defRPr sz="1100" baseline="0">
                <a:solidFill>
                  <a:schemeClr val="bg1"/>
                </a:solidFill>
                <a:latin typeface="Open Sans" panose="020B0606030504020204" pitchFamily="34" charset="0"/>
              </a:defRPr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"/>
              <a:tabLst/>
              <a:defRPr sz="1100" baseline="0">
                <a:solidFill>
                  <a:schemeClr val="bg1"/>
                </a:solidFill>
                <a:latin typeface="Open Sans" panose="020B0606030504020204" pitchFamily="34" charset="0"/>
              </a:defRPr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marL="180975" marR="0" lvl="0" indent="-180975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1E0E8-D458-4976-96BF-17DC1B16A3E3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9" name="Header" descr="Click to add header">
            <a:extLst>
              <a:ext uri="{FF2B5EF4-FFF2-40B4-BE49-F238E27FC236}">
                <a16:creationId xmlns:a16="http://schemas.microsoft.com/office/drawing/2014/main" id="{1C35F512-4B2E-4008-9F17-76ABD16A3B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31B71369-D06A-487D-B0F8-FE235D8A66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0C3943D-0471-4A8E-8E2E-4D75EBC3A8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05135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8CD830-42F3-4F51-842C-FF6C63385C7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"/>
              <a:tabLst/>
              <a:defRPr lang="en-US" sz="16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"/>
              <a:tabLst/>
              <a:defRPr sz="1400" baseline="0">
                <a:solidFill>
                  <a:schemeClr val="bg1"/>
                </a:solidFill>
                <a:latin typeface="Open Sans" panose="020B0606030504020204" pitchFamily="34" charset="0"/>
              </a:defRPr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"/>
              <a:tabLst/>
              <a:defRPr sz="1200" baseline="0">
                <a:solidFill>
                  <a:schemeClr val="bg1"/>
                </a:solidFill>
                <a:latin typeface="Open Sans" panose="020B0606030504020204" pitchFamily="34" charset="0"/>
              </a:defRPr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Open Sans" panose="020B0606030504020204" pitchFamily="34" charset="0"/>
              <a:buChar char="-"/>
              <a:tabLst/>
              <a:defRPr sz="1100" baseline="0">
                <a:solidFill>
                  <a:schemeClr val="bg1"/>
                </a:solidFill>
                <a:latin typeface="Open Sans" panose="020B0606030504020204" pitchFamily="34" charset="0"/>
              </a:defRPr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"/>
              <a:tabLst/>
              <a:defRPr sz="1100" baseline="0">
                <a:solidFill>
                  <a:schemeClr val="bg1"/>
                </a:solidFill>
                <a:latin typeface="Open Sans" panose="020B0606030504020204" pitchFamily="34" charset="0"/>
              </a:defRPr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marL="180975" marR="0" lvl="0" indent="-180975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9019F-D491-48A9-B0C3-D28441FF9821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9" name="Header" descr="Click to add header">
            <a:extLst>
              <a:ext uri="{FF2B5EF4-FFF2-40B4-BE49-F238E27FC236}">
                <a16:creationId xmlns:a16="http://schemas.microsoft.com/office/drawing/2014/main" id="{11EEF447-07A5-4A7E-B054-01479A7D5A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8F3C352B-2B7A-4E42-8CFB-9BFDA9ACC2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FBE3FA8-E5C8-4BDC-8755-785CCDC4A0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06415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B6C3C1-8D4C-4F83-9483-FDC35B3A8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3416"/>
            <a:ext cx="12191999" cy="6854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E8D392B-B8AF-4AEE-88E5-EB10E3607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F3C8F-9CF5-4077-926A-CF909F4D33C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9" name="Header" descr="Click to add header">
            <a:extLst>
              <a:ext uri="{FF2B5EF4-FFF2-40B4-BE49-F238E27FC236}">
                <a16:creationId xmlns:a16="http://schemas.microsoft.com/office/drawing/2014/main" id="{B12D2ABE-87A2-42A1-9978-785DA67584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05307151-C290-4725-9BF9-29C948E298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AE245BF-62DA-4F37-8F61-28980F447A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43047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C31DAD-17BA-4F0E-8E70-87C570636F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79"/>
            <a:ext cx="12191997" cy="6855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B59D75AC-EF55-4D6A-AFD9-9390D0538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DE9BB-393D-4153-82EE-958193C8BF5B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5444518F-35DE-45C2-92DF-C3EC7DCF9A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3C9BC7F5-4467-47E5-A5DF-D336FFB72D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02A69BB-3C53-4F8A-B34A-C3E28DB34E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2852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021D42A-16B6-42F1-BA05-A8F47666D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78"/>
            <a:ext cx="12192000" cy="6855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0A557DB-92F5-4B19-84F2-7DD477B1E3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2B14F0-FFE6-45CC-BD15-6DD2EE8E2894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3" name="Header" descr="Click to add header">
            <a:extLst>
              <a:ext uri="{FF2B5EF4-FFF2-40B4-BE49-F238E27FC236}">
                <a16:creationId xmlns:a16="http://schemas.microsoft.com/office/drawing/2014/main" id="{947967CB-5B96-45A6-8A61-C46E152A53E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2" name="Podtytuł 2">
            <a:extLst>
              <a:ext uri="{FF2B5EF4-FFF2-40B4-BE49-F238E27FC236}">
                <a16:creationId xmlns:a16="http://schemas.microsoft.com/office/drawing/2014/main" id="{DD2B223B-5EE2-43F9-80CA-E7B3BA0849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9096FF1-8333-4317-89C1-212F19E4B6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71363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2995588-B078-4580-9249-2D33B36291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1478"/>
            <a:ext cx="12192000" cy="6856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AC3BB48-5C7C-433D-9B72-BAE109AF0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53463-B120-4B64-BC5E-57AB73C871EC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1" name="Header" descr="Click to add header">
            <a:extLst>
              <a:ext uri="{FF2B5EF4-FFF2-40B4-BE49-F238E27FC236}">
                <a16:creationId xmlns:a16="http://schemas.microsoft.com/office/drawing/2014/main" id="{7283E976-DF9E-4E3F-94FA-4BB9D087E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E076233D-947B-42B5-BFA4-15B9627487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51A-A7F7-4CCA-A65D-8F79A7847F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934378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E525B6E-7EE5-46A1-BB11-5E33E0300D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1478"/>
            <a:ext cx="12192000" cy="6855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682A573D-5061-4D30-A6D8-29A15DEBD1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AB77B-FCFC-4299-8B43-45CC2C4B96C0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719034FC-6C98-4428-B6D3-FEC90FA666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A247099C-D01D-474E-8105-27D69A418B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2884036-2AA8-4C93-90A5-E85A5F0594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2399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8E01D6-734E-4DA7-9A09-45DB65ADE65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18300" y="0"/>
            <a:ext cx="54737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tIns="3600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96D995E-3199-4A0F-9BCC-DB4FBAE3C46D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2D3D5-8322-4E22-B2B9-985D3190BEB7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1" name="Header" descr="Click to add header">
            <a:extLst>
              <a:ext uri="{FF2B5EF4-FFF2-40B4-BE49-F238E27FC236}">
                <a16:creationId xmlns:a16="http://schemas.microsoft.com/office/drawing/2014/main" id="{8B9AE255-37DD-45C3-B900-0E498EA819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3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B6C3C1-8D4C-4F83-9483-FDC35B3A8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3416"/>
            <a:ext cx="12191999" cy="68545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E50109A-9D3C-4B60-8E7E-F2CBF997AB6B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E8D392B-B8AF-4AEE-88E5-EB10E3607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F3C8F-9CF5-4077-926A-CF909F4D33C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9" name="Header" descr="Click to add header">
            <a:extLst>
              <a:ext uri="{FF2B5EF4-FFF2-40B4-BE49-F238E27FC236}">
                <a16:creationId xmlns:a16="http://schemas.microsoft.com/office/drawing/2014/main" id="{B12D2ABE-87A2-42A1-9978-785DA67584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05307151-C290-4725-9BF9-29C948E298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AE245BF-62DA-4F37-8F61-28980F447A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43955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C31DAD-17BA-4F0E-8E70-87C570636F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79"/>
            <a:ext cx="12191997" cy="6855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DDE9BB-393D-4153-82EE-958193C8BF5B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5444518F-35DE-45C2-92DF-C3EC7DCF9A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3C9BC7F5-4467-47E5-A5DF-D336FFB72D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02A69BB-3C53-4F8A-B34A-C3E28DB34E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A78A3B-87FC-4F25-A4BE-D260FBF0D73B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B2E9A0F-31F6-4F56-A314-ABE0D31783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747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021D42A-16B6-42F1-BA05-A8F47666D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78"/>
            <a:ext cx="12192000" cy="6855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2B14F0-FFE6-45CC-BD15-6DD2EE8E2894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3" name="Header" descr="Click to add header">
            <a:extLst>
              <a:ext uri="{FF2B5EF4-FFF2-40B4-BE49-F238E27FC236}">
                <a16:creationId xmlns:a16="http://schemas.microsoft.com/office/drawing/2014/main" id="{947967CB-5B96-45A6-8A61-C46E152A53E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2" name="Podtytuł 2">
            <a:extLst>
              <a:ext uri="{FF2B5EF4-FFF2-40B4-BE49-F238E27FC236}">
                <a16:creationId xmlns:a16="http://schemas.microsoft.com/office/drawing/2014/main" id="{DD2B223B-5EE2-43F9-80CA-E7B3BA0849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9096FF1-8333-4317-89C1-212F19E4B6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5FAEB-738F-43F0-92E0-709D0202A876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E9ADF714-FE8B-4654-8BC5-F8A20DDD5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68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2995588-B078-4580-9249-2D33B36291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1478"/>
            <a:ext cx="12192000" cy="6856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E53463-B120-4B64-BC5E-57AB73C871EC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1" name="Header" descr="Click to add header">
            <a:extLst>
              <a:ext uri="{FF2B5EF4-FFF2-40B4-BE49-F238E27FC236}">
                <a16:creationId xmlns:a16="http://schemas.microsoft.com/office/drawing/2014/main" id="{7283E976-DF9E-4E3F-94FA-4BB9D087E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E076233D-947B-42B5-BFA4-15B9627487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51A-A7F7-4CCA-A65D-8F79A7847F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BC8CF9-A82E-4104-81BD-8DD53C6C250E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BD0CD3-D73D-4BFD-99EA-3B0DEB0EC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E525B6E-7EE5-46A1-BB11-5E33E0300D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1478"/>
            <a:ext cx="12192000" cy="6855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5AB77B-FCFC-4299-8B43-45CC2C4B96C0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719034FC-6C98-4428-B6D3-FEC90FA666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A247099C-D01D-474E-8105-27D69A418B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2884036-2AA8-4C93-90A5-E85A5F0594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1005860"/>
            <a:ext cx="11110913" cy="3444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62249-33AE-4764-AD55-DF513BF4D19E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FF32CF5-3875-4580-B8CD-9CF741BB09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015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227D81-8321-498B-9677-ECD39A77A36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E0BC756-72E5-4559-B898-C8FD09D68E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2425" y="1945867"/>
            <a:ext cx="7908053" cy="34099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B7B39EC-5CB0-43D7-AB1E-C96125AE9EB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38365" y="2046350"/>
            <a:ext cx="680727" cy="648072"/>
          </a:xfrm>
          <a:custGeom>
            <a:avLst/>
            <a:gdLst>
              <a:gd name="T0" fmla="*/ 0 w 243"/>
              <a:gd name="T1" fmla="*/ 0 h 221"/>
              <a:gd name="T2" fmla="*/ 112 w 243"/>
              <a:gd name="T3" fmla="*/ 0 h 221"/>
              <a:gd name="T4" fmla="*/ 112 w 243"/>
              <a:gd name="T5" fmla="*/ 91 h 221"/>
              <a:gd name="T6" fmla="*/ 92 w 243"/>
              <a:gd name="T7" fmla="*/ 170 h 221"/>
              <a:gd name="T8" fmla="*/ 24 w 243"/>
              <a:gd name="T9" fmla="*/ 221 h 221"/>
              <a:gd name="T10" fmla="*/ 0 w 243"/>
              <a:gd name="T11" fmla="*/ 173 h 221"/>
              <a:gd name="T12" fmla="*/ 41 w 243"/>
              <a:gd name="T13" fmla="*/ 144 h 221"/>
              <a:gd name="T14" fmla="*/ 54 w 243"/>
              <a:gd name="T15" fmla="*/ 109 h 221"/>
              <a:gd name="T16" fmla="*/ 0 w 243"/>
              <a:gd name="T17" fmla="*/ 109 h 221"/>
              <a:gd name="T18" fmla="*/ 0 w 243"/>
              <a:gd name="T19" fmla="*/ 0 h 221"/>
              <a:gd name="T20" fmla="*/ 131 w 243"/>
              <a:gd name="T21" fmla="*/ 0 h 221"/>
              <a:gd name="T22" fmla="*/ 243 w 243"/>
              <a:gd name="T23" fmla="*/ 0 h 221"/>
              <a:gd name="T24" fmla="*/ 243 w 243"/>
              <a:gd name="T25" fmla="*/ 91 h 221"/>
              <a:gd name="T26" fmla="*/ 223 w 243"/>
              <a:gd name="T27" fmla="*/ 170 h 221"/>
              <a:gd name="T28" fmla="*/ 155 w 243"/>
              <a:gd name="T29" fmla="*/ 221 h 221"/>
              <a:gd name="T30" fmla="*/ 131 w 243"/>
              <a:gd name="T31" fmla="*/ 173 h 221"/>
              <a:gd name="T32" fmla="*/ 172 w 243"/>
              <a:gd name="T33" fmla="*/ 144 h 221"/>
              <a:gd name="T34" fmla="*/ 185 w 243"/>
              <a:gd name="T35" fmla="*/ 109 h 221"/>
              <a:gd name="T36" fmla="*/ 131 w 243"/>
              <a:gd name="T37" fmla="*/ 109 h 221"/>
              <a:gd name="T38" fmla="*/ 131 w 243"/>
              <a:gd name="T3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21">
                <a:moveTo>
                  <a:pt x="0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1"/>
                  <a:pt x="112" y="91"/>
                  <a:pt x="112" y="91"/>
                </a:cubicBezTo>
                <a:cubicBezTo>
                  <a:pt x="112" y="124"/>
                  <a:pt x="106" y="150"/>
                  <a:pt x="92" y="170"/>
                </a:cubicBezTo>
                <a:cubicBezTo>
                  <a:pt x="79" y="189"/>
                  <a:pt x="56" y="206"/>
                  <a:pt x="24" y="2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0" y="163"/>
                  <a:pt x="34" y="153"/>
                  <a:pt x="41" y="144"/>
                </a:cubicBezTo>
                <a:cubicBezTo>
                  <a:pt x="49" y="134"/>
                  <a:pt x="53" y="123"/>
                  <a:pt x="54" y="109"/>
                </a:cubicBezTo>
                <a:cubicBezTo>
                  <a:pt x="0" y="109"/>
                  <a:pt x="0" y="109"/>
                  <a:pt x="0" y="109"/>
                </a:cubicBezTo>
                <a:lnTo>
                  <a:pt x="0" y="0"/>
                </a:lnTo>
                <a:close/>
                <a:moveTo>
                  <a:pt x="13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3" y="124"/>
                  <a:pt x="237" y="150"/>
                  <a:pt x="223" y="170"/>
                </a:cubicBezTo>
                <a:cubicBezTo>
                  <a:pt x="210" y="189"/>
                  <a:pt x="187" y="206"/>
                  <a:pt x="155" y="221"/>
                </a:cubicBezTo>
                <a:cubicBezTo>
                  <a:pt x="131" y="173"/>
                  <a:pt x="131" y="173"/>
                  <a:pt x="131" y="173"/>
                </a:cubicBezTo>
                <a:cubicBezTo>
                  <a:pt x="151" y="163"/>
                  <a:pt x="165" y="153"/>
                  <a:pt x="172" y="144"/>
                </a:cubicBezTo>
                <a:cubicBezTo>
                  <a:pt x="180" y="134"/>
                  <a:pt x="184" y="123"/>
                  <a:pt x="185" y="109"/>
                </a:cubicBezTo>
                <a:cubicBezTo>
                  <a:pt x="131" y="109"/>
                  <a:pt x="131" y="109"/>
                  <a:pt x="131" y="109"/>
                </a:cubicBezTo>
                <a:lnTo>
                  <a:pt x="13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DDDF1-010D-4F24-865F-EBAB8982547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8" name="Header" descr="Click to add header">
            <a:extLst>
              <a:ext uri="{FF2B5EF4-FFF2-40B4-BE49-F238E27FC236}">
                <a16:creationId xmlns:a16="http://schemas.microsoft.com/office/drawing/2014/main" id="{0B6A1EC8-3BA6-4D79-9194-322E97B5E1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2179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237B8483-1A98-421A-9256-FB5F65C3E9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01282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227D81-8321-498B-9677-ECD39A77A36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9568092-5091-402E-A943-DDE3D8990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2425" y="1945867"/>
            <a:ext cx="7908053" cy="34099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D7194DC4-40A5-44EF-9F3A-AF46AF7943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38365" y="2046350"/>
            <a:ext cx="680727" cy="648072"/>
          </a:xfrm>
          <a:custGeom>
            <a:avLst/>
            <a:gdLst>
              <a:gd name="T0" fmla="*/ 0 w 243"/>
              <a:gd name="T1" fmla="*/ 0 h 221"/>
              <a:gd name="T2" fmla="*/ 112 w 243"/>
              <a:gd name="T3" fmla="*/ 0 h 221"/>
              <a:gd name="T4" fmla="*/ 112 w 243"/>
              <a:gd name="T5" fmla="*/ 91 h 221"/>
              <a:gd name="T6" fmla="*/ 92 w 243"/>
              <a:gd name="T7" fmla="*/ 170 h 221"/>
              <a:gd name="T8" fmla="*/ 24 w 243"/>
              <a:gd name="T9" fmla="*/ 221 h 221"/>
              <a:gd name="T10" fmla="*/ 0 w 243"/>
              <a:gd name="T11" fmla="*/ 173 h 221"/>
              <a:gd name="T12" fmla="*/ 41 w 243"/>
              <a:gd name="T13" fmla="*/ 144 h 221"/>
              <a:gd name="T14" fmla="*/ 54 w 243"/>
              <a:gd name="T15" fmla="*/ 109 h 221"/>
              <a:gd name="T16" fmla="*/ 0 w 243"/>
              <a:gd name="T17" fmla="*/ 109 h 221"/>
              <a:gd name="T18" fmla="*/ 0 w 243"/>
              <a:gd name="T19" fmla="*/ 0 h 221"/>
              <a:gd name="T20" fmla="*/ 131 w 243"/>
              <a:gd name="T21" fmla="*/ 0 h 221"/>
              <a:gd name="T22" fmla="*/ 243 w 243"/>
              <a:gd name="T23" fmla="*/ 0 h 221"/>
              <a:gd name="T24" fmla="*/ 243 w 243"/>
              <a:gd name="T25" fmla="*/ 91 h 221"/>
              <a:gd name="T26" fmla="*/ 223 w 243"/>
              <a:gd name="T27" fmla="*/ 170 h 221"/>
              <a:gd name="T28" fmla="*/ 155 w 243"/>
              <a:gd name="T29" fmla="*/ 221 h 221"/>
              <a:gd name="T30" fmla="*/ 131 w 243"/>
              <a:gd name="T31" fmla="*/ 173 h 221"/>
              <a:gd name="T32" fmla="*/ 172 w 243"/>
              <a:gd name="T33" fmla="*/ 144 h 221"/>
              <a:gd name="T34" fmla="*/ 185 w 243"/>
              <a:gd name="T35" fmla="*/ 109 h 221"/>
              <a:gd name="T36" fmla="*/ 131 w 243"/>
              <a:gd name="T37" fmla="*/ 109 h 221"/>
              <a:gd name="T38" fmla="*/ 131 w 243"/>
              <a:gd name="T3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21">
                <a:moveTo>
                  <a:pt x="0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1"/>
                  <a:pt x="112" y="91"/>
                  <a:pt x="112" y="91"/>
                </a:cubicBezTo>
                <a:cubicBezTo>
                  <a:pt x="112" y="124"/>
                  <a:pt x="106" y="150"/>
                  <a:pt x="92" y="170"/>
                </a:cubicBezTo>
                <a:cubicBezTo>
                  <a:pt x="79" y="189"/>
                  <a:pt x="56" y="206"/>
                  <a:pt x="24" y="2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0" y="163"/>
                  <a:pt x="34" y="153"/>
                  <a:pt x="41" y="144"/>
                </a:cubicBezTo>
                <a:cubicBezTo>
                  <a:pt x="49" y="134"/>
                  <a:pt x="53" y="123"/>
                  <a:pt x="54" y="109"/>
                </a:cubicBezTo>
                <a:cubicBezTo>
                  <a:pt x="0" y="109"/>
                  <a:pt x="0" y="109"/>
                  <a:pt x="0" y="109"/>
                </a:cubicBezTo>
                <a:lnTo>
                  <a:pt x="0" y="0"/>
                </a:lnTo>
                <a:close/>
                <a:moveTo>
                  <a:pt x="13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3" y="124"/>
                  <a:pt x="237" y="150"/>
                  <a:pt x="223" y="170"/>
                </a:cubicBezTo>
                <a:cubicBezTo>
                  <a:pt x="210" y="189"/>
                  <a:pt x="187" y="206"/>
                  <a:pt x="155" y="221"/>
                </a:cubicBezTo>
                <a:cubicBezTo>
                  <a:pt x="131" y="173"/>
                  <a:pt x="131" y="173"/>
                  <a:pt x="131" y="173"/>
                </a:cubicBezTo>
                <a:cubicBezTo>
                  <a:pt x="151" y="163"/>
                  <a:pt x="165" y="153"/>
                  <a:pt x="172" y="144"/>
                </a:cubicBezTo>
                <a:cubicBezTo>
                  <a:pt x="180" y="134"/>
                  <a:pt x="184" y="123"/>
                  <a:pt x="185" y="109"/>
                </a:cubicBezTo>
                <a:cubicBezTo>
                  <a:pt x="131" y="109"/>
                  <a:pt x="131" y="109"/>
                  <a:pt x="131" y="109"/>
                </a:cubicBezTo>
                <a:lnTo>
                  <a:pt x="13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49BA98-A4A8-44FB-AAB7-42995898AE7E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F1B007CB-502E-450E-A1CF-B3E180E2AD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2179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58886375-1D63-4C91-8705-CC9108C420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263893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9D449C-45DD-4754-A308-6FC0D675D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79"/>
            <a:ext cx="12191997" cy="685504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42B0A-B345-41DF-A066-1440567792F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A16EE555-8349-4048-BF8C-C578DCA5F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2425" y="1945867"/>
            <a:ext cx="7908053" cy="34099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9B6B473-4CCB-437E-80B1-A87F348E052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38365" y="2046350"/>
            <a:ext cx="680727" cy="648072"/>
          </a:xfrm>
          <a:custGeom>
            <a:avLst/>
            <a:gdLst>
              <a:gd name="T0" fmla="*/ 0 w 243"/>
              <a:gd name="T1" fmla="*/ 0 h 221"/>
              <a:gd name="T2" fmla="*/ 112 w 243"/>
              <a:gd name="T3" fmla="*/ 0 h 221"/>
              <a:gd name="T4" fmla="*/ 112 w 243"/>
              <a:gd name="T5" fmla="*/ 91 h 221"/>
              <a:gd name="T6" fmla="*/ 92 w 243"/>
              <a:gd name="T7" fmla="*/ 170 h 221"/>
              <a:gd name="T8" fmla="*/ 24 w 243"/>
              <a:gd name="T9" fmla="*/ 221 h 221"/>
              <a:gd name="T10" fmla="*/ 0 w 243"/>
              <a:gd name="T11" fmla="*/ 173 h 221"/>
              <a:gd name="T12" fmla="*/ 41 w 243"/>
              <a:gd name="T13" fmla="*/ 144 h 221"/>
              <a:gd name="T14" fmla="*/ 54 w 243"/>
              <a:gd name="T15" fmla="*/ 109 h 221"/>
              <a:gd name="T16" fmla="*/ 0 w 243"/>
              <a:gd name="T17" fmla="*/ 109 h 221"/>
              <a:gd name="T18" fmla="*/ 0 w 243"/>
              <a:gd name="T19" fmla="*/ 0 h 221"/>
              <a:gd name="T20" fmla="*/ 131 w 243"/>
              <a:gd name="T21" fmla="*/ 0 h 221"/>
              <a:gd name="T22" fmla="*/ 243 w 243"/>
              <a:gd name="T23" fmla="*/ 0 h 221"/>
              <a:gd name="T24" fmla="*/ 243 w 243"/>
              <a:gd name="T25" fmla="*/ 91 h 221"/>
              <a:gd name="T26" fmla="*/ 223 w 243"/>
              <a:gd name="T27" fmla="*/ 170 h 221"/>
              <a:gd name="T28" fmla="*/ 155 w 243"/>
              <a:gd name="T29" fmla="*/ 221 h 221"/>
              <a:gd name="T30" fmla="*/ 131 w 243"/>
              <a:gd name="T31" fmla="*/ 173 h 221"/>
              <a:gd name="T32" fmla="*/ 172 w 243"/>
              <a:gd name="T33" fmla="*/ 144 h 221"/>
              <a:gd name="T34" fmla="*/ 185 w 243"/>
              <a:gd name="T35" fmla="*/ 109 h 221"/>
              <a:gd name="T36" fmla="*/ 131 w 243"/>
              <a:gd name="T37" fmla="*/ 109 h 221"/>
              <a:gd name="T38" fmla="*/ 131 w 243"/>
              <a:gd name="T3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21">
                <a:moveTo>
                  <a:pt x="0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1"/>
                  <a:pt x="112" y="91"/>
                  <a:pt x="112" y="91"/>
                </a:cubicBezTo>
                <a:cubicBezTo>
                  <a:pt x="112" y="124"/>
                  <a:pt x="106" y="150"/>
                  <a:pt x="92" y="170"/>
                </a:cubicBezTo>
                <a:cubicBezTo>
                  <a:pt x="79" y="189"/>
                  <a:pt x="56" y="206"/>
                  <a:pt x="24" y="2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0" y="163"/>
                  <a:pt x="34" y="153"/>
                  <a:pt x="41" y="144"/>
                </a:cubicBezTo>
                <a:cubicBezTo>
                  <a:pt x="49" y="134"/>
                  <a:pt x="53" y="123"/>
                  <a:pt x="54" y="109"/>
                </a:cubicBezTo>
                <a:cubicBezTo>
                  <a:pt x="0" y="109"/>
                  <a:pt x="0" y="109"/>
                  <a:pt x="0" y="109"/>
                </a:cubicBezTo>
                <a:lnTo>
                  <a:pt x="0" y="0"/>
                </a:lnTo>
                <a:close/>
                <a:moveTo>
                  <a:pt x="13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3" y="124"/>
                  <a:pt x="237" y="150"/>
                  <a:pt x="223" y="170"/>
                </a:cubicBezTo>
                <a:cubicBezTo>
                  <a:pt x="210" y="189"/>
                  <a:pt x="187" y="206"/>
                  <a:pt x="155" y="221"/>
                </a:cubicBezTo>
                <a:cubicBezTo>
                  <a:pt x="131" y="173"/>
                  <a:pt x="131" y="173"/>
                  <a:pt x="131" y="173"/>
                </a:cubicBezTo>
                <a:cubicBezTo>
                  <a:pt x="151" y="163"/>
                  <a:pt x="165" y="153"/>
                  <a:pt x="172" y="144"/>
                </a:cubicBezTo>
                <a:cubicBezTo>
                  <a:pt x="180" y="134"/>
                  <a:pt x="184" y="123"/>
                  <a:pt x="185" y="109"/>
                </a:cubicBezTo>
                <a:cubicBezTo>
                  <a:pt x="131" y="109"/>
                  <a:pt x="131" y="109"/>
                  <a:pt x="131" y="109"/>
                </a:cubicBezTo>
                <a:lnTo>
                  <a:pt x="13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3C41F-4A45-40E7-9A85-B03271B32D42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1" name="Header" descr="Click to add header">
            <a:extLst>
              <a:ext uri="{FF2B5EF4-FFF2-40B4-BE49-F238E27FC236}">
                <a16:creationId xmlns:a16="http://schemas.microsoft.com/office/drawing/2014/main" id="{519E99CF-3ED2-4306-BB19-9236830C5D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2179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9" name="Podtytuł 2">
            <a:extLst>
              <a:ext uri="{FF2B5EF4-FFF2-40B4-BE49-F238E27FC236}">
                <a16:creationId xmlns:a16="http://schemas.microsoft.com/office/drawing/2014/main" id="{94B52EAC-9D57-4BF0-A902-4DB83726FC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240328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30A07D-E958-493E-9AC1-7211F513CC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79"/>
            <a:ext cx="12191997" cy="685504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C2BFCB-C419-420E-9479-871894E421C7}"/>
              </a:ext>
            </a:extLst>
          </p:cNvPr>
          <p:cNvSpPr/>
          <p:nvPr userDrawn="1"/>
        </p:nvSpPr>
        <p:spPr>
          <a:xfrm>
            <a:off x="526468" y="1240973"/>
            <a:ext cx="11157531" cy="4635846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2AEAF5-1520-4552-8BD4-DBD343F376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77138" y="1240974"/>
            <a:ext cx="4106861" cy="46358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360000" anchor="t"/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pic>
        <p:nvPicPr>
          <p:cNvPr id="16" name="Graphic 20">
            <a:extLst>
              <a:ext uri="{FF2B5EF4-FFF2-40B4-BE49-F238E27FC236}">
                <a16:creationId xmlns:a16="http://schemas.microsoft.com/office/drawing/2014/main" id="{2D5D48C0-A8C1-4066-BC23-CFC1A672C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AD8CCA-D00A-4678-B986-AE248628DE4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48E5B4F8-A766-4453-A196-3E789D717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829" y="1418497"/>
            <a:ext cx="6668771" cy="532022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5EA655A-8917-4505-BE55-D094B963FE0D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70C75-BAA2-48BC-B6F3-4F004C0C63B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7" name="Header" descr="Click to add header">
            <a:extLst>
              <a:ext uri="{FF2B5EF4-FFF2-40B4-BE49-F238E27FC236}">
                <a16:creationId xmlns:a16="http://schemas.microsoft.com/office/drawing/2014/main" id="{6C1A8099-8A36-4EA7-A5E6-F44D45D218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7759A5F7-C52E-4DCA-8543-294198E786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Symbol zastępczy tekstu 8">
            <a:extLst>
              <a:ext uri="{FF2B5EF4-FFF2-40B4-BE49-F238E27FC236}">
                <a16:creationId xmlns:a16="http://schemas.microsoft.com/office/drawing/2014/main" id="{2F0C4544-7980-458E-9C6B-F356902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8829" y="2016633"/>
            <a:ext cx="6668770" cy="373939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100" b="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1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5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0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lvl="0"/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990489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B88B83-F159-4897-BB52-652AD3173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>
          <a:xfrm>
            <a:off x="0" y="-6096"/>
            <a:ext cx="12192000" cy="686409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C2BFCB-C419-420E-9479-871894E421C7}"/>
              </a:ext>
            </a:extLst>
          </p:cNvPr>
          <p:cNvSpPr/>
          <p:nvPr userDrawn="1"/>
        </p:nvSpPr>
        <p:spPr>
          <a:xfrm>
            <a:off x="526468" y="1240973"/>
            <a:ext cx="11157531" cy="4635846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2AEAF5-1520-4552-8BD4-DBD343F376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77138" y="1240974"/>
            <a:ext cx="4106861" cy="46358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360000" anchor="t"/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pic>
        <p:nvPicPr>
          <p:cNvPr id="16" name="Graphic 20">
            <a:extLst>
              <a:ext uri="{FF2B5EF4-FFF2-40B4-BE49-F238E27FC236}">
                <a16:creationId xmlns:a16="http://schemas.microsoft.com/office/drawing/2014/main" id="{2D5D48C0-A8C1-4066-BC23-CFC1A672C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AD8CCA-D00A-4678-B986-AE248628DE4F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48E5B4F8-A766-4453-A196-3E789D717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829" y="1418497"/>
            <a:ext cx="6668771" cy="532022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A09739C7-CC83-4AF7-AC35-FBC647FA5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8829" y="2016633"/>
            <a:ext cx="6668770" cy="373939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100" b="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1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5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0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15963" marR="0" lvl="1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68400" marR="0" lvl="2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11313" marR="0" lvl="3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lvl="0"/>
            <a:endParaRPr lang="en-US" sz="1100" b="1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9E72800A-4D08-45B2-BDA7-3BF01235A54F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AD187-7240-472E-BEF1-7A334766042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20" name="Header" descr="Click to add header">
            <a:extLst>
              <a:ext uri="{FF2B5EF4-FFF2-40B4-BE49-F238E27FC236}">
                <a16:creationId xmlns:a16="http://schemas.microsoft.com/office/drawing/2014/main" id="{0C9E2BC3-4E1D-4FF9-86A0-1FE7CF4B85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F920E035-D31B-4836-B274-7881061305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8537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8E01D6-734E-4DA7-9A09-45DB65ADE65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18300" y="0"/>
            <a:ext cx="54737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360000"/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EAD3730-70E8-4C0A-86BB-C53007E81CBB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932AF-E52C-48B7-992B-52DC5F1BD64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accent1"/>
                </a:solidFill>
                <a:latin typeface="+mj-lt"/>
              </a:rPr>
              <a:t>www.luxoft.com</a:t>
            </a:r>
          </a:p>
        </p:txBody>
      </p:sp>
      <p:sp>
        <p:nvSpPr>
          <p:cNvPr id="11" name="Header" descr="Click to add header">
            <a:extLst>
              <a:ext uri="{FF2B5EF4-FFF2-40B4-BE49-F238E27FC236}">
                <a16:creationId xmlns:a16="http://schemas.microsoft.com/office/drawing/2014/main" id="{92807CE0-7758-47DB-B7C9-87471EF391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4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B55AAA-3AD9-48CC-B410-1DE93093B6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0602" y="-6096"/>
            <a:ext cx="5470876" cy="68640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73205B17-1AB7-4821-8B9C-49A14AED62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8073" y="5506539"/>
            <a:ext cx="2080601" cy="1043975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0EFD41C6-E4BD-4C4D-B85E-AF46048C24FF}"/>
              </a:ext>
            </a:extLst>
          </p:cNvPr>
          <p:cNvSpPr txBox="1">
            <a:spLocks/>
          </p:cNvSpPr>
          <p:nvPr userDrawn="1"/>
        </p:nvSpPr>
        <p:spPr>
          <a:xfrm>
            <a:off x="583900" y="2732183"/>
            <a:ext cx="5997372" cy="1003982"/>
          </a:xfrm>
          <a:prstGeom prst="rect">
            <a:avLst/>
          </a:prstGeom>
        </p:spPr>
        <p:txBody>
          <a:bodyPr wrap="none"/>
          <a:lstStyle>
            <a:lvl1pPr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3067" b="1" kern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311150">
              <a:spcBef>
                <a:spcPct val="0"/>
              </a:spcBef>
              <a:spcAft>
                <a:spcPct val="35000"/>
              </a:spcAft>
            </a:pPr>
            <a:r>
              <a:rPr lang="en-US" sz="4400" b="1" noProof="0">
                <a:solidFill>
                  <a:schemeClr val="accent1"/>
                </a:solidFill>
                <a:latin typeface="+mn-lt"/>
              </a:rPr>
              <a:t>Thank</a:t>
            </a:r>
            <a:r>
              <a:rPr lang="en-US" sz="4400" b="0" noProof="0">
                <a:solidFill>
                  <a:schemeClr val="accent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4400" b="0" noProof="0">
                <a:solidFill>
                  <a:schemeClr val="accent1"/>
                </a:solidFill>
                <a:latin typeface="+mj-lt"/>
              </a:rPr>
              <a:t>You!</a:t>
            </a:r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94039066-2DE8-47E1-B3F7-A2793AF1FA2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3803" y="5678484"/>
            <a:ext cx="1254126" cy="654049"/>
            <a:chOff x="448" y="3577"/>
            <a:chExt cx="790" cy="412"/>
          </a:xfrm>
          <a:solidFill>
            <a:schemeClr val="accent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E85A9DD-914F-4C5E-805D-DD6610B0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3586"/>
              <a:ext cx="46" cy="111"/>
            </a:xfrm>
            <a:custGeom>
              <a:avLst/>
              <a:gdLst>
                <a:gd name="T0" fmla="*/ 99 w 99"/>
                <a:gd name="T1" fmla="*/ 233 h 237"/>
                <a:gd name="T2" fmla="*/ 99 w 99"/>
                <a:gd name="T3" fmla="*/ 233 h 237"/>
                <a:gd name="T4" fmla="*/ 27 w 99"/>
                <a:gd name="T5" fmla="*/ 176 h 237"/>
                <a:gd name="T6" fmla="*/ 27 w 99"/>
                <a:gd name="T7" fmla="*/ 84 h 237"/>
                <a:gd name="T8" fmla="*/ 0 w 99"/>
                <a:gd name="T9" fmla="*/ 84 h 237"/>
                <a:gd name="T10" fmla="*/ 0 w 99"/>
                <a:gd name="T11" fmla="*/ 51 h 237"/>
                <a:gd name="T12" fmla="*/ 27 w 99"/>
                <a:gd name="T13" fmla="*/ 51 h 237"/>
                <a:gd name="T14" fmla="*/ 27 w 99"/>
                <a:gd name="T15" fmla="*/ 4 h 237"/>
                <a:gd name="T16" fmla="*/ 64 w 99"/>
                <a:gd name="T17" fmla="*/ 0 h 237"/>
                <a:gd name="T18" fmla="*/ 64 w 99"/>
                <a:gd name="T19" fmla="*/ 51 h 237"/>
                <a:gd name="T20" fmla="*/ 98 w 99"/>
                <a:gd name="T21" fmla="*/ 51 h 237"/>
                <a:gd name="T22" fmla="*/ 98 w 99"/>
                <a:gd name="T23" fmla="*/ 84 h 237"/>
                <a:gd name="T24" fmla="*/ 64 w 99"/>
                <a:gd name="T25" fmla="*/ 84 h 237"/>
                <a:gd name="T26" fmla="*/ 64 w 99"/>
                <a:gd name="T27" fmla="*/ 175 h 237"/>
                <a:gd name="T28" fmla="*/ 99 w 99"/>
                <a:gd name="T29" fmla="*/ 199 h 237"/>
                <a:gd name="T30" fmla="*/ 99 w 99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237">
                  <a:moveTo>
                    <a:pt x="99" y="233"/>
                  </a:moveTo>
                  <a:lnTo>
                    <a:pt x="99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4"/>
                  </a:lnTo>
                  <a:lnTo>
                    <a:pt x="64" y="0"/>
                  </a:lnTo>
                  <a:lnTo>
                    <a:pt x="64" y="51"/>
                  </a:lnTo>
                  <a:lnTo>
                    <a:pt x="98" y="51"/>
                  </a:lnTo>
                  <a:lnTo>
                    <a:pt x="98" y="84"/>
                  </a:lnTo>
                  <a:lnTo>
                    <a:pt x="64" y="84"/>
                  </a:lnTo>
                  <a:lnTo>
                    <a:pt x="64" y="175"/>
                  </a:lnTo>
                  <a:cubicBezTo>
                    <a:pt x="64" y="190"/>
                    <a:pt x="73" y="203"/>
                    <a:pt x="99" y="199"/>
                  </a:cubicBezTo>
                  <a:lnTo>
                    <a:pt x="99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F697E4A-3CD5-458E-A8A9-6A57BB6AD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3577"/>
              <a:ext cx="75" cy="117"/>
            </a:xfrm>
            <a:custGeom>
              <a:avLst/>
              <a:gdLst>
                <a:gd name="T0" fmla="*/ 39 w 164"/>
                <a:gd name="T1" fmla="*/ 0 h 251"/>
                <a:gd name="T2" fmla="*/ 39 w 164"/>
                <a:gd name="T3" fmla="*/ 0 h 251"/>
                <a:gd name="T4" fmla="*/ 39 w 164"/>
                <a:gd name="T5" fmla="*/ 83 h 251"/>
                <a:gd name="T6" fmla="*/ 83 w 164"/>
                <a:gd name="T7" fmla="*/ 67 h 251"/>
                <a:gd name="T8" fmla="*/ 164 w 164"/>
                <a:gd name="T9" fmla="*/ 145 h 251"/>
                <a:gd name="T10" fmla="*/ 164 w 164"/>
                <a:gd name="T11" fmla="*/ 251 h 251"/>
                <a:gd name="T12" fmla="*/ 125 w 164"/>
                <a:gd name="T13" fmla="*/ 251 h 251"/>
                <a:gd name="T14" fmla="*/ 125 w 164"/>
                <a:gd name="T15" fmla="*/ 145 h 251"/>
                <a:gd name="T16" fmla="*/ 77 w 164"/>
                <a:gd name="T17" fmla="*/ 101 h 251"/>
                <a:gd name="T18" fmla="*/ 39 w 164"/>
                <a:gd name="T19" fmla="*/ 113 h 251"/>
                <a:gd name="T20" fmla="*/ 39 w 164"/>
                <a:gd name="T21" fmla="*/ 251 h 251"/>
                <a:gd name="T22" fmla="*/ 0 w 164"/>
                <a:gd name="T23" fmla="*/ 251 h 251"/>
                <a:gd name="T24" fmla="*/ 0 w 164"/>
                <a:gd name="T25" fmla="*/ 0 h 251"/>
                <a:gd name="T26" fmla="*/ 39 w 164"/>
                <a:gd name="T2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251">
                  <a:moveTo>
                    <a:pt x="39" y="0"/>
                  </a:moveTo>
                  <a:lnTo>
                    <a:pt x="39" y="0"/>
                  </a:lnTo>
                  <a:lnTo>
                    <a:pt x="39" y="83"/>
                  </a:lnTo>
                  <a:cubicBezTo>
                    <a:pt x="53" y="71"/>
                    <a:pt x="71" y="67"/>
                    <a:pt x="83" y="67"/>
                  </a:cubicBezTo>
                  <a:cubicBezTo>
                    <a:pt x="129" y="67"/>
                    <a:pt x="164" y="95"/>
                    <a:pt x="164" y="145"/>
                  </a:cubicBezTo>
                  <a:lnTo>
                    <a:pt x="164" y="251"/>
                  </a:lnTo>
                  <a:lnTo>
                    <a:pt x="125" y="251"/>
                  </a:lnTo>
                  <a:lnTo>
                    <a:pt x="125" y="145"/>
                  </a:lnTo>
                  <a:cubicBezTo>
                    <a:pt x="125" y="117"/>
                    <a:pt x="103" y="102"/>
                    <a:pt x="77" y="101"/>
                  </a:cubicBezTo>
                  <a:cubicBezTo>
                    <a:pt x="65" y="101"/>
                    <a:pt x="51" y="106"/>
                    <a:pt x="39" y="113"/>
                  </a:cubicBezTo>
                  <a:lnTo>
                    <a:pt x="39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A06AE1E-0731-4172-8A75-9E04B141E2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" y="3577"/>
              <a:ext cx="18" cy="117"/>
            </a:xfrm>
            <a:custGeom>
              <a:avLst/>
              <a:gdLst>
                <a:gd name="T0" fmla="*/ 40 w 40"/>
                <a:gd name="T1" fmla="*/ 251 h 251"/>
                <a:gd name="T2" fmla="*/ 40 w 40"/>
                <a:gd name="T3" fmla="*/ 251 h 251"/>
                <a:gd name="T4" fmla="*/ 1 w 40"/>
                <a:gd name="T5" fmla="*/ 251 h 251"/>
                <a:gd name="T6" fmla="*/ 1 w 40"/>
                <a:gd name="T7" fmla="*/ 70 h 251"/>
                <a:gd name="T8" fmla="*/ 40 w 40"/>
                <a:gd name="T9" fmla="*/ 70 h 251"/>
                <a:gd name="T10" fmla="*/ 40 w 40"/>
                <a:gd name="T11" fmla="*/ 251 h 251"/>
                <a:gd name="T12" fmla="*/ 0 w 40"/>
                <a:gd name="T13" fmla="*/ 0 h 251"/>
                <a:gd name="T14" fmla="*/ 0 w 40"/>
                <a:gd name="T15" fmla="*/ 0 h 251"/>
                <a:gd name="T16" fmla="*/ 40 w 40"/>
                <a:gd name="T17" fmla="*/ 0 h 251"/>
                <a:gd name="T18" fmla="*/ 40 w 40"/>
                <a:gd name="T19" fmla="*/ 42 h 251"/>
                <a:gd name="T20" fmla="*/ 0 w 40"/>
                <a:gd name="T21" fmla="*/ 42 h 251"/>
                <a:gd name="T22" fmla="*/ 0 w 40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51">
                  <a:moveTo>
                    <a:pt x="40" y="251"/>
                  </a:moveTo>
                  <a:lnTo>
                    <a:pt x="40" y="251"/>
                  </a:lnTo>
                  <a:lnTo>
                    <a:pt x="1" y="251"/>
                  </a:lnTo>
                  <a:lnTo>
                    <a:pt x="1" y="70"/>
                  </a:lnTo>
                  <a:lnTo>
                    <a:pt x="40" y="70"/>
                  </a:lnTo>
                  <a:lnTo>
                    <a:pt x="40" y="2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7E8E1BE-0FDE-4831-A5D6-3AFAFA644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" y="3608"/>
              <a:ext cx="76" cy="86"/>
            </a:xfrm>
            <a:custGeom>
              <a:avLst/>
              <a:gdLst>
                <a:gd name="T0" fmla="*/ 32 w 165"/>
                <a:gd name="T1" fmla="*/ 3 h 184"/>
                <a:gd name="T2" fmla="*/ 32 w 165"/>
                <a:gd name="T3" fmla="*/ 3 h 184"/>
                <a:gd name="T4" fmla="*/ 37 w 165"/>
                <a:gd name="T5" fmla="*/ 25 h 184"/>
                <a:gd name="T6" fmla="*/ 83 w 165"/>
                <a:gd name="T7" fmla="*/ 0 h 184"/>
                <a:gd name="T8" fmla="*/ 165 w 165"/>
                <a:gd name="T9" fmla="*/ 79 h 184"/>
                <a:gd name="T10" fmla="*/ 165 w 165"/>
                <a:gd name="T11" fmla="*/ 184 h 184"/>
                <a:gd name="T12" fmla="*/ 126 w 165"/>
                <a:gd name="T13" fmla="*/ 184 h 184"/>
                <a:gd name="T14" fmla="*/ 126 w 165"/>
                <a:gd name="T15" fmla="*/ 79 h 184"/>
                <a:gd name="T16" fmla="*/ 39 w 165"/>
                <a:gd name="T17" fmla="*/ 54 h 184"/>
                <a:gd name="T18" fmla="*/ 39 w 165"/>
                <a:gd name="T19" fmla="*/ 184 h 184"/>
                <a:gd name="T20" fmla="*/ 0 w 165"/>
                <a:gd name="T21" fmla="*/ 184 h 184"/>
                <a:gd name="T22" fmla="*/ 0 w 165"/>
                <a:gd name="T23" fmla="*/ 3 h 184"/>
                <a:gd name="T24" fmla="*/ 32 w 165"/>
                <a:gd name="T25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4">
                  <a:moveTo>
                    <a:pt x="32" y="3"/>
                  </a:moveTo>
                  <a:lnTo>
                    <a:pt x="32" y="3"/>
                  </a:lnTo>
                  <a:lnTo>
                    <a:pt x="37" y="25"/>
                  </a:lnTo>
                  <a:cubicBezTo>
                    <a:pt x="49" y="7"/>
                    <a:pt x="71" y="0"/>
                    <a:pt x="83" y="0"/>
                  </a:cubicBezTo>
                  <a:cubicBezTo>
                    <a:pt x="134" y="0"/>
                    <a:pt x="165" y="28"/>
                    <a:pt x="165" y="79"/>
                  </a:cubicBezTo>
                  <a:lnTo>
                    <a:pt x="165" y="184"/>
                  </a:lnTo>
                  <a:lnTo>
                    <a:pt x="126" y="184"/>
                  </a:lnTo>
                  <a:lnTo>
                    <a:pt x="126" y="79"/>
                  </a:lnTo>
                  <a:cubicBezTo>
                    <a:pt x="126" y="33"/>
                    <a:pt x="68" y="19"/>
                    <a:pt x="39" y="54"/>
                  </a:cubicBezTo>
                  <a:lnTo>
                    <a:pt x="39" y="184"/>
                  </a:lnTo>
                  <a:lnTo>
                    <a:pt x="0" y="184"/>
                  </a:lnTo>
                  <a:lnTo>
                    <a:pt x="0" y="3"/>
                  </a:lnTo>
                  <a:lnTo>
                    <a:pt x="3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DA893A2-A9BF-4E41-BF63-F018860DFB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" y="3577"/>
              <a:ext cx="76" cy="117"/>
            </a:xfrm>
            <a:custGeom>
              <a:avLst/>
              <a:gdLst>
                <a:gd name="T0" fmla="*/ 38 w 166"/>
                <a:gd name="T1" fmla="*/ 148 h 251"/>
                <a:gd name="T2" fmla="*/ 38 w 166"/>
                <a:gd name="T3" fmla="*/ 148 h 251"/>
                <a:gd name="T4" fmla="*/ 116 w 166"/>
                <a:gd name="T5" fmla="*/ 70 h 251"/>
                <a:gd name="T6" fmla="*/ 163 w 166"/>
                <a:gd name="T7" fmla="*/ 70 h 251"/>
                <a:gd name="T8" fmla="*/ 83 w 166"/>
                <a:gd name="T9" fmla="*/ 149 h 251"/>
                <a:gd name="T10" fmla="*/ 166 w 166"/>
                <a:gd name="T11" fmla="*/ 251 h 251"/>
                <a:gd name="T12" fmla="*/ 121 w 166"/>
                <a:gd name="T13" fmla="*/ 251 h 251"/>
                <a:gd name="T14" fmla="*/ 38 w 166"/>
                <a:gd name="T15" fmla="*/ 148 h 251"/>
                <a:gd name="T16" fmla="*/ 38 w 166"/>
                <a:gd name="T17" fmla="*/ 251 h 251"/>
                <a:gd name="T18" fmla="*/ 38 w 166"/>
                <a:gd name="T19" fmla="*/ 251 h 251"/>
                <a:gd name="T20" fmla="*/ 0 w 166"/>
                <a:gd name="T21" fmla="*/ 251 h 251"/>
                <a:gd name="T22" fmla="*/ 0 w 166"/>
                <a:gd name="T23" fmla="*/ 0 h 251"/>
                <a:gd name="T24" fmla="*/ 38 w 166"/>
                <a:gd name="T25" fmla="*/ 0 h 251"/>
                <a:gd name="T26" fmla="*/ 38 w 166"/>
                <a:gd name="T2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51">
                  <a:moveTo>
                    <a:pt x="38" y="148"/>
                  </a:moveTo>
                  <a:lnTo>
                    <a:pt x="38" y="148"/>
                  </a:lnTo>
                  <a:lnTo>
                    <a:pt x="116" y="70"/>
                  </a:lnTo>
                  <a:lnTo>
                    <a:pt x="163" y="70"/>
                  </a:lnTo>
                  <a:lnTo>
                    <a:pt x="83" y="149"/>
                  </a:lnTo>
                  <a:lnTo>
                    <a:pt x="166" y="251"/>
                  </a:lnTo>
                  <a:lnTo>
                    <a:pt x="121" y="251"/>
                  </a:lnTo>
                  <a:lnTo>
                    <a:pt x="38" y="148"/>
                  </a:lnTo>
                  <a:close/>
                  <a:moveTo>
                    <a:pt x="38" y="251"/>
                  </a:moveTo>
                  <a:lnTo>
                    <a:pt x="38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939399E-9D89-49D8-8782-DBFD7117A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3675"/>
              <a:ext cx="20" cy="20"/>
            </a:xfrm>
            <a:custGeom>
              <a:avLst/>
              <a:gdLst>
                <a:gd name="T0" fmla="*/ 0 w 43"/>
                <a:gd name="T1" fmla="*/ 0 h 43"/>
                <a:gd name="T2" fmla="*/ 0 w 43"/>
                <a:gd name="T3" fmla="*/ 0 h 43"/>
                <a:gd name="T4" fmla="*/ 43 w 43"/>
                <a:gd name="T5" fmla="*/ 0 h 43"/>
                <a:gd name="T6" fmla="*/ 43 w 43"/>
                <a:gd name="T7" fmla="*/ 43 h 43"/>
                <a:gd name="T8" fmla="*/ 0 w 43"/>
                <a:gd name="T9" fmla="*/ 43 h 43"/>
                <a:gd name="T10" fmla="*/ 0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5C2F29D-8A2D-4D7E-BF05-B6EFD0239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" y="3754"/>
              <a:ext cx="75" cy="88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3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3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5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256ED6B6-4512-476F-8921-0C252C709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753"/>
              <a:ext cx="55" cy="87"/>
            </a:xfrm>
            <a:custGeom>
              <a:avLst/>
              <a:gdLst>
                <a:gd name="T0" fmla="*/ 32 w 120"/>
                <a:gd name="T1" fmla="*/ 5 h 186"/>
                <a:gd name="T2" fmla="*/ 32 w 120"/>
                <a:gd name="T3" fmla="*/ 5 h 186"/>
                <a:gd name="T4" fmla="*/ 36 w 120"/>
                <a:gd name="T5" fmla="*/ 24 h 186"/>
                <a:gd name="T6" fmla="*/ 79 w 120"/>
                <a:gd name="T7" fmla="*/ 0 h 186"/>
                <a:gd name="T8" fmla="*/ 120 w 120"/>
                <a:gd name="T9" fmla="*/ 12 h 186"/>
                <a:gd name="T10" fmla="*/ 104 w 120"/>
                <a:gd name="T11" fmla="*/ 43 h 186"/>
                <a:gd name="T12" fmla="*/ 38 w 120"/>
                <a:gd name="T13" fmla="*/ 73 h 186"/>
                <a:gd name="T14" fmla="*/ 38 w 120"/>
                <a:gd name="T15" fmla="*/ 186 h 186"/>
                <a:gd name="T16" fmla="*/ 0 w 120"/>
                <a:gd name="T17" fmla="*/ 186 h 186"/>
                <a:gd name="T18" fmla="*/ 0 w 120"/>
                <a:gd name="T19" fmla="*/ 5 h 186"/>
                <a:gd name="T20" fmla="*/ 32 w 120"/>
                <a:gd name="T21" fmla="*/ 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6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3"/>
                    <a:pt x="67" y="1"/>
                    <a:pt x="79" y="0"/>
                  </a:cubicBezTo>
                  <a:cubicBezTo>
                    <a:pt x="91" y="0"/>
                    <a:pt x="108" y="4"/>
                    <a:pt x="120" y="12"/>
                  </a:cubicBezTo>
                  <a:lnTo>
                    <a:pt x="104" y="43"/>
                  </a:lnTo>
                  <a:cubicBezTo>
                    <a:pt x="76" y="26"/>
                    <a:pt x="38" y="37"/>
                    <a:pt x="38" y="73"/>
                  </a:cubicBezTo>
                  <a:lnTo>
                    <a:pt x="38" y="186"/>
                  </a:lnTo>
                  <a:lnTo>
                    <a:pt x="0" y="186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0A7CAC1-6169-43E7-837C-B3F98298F5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2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2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3" y="134"/>
                    <a:pt x="62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ADC2047D-D2E4-460B-9579-AEAA66CF9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" y="3744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6 h 209"/>
                <a:gd name="T16" fmla="*/ 128 w 158"/>
                <a:gd name="T17" fmla="*/ 206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3 w 158"/>
                <a:gd name="T25" fmla="*/ 85 h 209"/>
                <a:gd name="T26" fmla="*/ 121 w 158"/>
                <a:gd name="T27" fmla="*/ 95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2 h 209"/>
                <a:gd name="T36" fmla="*/ 158 w 158"/>
                <a:gd name="T37" fmla="*/ 88 h 209"/>
                <a:gd name="T38" fmla="*/ 158 w 158"/>
                <a:gd name="T39" fmla="*/ 206 h 209"/>
                <a:gd name="T40" fmla="*/ 128 w 158"/>
                <a:gd name="T41" fmla="*/ 20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19"/>
                    <a:pt x="98" y="115"/>
                    <a:pt x="84" y="115"/>
                  </a:cubicBezTo>
                  <a:cubicBezTo>
                    <a:pt x="60" y="114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8"/>
                    <a:pt x="121" y="158"/>
                  </a:cubicBezTo>
                  <a:close/>
                  <a:moveTo>
                    <a:pt x="128" y="206"/>
                  </a:moveTo>
                  <a:lnTo>
                    <a:pt x="128" y="206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2"/>
                    <a:pt x="83" y="85"/>
                  </a:cubicBezTo>
                  <a:cubicBezTo>
                    <a:pt x="95" y="85"/>
                    <a:pt x="113" y="88"/>
                    <a:pt x="121" y="95"/>
                  </a:cubicBezTo>
                  <a:lnTo>
                    <a:pt x="121" y="88"/>
                  </a:lnTo>
                  <a:cubicBezTo>
                    <a:pt x="121" y="59"/>
                    <a:pt x="98" y="51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2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6"/>
                  </a:lnTo>
                  <a:lnTo>
                    <a:pt x="128" y="2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49921C58-A197-42F5-9CF2-B53F551E7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" y="3731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3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0DEB0D4D-B115-45ED-853A-2386D8A5E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3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A7B8736-4036-46DA-823C-EB3D0B7C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3821"/>
              <a:ext cx="20" cy="20"/>
            </a:xfrm>
            <a:custGeom>
              <a:avLst/>
              <a:gdLst>
                <a:gd name="T0" fmla="*/ 0 w 44"/>
                <a:gd name="T1" fmla="*/ 0 h 43"/>
                <a:gd name="T2" fmla="*/ 0 w 44"/>
                <a:gd name="T3" fmla="*/ 0 h 43"/>
                <a:gd name="T4" fmla="*/ 44 w 44"/>
                <a:gd name="T5" fmla="*/ 0 h 43"/>
                <a:gd name="T6" fmla="*/ 44 w 44"/>
                <a:gd name="T7" fmla="*/ 43 h 43"/>
                <a:gd name="T8" fmla="*/ 0 w 44"/>
                <a:gd name="T9" fmla="*/ 43 h 43"/>
                <a:gd name="T10" fmla="*/ 0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75B683FC-7683-4770-BA11-DC8C08D2A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" y="3890"/>
              <a:ext cx="73" cy="98"/>
            </a:xfrm>
            <a:custGeom>
              <a:avLst/>
              <a:gdLst>
                <a:gd name="T0" fmla="*/ 122 w 159"/>
                <a:gd name="T1" fmla="*/ 158 h 209"/>
                <a:gd name="T2" fmla="*/ 122 w 159"/>
                <a:gd name="T3" fmla="*/ 158 h 209"/>
                <a:gd name="T4" fmla="*/ 122 w 159"/>
                <a:gd name="T5" fmla="*/ 127 h 209"/>
                <a:gd name="T6" fmla="*/ 85 w 159"/>
                <a:gd name="T7" fmla="*/ 115 h 209"/>
                <a:gd name="T8" fmla="*/ 37 w 159"/>
                <a:gd name="T9" fmla="*/ 146 h 209"/>
                <a:gd name="T10" fmla="*/ 80 w 159"/>
                <a:gd name="T11" fmla="*/ 176 h 209"/>
                <a:gd name="T12" fmla="*/ 122 w 159"/>
                <a:gd name="T13" fmla="*/ 158 h 209"/>
                <a:gd name="T14" fmla="*/ 129 w 159"/>
                <a:gd name="T15" fmla="*/ 207 h 209"/>
                <a:gd name="T16" fmla="*/ 129 w 159"/>
                <a:gd name="T17" fmla="*/ 207 h 209"/>
                <a:gd name="T18" fmla="*/ 122 w 159"/>
                <a:gd name="T19" fmla="*/ 185 h 209"/>
                <a:gd name="T20" fmla="*/ 71 w 159"/>
                <a:gd name="T21" fmla="*/ 209 h 209"/>
                <a:gd name="T22" fmla="*/ 0 w 159"/>
                <a:gd name="T23" fmla="*/ 146 h 209"/>
                <a:gd name="T24" fmla="*/ 84 w 159"/>
                <a:gd name="T25" fmla="*/ 85 h 209"/>
                <a:gd name="T26" fmla="*/ 122 w 159"/>
                <a:gd name="T27" fmla="*/ 96 h 209"/>
                <a:gd name="T28" fmla="*/ 122 w 159"/>
                <a:gd name="T29" fmla="*/ 88 h 209"/>
                <a:gd name="T30" fmla="*/ 77 w 159"/>
                <a:gd name="T31" fmla="*/ 52 h 209"/>
                <a:gd name="T32" fmla="*/ 27 w 159"/>
                <a:gd name="T33" fmla="*/ 67 h 209"/>
                <a:gd name="T34" fmla="*/ 11 w 159"/>
                <a:gd name="T35" fmla="*/ 43 h 209"/>
                <a:gd name="T36" fmla="*/ 159 w 159"/>
                <a:gd name="T37" fmla="*/ 88 h 209"/>
                <a:gd name="T38" fmla="*/ 159 w 159"/>
                <a:gd name="T39" fmla="*/ 207 h 209"/>
                <a:gd name="T40" fmla="*/ 129 w 159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09">
                  <a:moveTo>
                    <a:pt x="122" y="158"/>
                  </a:moveTo>
                  <a:lnTo>
                    <a:pt x="122" y="158"/>
                  </a:lnTo>
                  <a:lnTo>
                    <a:pt x="122" y="127"/>
                  </a:lnTo>
                  <a:cubicBezTo>
                    <a:pt x="113" y="120"/>
                    <a:pt x="98" y="116"/>
                    <a:pt x="85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50" y="176"/>
                    <a:pt x="80" y="176"/>
                  </a:cubicBezTo>
                  <a:cubicBezTo>
                    <a:pt x="94" y="176"/>
                    <a:pt x="112" y="169"/>
                    <a:pt x="122" y="158"/>
                  </a:cubicBezTo>
                  <a:close/>
                  <a:moveTo>
                    <a:pt x="129" y="207"/>
                  </a:moveTo>
                  <a:lnTo>
                    <a:pt x="129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1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4" y="88"/>
                    <a:pt x="122" y="96"/>
                  </a:cubicBezTo>
                  <a:lnTo>
                    <a:pt x="122" y="88"/>
                  </a:lnTo>
                  <a:cubicBezTo>
                    <a:pt x="122" y="59"/>
                    <a:pt x="99" y="52"/>
                    <a:pt x="77" y="52"/>
                  </a:cubicBezTo>
                  <a:cubicBezTo>
                    <a:pt x="58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9" y="10"/>
                    <a:pt x="159" y="88"/>
                  </a:cubicBezTo>
                  <a:lnTo>
                    <a:pt x="159" y="207"/>
                  </a:lnTo>
                  <a:lnTo>
                    <a:pt x="129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C69D152-2AF8-4F7E-986C-94330D0EC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4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BC84A27D-A0BB-4530-9FF6-AEF52ABFE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9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6" y="40"/>
                    <a:pt x="109" y="36"/>
                    <a:pt x="94" y="36"/>
                  </a:cubicBezTo>
                  <a:cubicBezTo>
                    <a:pt x="66" y="36"/>
                    <a:pt x="39" y="56"/>
                    <a:pt x="39" y="96"/>
                  </a:cubicBezTo>
                  <a:cubicBezTo>
                    <a:pt x="39" y="127"/>
                    <a:pt x="58" y="154"/>
                    <a:pt x="94" y="154"/>
                  </a:cubicBezTo>
                  <a:cubicBezTo>
                    <a:pt x="112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20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4" y="1"/>
                    <a:pt x="94" y="0"/>
                  </a:cubicBezTo>
                  <a:cubicBezTo>
                    <a:pt x="120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13F76E94-41B3-4B14-92D7-F6548446E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3899"/>
              <a:ext cx="87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3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2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E1C2F6A-CB02-4214-931A-74D08466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3868"/>
              <a:ext cx="30" cy="121"/>
            </a:xfrm>
            <a:custGeom>
              <a:avLst/>
              <a:gdLst>
                <a:gd name="T0" fmla="*/ 66 w 66"/>
                <a:gd name="T1" fmla="*/ 253 h 258"/>
                <a:gd name="T2" fmla="*/ 66 w 66"/>
                <a:gd name="T3" fmla="*/ 253 h 258"/>
                <a:gd name="T4" fmla="*/ 0 w 66"/>
                <a:gd name="T5" fmla="*/ 197 h 258"/>
                <a:gd name="T6" fmla="*/ 0 w 66"/>
                <a:gd name="T7" fmla="*/ 0 h 258"/>
                <a:gd name="T8" fmla="*/ 39 w 66"/>
                <a:gd name="T9" fmla="*/ 0 h 258"/>
                <a:gd name="T10" fmla="*/ 39 w 66"/>
                <a:gd name="T11" fmla="*/ 197 h 258"/>
                <a:gd name="T12" fmla="*/ 66 w 66"/>
                <a:gd name="T13" fmla="*/ 218 h 258"/>
                <a:gd name="T14" fmla="*/ 66 w 66"/>
                <a:gd name="T15" fmla="*/ 25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58">
                  <a:moveTo>
                    <a:pt x="66" y="253"/>
                  </a:moveTo>
                  <a:lnTo>
                    <a:pt x="66" y="253"/>
                  </a:lnTo>
                  <a:cubicBezTo>
                    <a:pt x="23" y="258"/>
                    <a:pt x="0" y="239"/>
                    <a:pt x="0" y="197"/>
                  </a:cubicBezTo>
                  <a:lnTo>
                    <a:pt x="0" y="0"/>
                  </a:lnTo>
                  <a:lnTo>
                    <a:pt x="39" y="0"/>
                  </a:lnTo>
                  <a:lnTo>
                    <a:pt x="39" y="197"/>
                  </a:lnTo>
                  <a:cubicBezTo>
                    <a:pt x="39" y="211"/>
                    <a:pt x="44" y="220"/>
                    <a:pt x="66" y="218"/>
                  </a:cubicBezTo>
                  <a:lnTo>
                    <a:pt x="66" y="2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1304A616-80C1-4911-B063-4838F1C15A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5 w 191"/>
                <a:gd name="T11" fmla="*/ 131 h 189"/>
                <a:gd name="T12" fmla="*/ 145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1 w 191"/>
                <a:gd name="T19" fmla="*/ 95 h 189"/>
                <a:gd name="T20" fmla="*/ 93 w 191"/>
                <a:gd name="T21" fmla="*/ 1 h 189"/>
                <a:gd name="T22" fmla="*/ 181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5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5" y="131"/>
                  </a:moveTo>
                  <a:lnTo>
                    <a:pt x="145" y="131"/>
                  </a:lnTo>
                  <a:lnTo>
                    <a:pt x="172" y="149"/>
                  </a:lnTo>
                  <a:cubicBezTo>
                    <a:pt x="151" y="177"/>
                    <a:pt x="124" y="189"/>
                    <a:pt x="93" y="189"/>
                  </a:cubicBezTo>
                  <a:cubicBezTo>
                    <a:pt x="32" y="189"/>
                    <a:pt x="0" y="142"/>
                    <a:pt x="1" y="95"/>
                  </a:cubicBezTo>
                  <a:cubicBezTo>
                    <a:pt x="1" y="48"/>
                    <a:pt x="33" y="1"/>
                    <a:pt x="93" y="1"/>
                  </a:cubicBezTo>
                  <a:cubicBezTo>
                    <a:pt x="154" y="0"/>
                    <a:pt x="191" y="54"/>
                    <a:pt x="181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10" y="155"/>
                    <a:pt x="130" y="152"/>
                    <a:pt x="145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54563159-7737-46F5-883D-BF19722FC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3899"/>
              <a:ext cx="55" cy="88"/>
            </a:xfrm>
            <a:custGeom>
              <a:avLst/>
              <a:gdLst>
                <a:gd name="T0" fmla="*/ 32 w 120"/>
                <a:gd name="T1" fmla="*/ 5 h 187"/>
                <a:gd name="T2" fmla="*/ 32 w 120"/>
                <a:gd name="T3" fmla="*/ 5 h 187"/>
                <a:gd name="T4" fmla="*/ 36 w 120"/>
                <a:gd name="T5" fmla="*/ 24 h 187"/>
                <a:gd name="T6" fmla="*/ 79 w 120"/>
                <a:gd name="T7" fmla="*/ 0 h 187"/>
                <a:gd name="T8" fmla="*/ 120 w 120"/>
                <a:gd name="T9" fmla="*/ 12 h 187"/>
                <a:gd name="T10" fmla="*/ 104 w 120"/>
                <a:gd name="T11" fmla="*/ 44 h 187"/>
                <a:gd name="T12" fmla="*/ 38 w 120"/>
                <a:gd name="T13" fmla="*/ 73 h 187"/>
                <a:gd name="T14" fmla="*/ 38 w 120"/>
                <a:gd name="T15" fmla="*/ 187 h 187"/>
                <a:gd name="T16" fmla="*/ 0 w 120"/>
                <a:gd name="T17" fmla="*/ 187 h 187"/>
                <a:gd name="T18" fmla="*/ 0 w 120"/>
                <a:gd name="T19" fmla="*/ 5 h 187"/>
                <a:gd name="T20" fmla="*/ 32 w 120"/>
                <a:gd name="T21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7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4"/>
                    <a:pt x="67" y="1"/>
                    <a:pt x="79" y="0"/>
                  </a:cubicBezTo>
                  <a:cubicBezTo>
                    <a:pt x="91" y="0"/>
                    <a:pt x="107" y="4"/>
                    <a:pt x="120" y="12"/>
                  </a:cubicBezTo>
                  <a:lnTo>
                    <a:pt x="104" y="44"/>
                  </a:lnTo>
                  <a:cubicBezTo>
                    <a:pt x="76" y="27"/>
                    <a:pt x="38" y="38"/>
                    <a:pt x="38" y="73"/>
                  </a:cubicBezTo>
                  <a:lnTo>
                    <a:pt x="38" y="187"/>
                  </a:lnTo>
                  <a:lnTo>
                    <a:pt x="0" y="187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2003220-348B-4A7D-AE49-CB52A93A5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" y="3890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7 h 209"/>
                <a:gd name="T16" fmla="*/ 128 w 158"/>
                <a:gd name="T17" fmla="*/ 207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4 w 158"/>
                <a:gd name="T25" fmla="*/ 85 h 209"/>
                <a:gd name="T26" fmla="*/ 121 w 158"/>
                <a:gd name="T27" fmla="*/ 96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3 h 209"/>
                <a:gd name="T36" fmla="*/ 158 w 158"/>
                <a:gd name="T37" fmla="*/ 88 h 209"/>
                <a:gd name="T38" fmla="*/ 158 w 158"/>
                <a:gd name="T39" fmla="*/ 207 h 209"/>
                <a:gd name="T40" fmla="*/ 128 w 158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20"/>
                    <a:pt x="98" y="116"/>
                    <a:pt x="84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9"/>
                    <a:pt x="121" y="158"/>
                  </a:cubicBezTo>
                  <a:close/>
                  <a:moveTo>
                    <a:pt x="128" y="207"/>
                  </a:moveTo>
                  <a:lnTo>
                    <a:pt x="128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3" y="88"/>
                    <a:pt x="121" y="96"/>
                  </a:cubicBezTo>
                  <a:lnTo>
                    <a:pt x="121" y="88"/>
                  </a:lnTo>
                  <a:cubicBezTo>
                    <a:pt x="121" y="59"/>
                    <a:pt x="98" y="52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7"/>
                  </a:lnTo>
                  <a:lnTo>
                    <a:pt x="128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F49E1022-D1D1-419E-A508-0C8F62BF3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3877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4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D7F0382A-B301-45D1-8CD2-8D3A1CDC3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8ACBD021-4986-4AA8-8D47-1EDA71B0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3967"/>
              <a:ext cx="21" cy="20"/>
            </a:xfrm>
            <a:custGeom>
              <a:avLst/>
              <a:gdLst>
                <a:gd name="T0" fmla="*/ 0 w 44"/>
                <a:gd name="T1" fmla="*/ 0 h 42"/>
                <a:gd name="T2" fmla="*/ 0 w 44"/>
                <a:gd name="T3" fmla="*/ 0 h 42"/>
                <a:gd name="T4" fmla="*/ 44 w 44"/>
                <a:gd name="T5" fmla="*/ 0 h 42"/>
                <a:gd name="T6" fmla="*/ 44 w 44"/>
                <a:gd name="T7" fmla="*/ 42 h 42"/>
                <a:gd name="T8" fmla="*/ 0 w 44"/>
                <a:gd name="T9" fmla="*/ 42 h 42"/>
                <a:gd name="T10" fmla="*/ 0 w 44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2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7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34FC429-02FA-42C4-B096-8FD83E7F3D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0603" y="-1"/>
            <a:ext cx="546004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A5139B-74B0-4E31-A1B4-9EFDDA4534AF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9023E-3339-4BAF-A592-48EBAB2F1FBF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4" name="Header" descr="Click to add header">
            <a:extLst>
              <a:ext uri="{FF2B5EF4-FFF2-40B4-BE49-F238E27FC236}">
                <a16:creationId xmlns:a16="http://schemas.microsoft.com/office/drawing/2014/main" id="{D3E864E0-C2A9-4F5C-BC3F-98F1CB8275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84482AA-146D-4CBA-BA62-3E731893F7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0125" y="-764"/>
            <a:ext cx="5451875" cy="6858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45E04B-6C56-4636-A1F8-9BDD3FB88D13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0F4EB-90C9-49FE-B4DA-DEA3DDEF4F00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3" name="Header" descr="Click to add header">
            <a:extLst>
              <a:ext uri="{FF2B5EF4-FFF2-40B4-BE49-F238E27FC236}">
                <a16:creationId xmlns:a16="http://schemas.microsoft.com/office/drawing/2014/main" id="{20B3E859-F70F-4182-9C02-8A0EA380132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8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ky view looking up at the camera&#10;&#10;Description automatically generated">
            <a:extLst>
              <a:ext uri="{FF2B5EF4-FFF2-40B4-BE49-F238E27FC236}">
                <a16:creationId xmlns:a16="http://schemas.microsoft.com/office/drawing/2014/main" id="{747DA41A-61A4-4211-8B26-86E54B9ECA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4829" y="0"/>
            <a:ext cx="546716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45E04B-6C56-4636-A1F8-9BDD3FB88D13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095E0-B2D0-41F0-B244-CC2C47D1DE94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4" name="Header" descr="Click to add header">
            <a:extLst>
              <a:ext uri="{FF2B5EF4-FFF2-40B4-BE49-F238E27FC236}">
                <a16:creationId xmlns:a16="http://schemas.microsoft.com/office/drawing/2014/main" id="{1C15FE3C-2522-4C03-B878-9B538E3CDA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aser&#10;&#10;Description automatically generated">
            <a:extLst>
              <a:ext uri="{FF2B5EF4-FFF2-40B4-BE49-F238E27FC236}">
                <a16:creationId xmlns:a16="http://schemas.microsoft.com/office/drawing/2014/main" id="{27EE5981-6B55-4509-B275-35AB9F6E4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2795" y="-765"/>
            <a:ext cx="5449205" cy="6858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45E04B-6C56-4636-A1F8-9BDD3FB88D13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4053F3-6E32-4211-8710-6A34F8F9896A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4" name="Header" descr="Click to add header">
            <a:extLst>
              <a:ext uri="{FF2B5EF4-FFF2-40B4-BE49-F238E27FC236}">
                <a16:creationId xmlns:a16="http://schemas.microsoft.com/office/drawing/2014/main" id="{29C84A59-A17C-404F-8998-BFF8816770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299" y="6388710"/>
            <a:ext cx="3777675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1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0FC4CE-DA51-4E8F-8A94-62C4D71327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8409" y="0"/>
            <a:ext cx="54735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4E5D5DA9-EDDF-4E5A-B312-89A7368E7A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21" y="6306394"/>
            <a:ext cx="690062" cy="34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45E04B-6C56-4636-A1F8-9BDD3FB88D13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6F7A2-4E94-472D-B0ED-993FD5D373EB}"/>
              </a:ext>
            </a:extLst>
          </p:cNvPr>
          <p:cNvSpPr txBox="1"/>
          <p:nvPr userDrawn="1"/>
        </p:nvSpPr>
        <p:spPr>
          <a:xfrm>
            <a:off x="10720357" y="6388710"/>
            <a:ext cx="882567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" noProof="0">
                <a:solidFill>
                  <a:schemeClr val="bg1"/>
                </a:solidFill>
                <a:latin typeface="+mj-lt"/>
              </a:rPr>
              <a:t>www.luxoft.com</a:t>
            </a:r>
          </a:p>
        </p:txBody>
      </p:sp>
      <p:sp>
        <p:nvSpPr>
          <p:cNvPr id="14" name="Header" descr="Click to add header">
            <a:extLst>
              <a:ext uri="{FF2B5EF4-FFF2-40B4-BE49-F238E27FC236}">
                <a16:creationId xmlns:a16="http://schemas.microsoft.com/office/drawing/2014/main" id="{BE54BFFC-F249-4371-B62B-F9444B8B6B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8300" y="6388710"/>
            <a:ext cx="3777674" cy="215444"/>
          </a:xfrm>
          <a:prstGeom prst="rect">
            <a:avLst/>
          </a:prstGeom>
        </p:spPr>
        <p:txBody>
          <a:bodyPr wrap="none" lIns="90000" tIns="46800" rIns="90000" bIns="4680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</a:t>
            </a:r>
            <a:r>
              <a:rPr lang="en-US" dirty="0"/>
              <a:t> </a:t>
            </a:r>
            <a:r>
              <a:rPr lang="en-US" noProof="0"/>
              <a:t>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9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">
            <a:extLst>
              <a:ext uri="{FF2B5EF4-FFF2-40B4-BE49-F238E27FC236}">
                <a16:creationId xmlns:a16="http://schemas.microsoft.com/office/drawing/2014/main" id="{21167414-B8A9-47DB-8DFC-776DCC30C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3236" y="6604397"/>
            <a:ext cx="229230" cy="22570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800" b="0" i="0">
                <a:solidFill>
                  <a:srgbClr val="53585F"/>
                </a:solidFill>
                <a:latin typeface="Open Sans" panose="020B0606030504020204" pitchFamily="34" charset="0"/>
                <a:ea typeface="Open Sans" panose="02000403000000020004" pitchFamily="2" charset="0"/>
                <a:cs typeface="Open Sans" panose="020B0606030504020204" pitchFamily="3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EFB62-FCCD-4FB9-88B4-9B68868B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72613-0D92-4D7C-BEE1-4CB43817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E5A42-5546-4481-BA3B-E053FC893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80" r:id="rId2"/>
    <p:sldLayoutId id="2147483776" r:id="rId3"/>
    <p:sldLayoutId id="2147483777" r:id="rId4"/>
    <p:sldLayoutId id="2147483781" r:id="rId5"/>
    <p:sldLayoutId id="2147483782" r:id="rId6"/>
    <p:sldLayoutId id="2147483784" r:id="rId7"/>
    <p:sldLayoutId id="2147483785" r:id="rId8"/>
    <p:sldLayoutId id="2147483786" r:id="rId9"/>
    <p:sldLayoutId id="2147483803" r:id="rId10"/>
    <p:sldLayoutId id="2147483774" r:id="rId11"/>
    <p:sldLayoutId id="2147483778" r:id="rId12"/>
    <p:sldLayoutId id="2147483779" r:id="rId13"/>
    <p:sldLayoutId id="2147483809" r:id="rId14"/>
    <p:sldLayoutId id="2147483807" r:id="rId15"/>
    <p:sldLayoutId id="2147483808" r:id="rId16"/>
    <p:sldLayoutId id="2147483804" r:id="rId17"/>
    <p:sldLayoutId id="2147483805" r:id="rId18"/>
    <p:sldLayoutId id="2147483806" r:id="rId19"/>
    <p:sldLayoutId id="2147483795" r:id="rId20"/>
    <p:sldLayoutId id="2147483796" r:id="rId21"/>
    <p:sldLayoutId id="2147483797" r:id="rId22"/>
    <p:sldLayoutId id="2147483798" r:id="rId23"/>
    <p:sldLayoutId id="2147483802" r:id="rId24"/>
    <p:sldLayoutId id="2147483787" r:id="rId25"/>
    <p:sldLayoutId id="2147483788" r:id="rId26"/>
    <p:sldLayoutId id="2147483790" r:id="rId27"/>
    <p:sldLayoutId id="2147483789" r:id="rId28"/>
    <p:sldLayoutId id="2147483791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792" r:id="rId35"/>
    <p:sldLayoutId id="2147483793" r:id="rId36"/>
    <p:sldLayoutId id="2147483794" r:id="rId37"/>
    <p:sldLayoutId id="2147483772" r:id="rId38"/>
    <p:sldLayoutId id="2147483773" r:id="rId39"/>
    <p:sldLayoutId id="2147483783" r:id="rId4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58763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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68400" indent="-254000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11313" indent="-261938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Open Sans" panose="020B0606030504020204" pitchFamily="34" charset="0"/>
        <a:buChar char="-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271463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8.png"/><Relationship Id="rId11" Type="http://schemas.openxmlformats.org/officeDocument/2006/relationships/image" Target="../media/image63.svg"/><Relationship Id="rId5" Type="http://schemas.openxmlformats.org/officeDocument/2006/relationships/image" Target="../media/image57.sv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" TargetMode="External"/><Relationship Id="rId2" Type="http://schemas.openxmlformats.org/officeDocument/2006/relationships/hyperlink" Target="https://kotlinlang.org/docs/tutorials/getting-started.htm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habr.com/ru/company/haulmont/blog/341402/" TargetMode="External"/><Relationship Id="rId5" Type="http://schemas.openxmlformats.org/officeDocument/2006/relationships/hyperlink" Target="https://plugins.jetbrains.com/plugin/10081-edutools" TargetMode="External"/><Relationship Id="rId4" Type="http://schemas.openxmlformats.org/officeDocument/2006/relationships/hyperlink" Target="https://play.kotlinlang.org/koans/overview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56C6B1-965A-49E3-B822-4C70317F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Kotlin</a:t>
            </a:r>
            <a:r>
              <a:rPr lang="en-US" b="1" dirty="0">
                <a:latin typeface="+mn-lt"/>
              </a:rPr>
              <a:t> –</a:t>
            </a:r>
            <a:r>
              <a:rPr lang="ru-RU" b="1" dirty="0">
                <a:latin typeface="+mn-lt"/>
              </a:rPr>
              <a:t> почему, зачем и как?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B7CFC-3C69-4EC1-B05D-D207635B1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2020</a:t>
            </a:r>
            <a:r>
              <a:rPr lang="pl-PL" dirty="0"/>
              <a:t>-</a:t>
            </a:r>
            <a:r>
              <a:rPr lang="ru-RU" dirty="0"/>
              <a:t>12</a:t>
            </a:r>
            <a:r>
              <a:rPr lang="pl-PL" dirty="0"/>
              <a:t>-</a:t>
            </a:r>
            <a:r>
              <a:rPr lang="ru-RU" dirty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4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10E2-C55D-4478-924D-C68E147F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Поддержка </a:t>
            </a:r>
            <a:r>
              <a:rPr lang="en-US" b="1" dirty="0"/>
              <a:t>IntelliJ Idea</a:t>
            </a:r>
            <a:endParaRPr lang="ru-RU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5FBD-2CC2-428E-99C9-532E05075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ru-RU" sz="1800" dirty="0"/>
              <a:t>Конвертация </a:t>
            </a:r>
            <a:r>
              <a:rPr lang="en-US" sz="1800" dirty="0"/>
              <a:t>Java -&gt; Kotlin</a:t>
            </a:r>
          </a:p>
          <a:p>
            <a:r>
              <a:rPr lang="ru-RU" sz="1800" dirty="0"/>
              <a:t>Инспекции</a:t>
            </a:r>
          </a:p>
          <a:p>
            <a:r>
              <a:rPr lang="ru-RU" sz="1800" dirty="0"/>
              <a:t>Рефакторинг</a:t>
            </a:r>
            <a:endParaRPr lang="en-US" sz="1800" dirty="0"/>
          </a:p>
          <a:p>
            <a:pPr marL="0" indent="0">
              <a:buNone/>
            </a:pPr>
            <a:endParaRPr lang="ru-RU" sz="1800" dirty="0"/>
          </a:p>
          <a:p>
            <a:endParaRPr lang="ru-RU" sz="1800" dirty="0"/>
          </a:p>
          <a:p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BC0853-6F65-4DB4-B405-F999D71EB1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ru-RU" sz="1600" dirty="0"/>
              <a:t>Из </a:t>
            </a:r>
            <a:r>
              <a:rPr lang="en-US" sz="1800" dirty="0"/>
              <a:t>IDEA</a:t>
            </a:r>
            <a:r>
              <a:rPr lang="en-US" sz="1600" dirty="0"/>
              <a:t> </a:t>
            </a:r>
            <a:r>
              <a:rPr lang="ru-RU" sz="1600" dirty="0"/>
              <a:t>недоступен </a:t>
            </a:r>
            <a:r>
              <a:rPr lang="ru-RU" sz="1600" dirty="0" err="1"/>
              <a:t>дебаг</a:t>
            </a:r>
            <a:r>
              <a:rPr lang="ru-RU" sz="1600" dirty="0"/>
              <a:t> </a:t>
            </a:r>
            <a:r>
              <a:rPr lang="en-US" sz="1600" dirty="0"/>
              <a:t>jar-</a:t>
            </a:r>
            <a:r>
              <a:rPr lang="ru-RU" sz="1600" dirty="0"/>
              <a:t>библиотек написанных на </a:t>
            </a:r>
            <a:r>
              <a:rPr lang="en-US" sz="1600" dirty="0"/>
              <a:t>Kotlin</a:t>
            </a:r>
            <a:r>
              <a:rPr lang="ru-RU" sz="1600" dirty="0"/>
              <a:t>, нужно подключать </a:t>
            </a:r>
            <a:r>
              <a:rPr lang="en-US" sz="1600" dirty="0"/>
              <a:t>jar </a:t>
            </a:r>
            <a:r>
              <a:rPr lang="ru-RU" sz="1600" dirty="0"/>
              <a:t>с исходниками</a:t>
            </a:r>
          </a:p>
          <a:p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2205B8-297F-4351-B775-7E274967E1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77A7D6A-4D73-43EE-8745-7FD73A3A5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58F0BDB-E690-468C-B5B9-480F5EAEDE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7614E5-9DF1-4B15-B263-C8E41C703D3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03" y="2000746"/>
            <a:ext cx="485903" cy="4859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A21EEF-6CC9-4CE5-9FAE-7C507B7A0E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27" y="2000747"/>
            <a:ext cx="485903" cy="4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0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9D55-3CD5-4F81-9092-33B8B588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</a:t>
            </a:r>
            <a:r>
              <a:rPr lang="ru-RU" dirty="0" err="1"/>
              <a:t>вкусняшки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99225-9D6E-484F-B9C5-BB9D7996FC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Интерполяция строк и строки с 3 кавычками</a:t>
            </a:r>
          </a:p>
          <a:p>
            <a:r>
              <a:rPr lang="en-US" dirty="0"/>
              <a:t>If/when/try </a:t>
            </a:r>
            <a:r>
              <a:rPr lang="ru-RU" dirty="0"/>
              <a:t>как выражения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ru-RU" dirty="0"/>
              <a:t>Диапазоны</a:t>
            </a:r>
          </a:p>
          <a:p>
            <a:r>
              <a:rPr lang="en-US" dirty="0"/>
              <a:t>Val </a:t>
            </a:r>
            <a:r>
              <a:rPr lang="ru-RU" dirty="0"/>
              <a:t>и </a:t>
            </a:r>
            <a:r>
              <a:rPr lang="en-US" dirty="0"/>
              <a:t>var</a:t>
            </a:r>
            <a:endParaRPr lang="ru-RU" dirty="0"/>
          </a:p>
          <a:p>
            <a:r>
              <a:rPr lang="ru-RU" dirty="0"/>
              <a:t>Автоматический вывод типов</a:t>
            </a:r>
          </a:p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BE8CD-641E-42B9-9323-16C3C5E1E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15A870-D7D1-4A0B-9FBB-C1211B463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774E5-E8BC-4D8B-9FF0-DA776C78B9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77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2919-EBCF-46E3-AB16-796F0DC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DA71D-9BFF-4A21-B87B-B6178BBA35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000" dirty="0"/>
              <a:t>Безопасные вызовы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let</a:t>
            </a:r>
            <a:endParaRPr lang="ru-RU" sz="2000" dirty="0"/>
          </a:p>
          <a:p>
            <a:r>
              <a:rPr lang="ru-RU" sz="2000" dirty="0"/>
              <a:t>Оператор </a:t>
            </a:r>
            <a:r>
              <a:rPr lang="en-US" sz="2000" dirty="0" err="1"/>
              <a:t>elvis</a:t>
            </a:r>
            <a:r>
              <a:rPr lang="en-US" sz="2000" dirty="0"/>
              <a:t> ?:</a:t>
            </a:r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Безопасное приведение типов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FDC878-ABB3-4B10-91C8-C0D003FD07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2000" dirty="0"/>
              <a:t>Оператор !!</a:t>
            </a:r>
            <a:endParaRPr lang="ru-RU" dirty="0"/>
          </a:p>
          <a:p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FEC5759-7B09-4F3C-95C3-A8089FFFCE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38BC5B3-5B64-4504-888D-1AB58EBF2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F5273B-8F25-4455-9E99-A3AD8071E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0C096-31AC-4A4E-9E98-A2DE38CE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7" y="2546332"/>
            <a:ext cx="5644178" cy="1362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29678D-23A5-4B9A-BDB5-5C06D472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736" y="2062324"/>
            <a:ext cx="4114800" cy="105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4AD8AE-34C6-4CA4-87CB-50287C23D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77" y="4936495"/>
            <a:ext cx="2924175" cy="26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99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8799-6D69-4300-A640-450A778F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приведения типов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1DD23-6D34-490C-9D11-0CEDFCEF0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0DBAA-B841-4DEE-B788-BE18C54F90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051F8B-8899-425F-990E-759B5E9F2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6F2367-0941-4BF0-807C-EFF443E91B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52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23A5-9679-4A48-B45D-5818EBD3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6360-B48E-481E-9E25-418E884C0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1800" dirty="0"/>
              <a:t>Параметры по умолчанию</a:t>
            </a:r>
          </a:p>
          <a:p>
            <a:r>
              <a:rPr lang="ru-RU" sz="1800" dirty="0"/>
              <a:t>Именованные параметры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en-US" sz="1800" dirty="0"/>
          </a:p>
          <a:p>
            <a:r>
              <a:rPr lang="ru-RU" sz="1800" dirty="0"/>
              <a:t>Функции верхнего уровня</a:t>
            </a:r>
            <a:endParaRPr lang="en-US" sz="1800" dirty="0"/>
          </a:p>
          <a:p>
            <a:endParaRPr lang="ru-RU" sz="1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60B98C-FBDB-4F64-9833-3352D5606D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800" dirty="0"/>
              <a:t>Локальные функции</a:t>
            </a:r>
          </a:p>
          <a:p>
            <a:r>
              <a:rPr lang="en-US" sz="1800" dirty="0"/>
              <a:t>Inline</a:t>
            </a:r>
            <a:r>
              <a:rPr lang="ru-RU" sz="1800" dirty="0"/>
              <a:t> функции</a:t>
            </a:r>
            <a:endParaRPr lang="en-US" sz="1800" dirty="0"/>
          </a:p>
          <a:p>
            <a:r>
              <a:rPr lang="en-US" sz="1800" dirty="0"/>
              <a:t>Tail </a:t>
            </a:r>
            <a:r>
              <a:rPr lang="ru-RU" sz="1800" dirty="0"/>
              <a:t>рекурсия</a:t>
            </a:r>
          </a:p>
          <a:p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A0E43B-8AD2-4F3B-AF5C-3B8D44555E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2A99ABA-E723-42F3-9471-76F44472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1F36A3-55F5-45A9-BF8F-6CB2E6772D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21B1E-7E54-46FB-9E50-AA79745F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4" y="2709862"/>
            <a:ext cx="5803536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764EA-45C9-480D-B1F6-B500E99D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61" y="3311114"/>
            <a:ext cx="32670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1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C894-DA45-49CD-92FC-6EC5D7C1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высшего порядка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C93CE-F8A9-4F33-A9A8-19783557F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  <a:p>
            <a:r>
              <a:rPr lang="ru-RU" dirty="0"/>
              <a:t>Лямбды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5C9EC-A8D4-400F-A3CC-DC76CF6E68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BBEEDE-976A-4190-9239-6F1D3403C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56827C-0D84-45A2-B2F3-BD163FBC54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97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9F46-EAD5-4E74-8B08-E780F819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расширения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331A7-1009-4378-80F8-A8FF034B55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Разрешаются статически</a:t>
            </a:r>
          </a:p>
          <a:p>
            <a:r>
              <a:rPr lang="ru-RU" dirty="0"/>
              <a:t>Можно ограничить область использования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830E6-B37A-404A-9656-FD4DEDF714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9F8013-8557-44A1-91BF-A7FEBBB3F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3B45AD-28A2-4F53-BD6F-05320B8B02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5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BEF5-F3E3-4BB2-BDC5-B4C55EED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90D5E-31BD-4727-A6C3-4FBC5047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1600" dirty="0"/>
              <a:t>Классы закрыты по умолчанию</a:t>
            </a:r>
          </a:p>
          <a:p>
            <a:r>
              <a:rPr lang="en-US" sz="1600" dirty="0"/>
              <a:t>Override </a:t>
            </a:r>
            <a:r>
              <a:rPr lang="ru-RU" sz="1600" dirty="0"/>
              <a:t>для замещения методов</a:t>
            </a:r>
          </a:p>
          <a:p>
            <a:r>
              <a:rPr lang="en-US" sz="1600" dirty="0"/>
              <a:t>Singletons </a:t>
            </a:r>
            <a:r>
              <a:rPr lang="ru-RU" sz="1600" dirty="0"/>
              <a:t>на уровне языка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19C91-B8EF-4447-85EB-246F224556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8CBFC-2F13-471A-A187-65257BBE4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F0EB32-E158-4D57-ACA7-0D7F2FE1BD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84DFB1-A933-4428-857D-1A526C5FD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1426312"/>
            <a:ext cx="4210050" cy="4829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02F489-BE54-4479-A15C-96143FFA8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75" y="2934794"/>
            <a:ext cx="3838575" cy="1619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01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D7A9-1236-4A3F-A9E3-CFEA9304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3EF16-2C63-4591-9F20-ADE32B06BA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Mutable </a:t>
            </a:r>
            <a:r>
              <a:rPr lang="ru-RU" dirty="0"/>
              <a:t>и </a:t>
            </a:r>
            <a:r>
              <a:rPr lang="en-US" dirty="0"/>
              <a:t>Immutable </a:t>
            </a:r>
            <a:r>
              <a:rPr lang="ru-RU" dirty="0"/>
              <a:t>коллекции</a:t>
            </a:r>
            <a:endParaRPr lang="en-US" dirty="0"/>
          </a:p>
          <a:p>
            <a:r>
              <a:rPr lang="en-US" dirty="0"/>
              <a:t>Sequence = Java Stream</a:t>
            </a:r>
            <a:endParaRPr lang="ru-RU" dirty="0"/>
          </a:p>
          <a:p>
            <a:r>
              <a:rPr lang="ru-RU" dirty="0"/>
              <a:t>Операции над коллекциями</a:t>
            </a:r>
            <a:endParaRPr lang="en-US" dirty="0"/>
          </a:p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9329A-762D-46B8-AC98-8F56465C4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2DEBDD-4FE1-4829-81F3-10C4EA0F5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2CC25C-3FD7-4FC8-81FE-2D0F5CBC4F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51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A9F2-FF89-4B3B-9BA6-476B5DCA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0878C-9CC1-4B38-9BA0-D353201102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1600" dirty="0"/>
              <a:t>Generated equals, </a:t>
            </a:r>
            <a:r>
              <a:rPr lang="en-US" sz="1600" dirty="0" err="1"/>
              <a:t>hashCode</a:t>
            </a:r>
            <a:r>
              <a:rPr lang="en-US" sz="1600" dirty="0"/>
              <a:t>, </a:t>
            </a:r>
            <a:r>
              <a:rPr lang="en-US" sz="1600" dirty="0" err="1"/>
              <a:t>toString</a:t>
            </a:r>
            <a:endParaRPr lang="ru-RU" sz="1600" dirty="0"/>
          </a:p>
          <a:p>
            <a:r>
              <a:rPr lang="ru-RU" sz="1600" dirty="0"/>
              <a:t>Поддержка </a:t>
            </a:r>
            <a:r>
              <a:rPr lang="en-US" sz="1600" dirty="0" err="1"/>
              <a:t>Destructuring</a:t>
            </a:r>
            <a:endParaRPr lang="ru-RU" sz="1600" dirty="0"/>
          </a:p>
          <a:p>
            <a:r>
              <a:rPr lang="ru-RU" sz="1600" dirty="0"/>
              <a:t>Копирование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ru-RU" sz="1600" dirty="0"/>
              <a:t>Ограниченный для расширения</a:t>
            </a:r>
          </a:p>
          <a:p>
            <a:r>
              <a:rPr lang="ru-RU" sz="1600" dirty="0"/>
              <a:t>Специфика работы </a:t>
            </a:r>
            <a:r>
              <a:rPr lang="en-US" sz="1600" dirty="0"/>
              <a:t>copy </a:t>
            </a:r>
            <a:r>
              <a:rPr lang="ru-RU" sz="1600" dirty="0"/>
              <a:t>и </a:t>
            </a:r>
            <a:r>
              <a:rPr lang="en-US" sz="1600" dirty="0" err="1"/>
              <a:t>desctructuring</a:t>
            </a:r>
            <a:r>
              <a:rPr lang="en-US" sz="1600" dirty="0"/>
              <a:t> </a:t>
            </a:r>
            <a:r>
              <a:rPr lang="ru-RU" sz="1600" dirty="0"/>
              <a:t>затрудняют изменение структуры </a:t>
            </a:r>
            <a:r>
              <a:rPr lang="en-US" sz="1600" dirty="0"/>
              <a:t>data </a:t>
            </a:r>
            <a:r>
              <a:rPr lang="ru-RU" sz="1600" dirty="0"/>
              <a:t>класса</a:t>
            </a:r>
            <a:endParaRPr lang="en-US" sz="1600" dirty="0"/>
          </a:p>
          <a:p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D93AAC-225C-4AF1-9AEB-892F220B70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5FDF564-3F1E-4327-B369-91360793C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A073D86-3246-455F-9711-46014C1632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6FF649-1D74-4E65-89DA-85DD81FE55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3" y="3687268"/>
            <a:ext cx="485903" cy="4859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86A9CD-9858-4843-A66F-ED7398FDC6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3" y="1570547"/>
            <a:ext cx="485903" cy="4859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BEE1B-4981-4EBB-AF97-6135C204F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29" y="2195512"/>
            <a:ext cx="4000500" cy="246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83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711828" y="651583"/>
            <a:ext cx="6006471" cy="1136073"/>
          </a:xfrm>
        </p:spPr>
        <p:txBody>
          <a:bodyPr/>
          <a:lstStyle/>
          <a:p>
            <a:r>
              <a:rPr lang="ru-RU" dirty="0"/>
              <a:t>Авторы презентации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22299" y="264958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Дмитрий </a:t>
            </a:r>
            <a:r>
              <a:rPr lang="ru-RU" dirty="0" err="1"/>
              <a:t>Стаеглазов</a:t>
            </a:r>
            <a:r>
              <a:rPr lang="ru-RU" dirty="0"/>
              <a:t> – руководитель проектов в </a:t>
            </a:r>
            <a:r>
              <a:rPr lang="en-US" dirty="0" err="1"/>
              <a:t>Luxoft</a:t>
            </a:r>
            <a:r>
              <a:rPr lang="en-US" dirty="0"/>
              <a:t>. </a:t>
            </a:r>
            <a:r>
              <a:rPr lang="ru-RU" dirty="0"/>
              <a:t>Опыт работы с </a:t>
            </a:r>
            <a:r>
              <a:rPr lang="en-US" dirty="0" err="1"/>
              <a:t>Kotlin</a:t>
            </a:r>
            <a:r>
              <a:rPr lang="en-US" dirty="0"/>
              <a:t> – 2</a:t>
            </a:r>
            <a:r>
              <a:rPr lang="ru-RU" dirty="0"/>
              <a:t> года, опыт работы с </a:t>
            </a:r>
            <a:r>
              <a:rPr lang="en-US" dirty="0"/>
              <a:t>Java – </a:t>
            </a:r>
            <a:r>
              <a:rPr lang="ru-RU" dirty="0"/>
              <a:t>12 лет.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Кирилл Смирнов – ведущий разработчик в </a:t>
            </a:r>
            <a:r>
              <a:rPr lang="en-US" dirty="0" err="1"/>
              <a:t>Luxoft</a:t>
            </a:r>
            <a:r>
              <a:rPr lang="ru-RU" dirty="0"/>
              <a:t>. Опыт работы с </a:t>
            </a:r>
            <a:r>
              <a:rPr lang="en-US" dirty="0" err="1"/>
              <a:t>Kotlin</a:t>
            </a:r>
            <a:r>
              <a:rPr lang="en-US" dirty="0"/>
              <a:t> – 4 </a:t>
            </a:r>
            <a:r>
              <a:rPr lang="ru-RU" dirty="0"/>
              <a:t>месяца, опыт работы с </a:t>
            </a:r>
            <a:r>
              <a:rPr lang="en-US" dirty="0"/>
              <a:t>Java – 7 </a:t>
            </a:r>
            <a:r>
              <a:rPr lang="ru-RU" dirty="0"/>
              <a:t>лет.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Нужен ли нам опыт в Котлин здесь? Я бы озвучил это словами, а здесь сделал бы упор на сильные стороны</a:t>
            </a:r>
          </a:p>
        </p:txBody>
      </p:sp>
    </p:spTree>
    <p:extLst>
      <p:ext uri="{BB962C8B-B14F-4D97-AF65-F5344CB8AC3E}">
        <p14:creationId xmlns:p14="http://schemas.microsoft.com/office/powerpoint/2010/main" val="261299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82D7-0A1D-474C-AD9A-3DDC08FC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Sealed </a:t>
            </a:r>
            <a:r>
              <a:rPr lang="ru-RU" dirty="0"/>
              <a:t>классы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B0ADB-A5CE-4A30-B575-F1CA3FFCA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en-US" dirty="0" err="1"/>
              <a:t>Enums</a:t>
            </a:r>
            <a:r>
              <a:rPr lang="en-US" dirty="0"/>
              <a:t> </a:t>
            </a:r>
            <a:r>
              <a:rPr lang="ru-RU" dirty="0"/>
              <a:t>на стероидах»</a:t>
            </a:r>
          </a:p>
          <a:p>
            <a:r>
              <a:rPr lang="ru-RU" dirty="0"/>
              <a:t>Безопасный</a:t>
            </a:r>
            <a:r>
              <a:rPr lang="en-US" dirty="0"/>
              <a:t> when</a:t>
            </a:r>
            <a:r>
              <a:rPr lang="ru-RU" dirty="0"/>
              <a:t> – проверки экземпляров</a:t>
            </a:r>
            <a:endParaRPr lang="en-US" dirty="0"/>
          </a:p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2A664-86AF-4B88-928E-111FB3ED26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F987BF-8228-48CA-AB98-181EE036C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D969D6-75A2-4A3A-82A4-9764B44F2A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553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AC17-E14E-4BE1-9778-38878596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49CDA-758D-4357-8E0C-8EADD2445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Declaration site variance</a:t>
            </a:r>
          </a:p>
          <a:p>
            <a:r>
              <a:rPr lang="en-US" sz="1600" dirty="0"/>
              <a:t>Use-site variance</a:t>
            </a:r>
            <a:r>
              <a:rPr lang="ru-RU" sz="1600" dirty="0"/>
              <a:t>. Проекция типов</a:t>
            </a:r>
            <a:endParaRPr lang="en-US" sz="1600" dirty="0"/>
          </a:p>
          <a:p>
            <a:r>
              <a:rPr lang="en-US" sz="1600" dirty="0"/>
              <a:t>Type erasure</a:t>
            </a:r>
            <a:r>
              <a:rPr lang="ru-RU" sz="1600" dirty="0"/>
              <a:t> –</a:t>
            </a:r>
            <a:r>
              <a:rPr lang="en-US" sz="1600" dirty="0"/>
              <a:t>&gt; Reified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Generics – T = T:</a:t>
            </a:r>
            <a:r>
              <a:rPr lang="ru-RU" sz="1600" dirty="0"/>
              <a:t> </a:t>
            </a:r>
            <a:r>
              <a:rPr lang="en-US" sz="1600" dirty="0"/>
              <a:t>Any?</a:t>
            </a:r>
            <a:r>
              <a:rPr lang="ru-RU" sz="1600" dirty="0"/>
              <a:t> </a:t>
            </a:r>
            <a:r>
              <a:rPr lang="en-US" sz="1600" dirty="0"/>
              <a:t>TODO </a:t>
            </a:r>
            <a:r>
              <a:rPr lang="ru-RU" sz="1600" dirty="0"/>
              <a:t>подробнее</a:t>
            </a:r>
          </a:p>
          <a:p>
            <a:r>
              <a:rPr lang="en-US" sz="1600" dirty="0"/>
              <a:t>Null-safety </a:t>
            </a:r>
            <a:r>
              <a:rPr lang="ru-RU" sz="1600" dirty="0"/>
              <a:t>осложняет работу с </a:t>
            </a:r>
            <a:r>
              <a:rPr lang="en-US" sz="1600" dirty="0"/>
              <a:t>Generics </a:t>
            </a:r>
            <a:r>
              <a:rPr lang="ru-RU" sz="1600" dirty="0"/>
              <a:t>особенно при </a:t>
            </a:r>
            <a:r>
              <a:rPr lang="en-US" sz="1600" dirty="0"/>
              <a:t>interop </a:t>
            </a:r>
            <a:r>
              <a:rPr lang="ru-RU" sz="1600" dirty="0"/>
              <a:t>с </a:t>
            </a:r>
            <a:r>
              <a:rPr lang="en-US" sz="1600" dirty="0"/>
              <a:t>Java </a:t>
            </a:r>
            <a:endParaRPr lang="ru-RU" sz="1600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59E41-AE50-4CE0-ADCF-B19DD0B151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73E6C5-603A-4C6D-8030-DA4322E23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60E1E0-1F0C-40FE-A6A5-637B992D89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20527-DDAA-4640-92B9-3395F285833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2" y="4500397"/>
            <a:ext cx="485903" cy="485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35861C-0DAF-459D-8C3C-260B5CE1FB4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3" y="1409060"/>
            <a:ext cx="485903" cy="485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C8E4A-0D31-470C-BDAF-35A1BB452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672" y="1901225"/>
            <a:ext cx="4667250" cy="3438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D8FAA9-62B3-4681-8C1D-18D4ED4B7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474" y="3157537"/>
            <a:ext cx="43148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7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BB8-DC6E-404A-ABEC-5F3FF9AF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CEB4B-927F-4C92-ADEA-605C01544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Замена для </a:t>
            </a:r>
            <a:r>
              <a:rPr lang="en-US" dirty="0"/>
              <a:t>getters </a:t>
            </a:r>
            <a:r>
              <a:rPr lang="ru-RU" dirty="0"/>
              <a:t>и </a:t>
            </a:r>
            <a:r>
              <a:rPr lang="en-US" dirty="0"/>
              <a:t>setters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5E557-EC6F-4E4A-A87A-658D387844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6211B4-B62B-4248-9ABD-EEF756FCB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B0296D-8167-44AD-BD67-183039CAF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98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2E74-81A6-4B13-AF51-ED95FD0F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E7F63-728E-4D1E-BAD2-E0F3C02CA2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DDA91-E025-4C3A-B66B-E8118F0DD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C4DA26-E880-4442-B450-9C76DE269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29F43F-B3AF-4C5B-AB0A-14974D3AD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94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2307-B437-4C68-A576-ABD68122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Builders </a:t>
            </a:r>
            <a:r>
              <a:rPr lang="ru-RU" dirty="0"/>
              <a:t>в</a:t>
            </a:r>
            <a:r>
              <a:rPr lang="en-US" dirty="0"/>
              <a:t> Kotlin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D4335-146E-47C4-A59F-7F2FA9E05B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1600" dirty="0"/>
          </a:p>
          <a:p>
            <a:r>
              <a:rPr lang="ru-RU" sz="1600" dirty="0"/>
              <a:t>Нет концепции генерируемых </a:t>
            </a:r>
            <a:r>
              <a:rPr lang="en-US" sz="1600" dirty="0"/>
              <a:t>builder</a:t>
            </a:r>
            <a:r>
              <a:rPr lang="ru-RU" sz="1600" dirty="0"/>
              <a:t>…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ru-RU" sz="1600" dirty="0"/>
              <a:t>Но было найдено решение с </a:t>
            </a:r>
            <a:r>
              <a:rPr lang="en-US" sz="1600" dirty="0"/>
              <a:t>apply </a:t>
            </a:r>
            <a:endParaRPr lang="ru-RU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991B-EE0B-443E-B167-2169A14891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46E04D-5E2A-4471-97B7-67A65CC39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5B0111-B9B8-4F39-B520-6FD05FFF43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438600-E9C0-479D-9334-3133EC35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129" y="1520225"/>
            <a:ext cx="3971925" cy="3819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0D2F30-3B53-445F-AF94-7C843D50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816187"/>
            <a:ext cx="3676650" cy="1438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DD2ADF-0D69-4A2A-B77F-D5A12663ADA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614159"/>
            <a:ext cx="485902" cy="4859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EAF40B-378E-4E29-A05D-A457FF91581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426312"/>
            <a:ext cx="485903" cy="4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91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4748-6703-4B0F-B430-665B206F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Type-safe DSL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15709-A66D-4958-BCDB-811BA1111D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6" y="1518250"/>
            <a:ext cx="4775200" cy="4452338"/>
          </a:xfrm>
        </p:spPr>
        <p:txBody>
          <a:bodyPr/>
          <a:lstStyle/>
          <a:p>
            <a:endParaRPr lang="ru-RU" sz="1800" dirty="0"/>
          </a:p>
          <a:p>
            <a:r>
              <a:rPr lang="en-US" sz="1800" dirty="0"/>
              <a:t>Extension </a:t>
            </a:r>
            <a:r>
              <a:rPr lang="ru-RU" sz="1800" dirty="0"/>
              <a:t>функции</a:t>
            </a:r>
            <a:endParaRPr lang="en-US" sz="1800" dirty="0"/>
          </a:p>
          <a:p>
            <a:r>
              <a:rPr lang="ru-RU" sz="1800" dirty="0"/>
              <a:t>Лямбды с получателями</a:t>
            </a:r>
          </a:p>
          <a:p>
            <a:r>
              <a:rPr lang="en-US" sz="1800" dirty="0"/>
              <a:t>Infix </a:t>
            </a:r>
            <a:r>
              <a:rPr lang="ru-RU" sz="1800" dirty="0"/>
              <a:t>функции</a:t>
            </a:r>
          </a:p>
          <a:p>
            <a:r>
              <a:rPr lang="ru-RU" sz="1800" dirty="0"/>
              <a:t>Вынесение последней лямбды за скобки</a:t>
            </a:r>
          </a:p>
          <a:p>
            <a:r>
              <a:rPr lang="ru-RU" sz="1800" dirty="0"/>
              <a:t>Перегрузка операторов</a:t>
            </a:r>
            <a:endParaRPr lang="en-US" sz="1800" dirty="0"/>
          </a:p>
          <a:p>
            <a:r>
              <a:rPr lang="ru-RU" sz="1800" dirty="0"/>
              <a:t>И другие конструкции языка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9F86E6-EC72-40A9-A3EB-99E2CADC5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65994EA-4D58-4437-B252-0EF120425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4E51489-CC8B-424D-99C1-726A3C0779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698FE-3A06-40A5-B7EC-FFFB9805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1537045"/>
            <a:ext cx="3276600" cy="68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FCD47-8DCD-49EE-876C-82900006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86" y="2351318"/>
            <a:ext cx="5600700" cy="428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D211DD-1C2E-4CDD-90C8-71FBCB598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3146286"/>
            <a:ext cx="5657850" cy="466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F2B248-6CBD-4CCD-8490-58621FE2A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798" y="3979353"/>
            <a:ext cx="7477125" cy="219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F5125C-2A85-4053-8CFF-E037B0CDF8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3" y="1409060"/>
            <a:ext cx="485903" cy="4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85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F4B2-DA43-43CD-90B3-6BC98DEC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1CBC8-DCB6-4434-8B27-17C8E6A712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Указания и сложности с ними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461C6-E1B0-443B-BA26-6B6A72FD97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03CB39-28A3-40FB-9C37-94324C9E8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B64D86-9DF9-49DB-A6A2-7881B92351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758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6706-0240-4793-945E-560D035A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interop</a:t>
            </a:r>
            <a:endParaRPr lang="ru-RU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4D0FD-EB2C-4A30-9F95-3490F9AA9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 dirty="0"/>
              <a:t>Java </a:t>
            </a:r>
            <a:r>
              <a:rPr lang="ru-RU" sz="1400" dirty="0"/>
              <a:t>классы на 99</a:t>
            </a:r>
            <a:r>
              <a:rPr lang="en-US" sz="1400" dirty="0"/>
              <a:t>,</a:t>
            </a:r>
            <a:r>
              <a:rPr lang="ru-RU" sz="1400" dirty="0"/>
              <a:t>9</a:t>
            </a:r>
            <a:r>
              <a:rPr lang="en-US" sz="1400" dirty="0"/>
              <a:t>% </a:t>
            </a:r>
            <a:r>
              <a:rPr lang="ru-RU" sz="1400" dirty="0"/>
              <a:t>без проблем используются в </a:t>
            </a:r>
            <a:r>
              <a:rPr lang="en-US" sz="1400" dirty="0"/>
              <a:t>Kotlin</a:t>
            </a:r>
          </a:p>
          <a:p>
            <a:r>
              <a:rPr lang="en-US" sz="1400" dirty="0"/>
              <a:t>@</a:t>
            </a:r>
            <a:r>
              <a:rPr lang="en-US" sz="1400" dirty="0" err="1"/>
              <a:t>JvmName</a:t>
            </a:r>
            <a:r>
              <a:rPr lang="ru-RU" sz="1400" dirty="0"/>
              <a:t>, </a:t>
            </a:r>
            <a:r>
              <a:rPr lang="en-US" sz="1400" dirty="0"/>
              <a:t>@</a:t>
            </a:r>
            <a:r>
              <a:rPr lang="en-US" sz="1400" dirty="0" err="1"/>
              <a:t>JvmMultifileClass</a:t>
            </a:r>
            <a:endParaRPr lang="en-US" sz="1400" dirty="0"/>
          </a:p>
          <a:p>
            <a:r>
              <a:rPr lang="en-US" sz="1400" dirty="0"/>
              <a:t>@</a:t>
            </a:r>
            <a:r>
              <a:rPr lang="en-US" sz="1400" dirty="0" err="1"/>
              <a:t>JvmField</a:t>
            </a:r>
            <a:endParaRPr lang="en-US" sz="1400" dirty="0"/>
          </a:p>
          <a:p>
            <a:r>
              <a:rPr lang="en-US" sz="1400" dirty="0"/>
              <a:t>@</a:t>
            </a:r>
            <a:r>
              <a:rPr lang="en-US" sz="1400" dirty="0" err="1"/>
              <a:t>JvmStatic</a:t>
            </a:r>
            <a:endParaRPr lang="en-US" sz="1400" dirty="0"/>
          </a:p>
          <a:p>
            <a:r>
              <a:rPr lang="en-US" sz="1400" dirty="0"/>
              <a:t>-</a:t>
            </a:r>
            <a:r>
              <a:rPr lang="en-US" sz="1400" dirty="0" err="1"/>
              <a:t>Xjvm</a:t>
            </a:r>
            <a:r>
              <a:rPr lang="en-US" sz="1400" dirty="0"/>
              <a:t>-default</a:t>
            </a:r>
          </a:p>
          <a:p>
            <a:r>
              <a:rPr lang="en-US" sz="1400" dirty="0"/>
              <a:t>@</a:t>
            </a:r>
            <a:r>
              <a:rPr lang="en-US" sz="1400" dirty="0" err="1"/>
              <a:t>JvmOverloads</a:t>
            </a:r>
            <a:endParaRPr lang="ru-RU" sz="1400" dirty="0"/>
          </a:p>
          <a:p>
            <a:r>
              <a:rPr lang="en-US" sz="1400" dirty="0"/>
              <a:t>@</a:t>
            </a:r>
            <a:r>
              <a:rPr lang="en-US" sz="1400" dirty="0" err="1"/>
              <a:t>JvmWildcard</a:t>
            </a:r>
            <a:r>
              <a:rPr lang="en-US" sz="1400" dirty="0"/>
              <a:t>, @</a:t>
            </a:r>
            <a:r>
              <a:rPr lang="en-US" sz="1400" dirty="0" err="1"/>
              <a:t>JvmSuppressWildcards</a:t>
            </a:r>
            <a:endParaRPr lang="en-US" sz="1400" dirty="0"/>
          </a:p>
          <a:p>
            <a:r>
              <a:rPr lang="en-US" sz="1400" dirty="0"/>
              <a:t>@Throws</a:t>
            </a:r>
            <a:endParaRPr lang="ru-RU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51B35-68A7-4826-AE56-AA093A680A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632544-AD4B-487E-A9C7-8C3FB1F14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FA47C6-99F2-42DE-92F7-8C6F513080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87AF9-5777-43FE-896D-7176AA02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69" y="1477092"/>
            <a:ext cx="4210050" cy="201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98ACE-0882-4AF4-BCAB-D3AF044E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369" y="3705453"/>
            <a:ext cx="5572125" cy="1600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9A1031-F906-4460-8543-5B3F5D27E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4867503"/>
            <a:ext cx="4429125" cy="438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353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C333-B008-4F7F-9FCE-B4C1323D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Groovy</a:t>
            </a:r>
            <a:r>
              <a:rPr lang="ru-RU" dirty="0"/>
              <a:t> и </a:t>
            </a:r>
            <a:r>
              <a:rPr lang="en-US" dirty="0"/>
              <a:t>Spring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787A5-7165-4452-ADD7-BE9206B333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Spring</a:t>
            </a:r>
          </a:p>
          <a:p>
            <a:pPr lvl="1"/>
            <a:r>
              <a:rPr lang="en-US" sz="1600" dirty="0"/>
              <a:t>Spring </a:t>
            </a:r>
            <a:r>
              <a:rPr lang="ru-RU" sz="1600" dirty="0"/>
              <a:t>требует, чтобы классы были расширяемыми</a:t>
            </a:r>
            <a:r>
              <a:rPr lang="en-US" sz="1600" dirty="0"/>
              <a:t> (open)</a:t>
            </a:r>
            <a:r>
              <a:rPr lang="ru-RU" sz="1600" dirty="0"/>
              <a:t> по умолчанию -</a:t>
            </a: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Kotlin-spring Gradle plugin</a:t>
            </a:r>
          </a:p>
          <a:p>
            <a:pPr lvl="1"/>
            <a:r>
              <a:rPr lang="en-US" sz="1600" dirty="0"/>
              <a:t>@</a:t>
            </a:r>
            <a:r>
              <a:rPr lang="en-US" sz="1600" dirty="0" err="1"/>
              <a:t>ConfigurationProperties</a:t>
            </a:r>
            <a:r>
              <a:rPr lang="en-US" sz="1600" dirty="0"/>
              <a:t> </a:t>
            </a:r>
            <a:r>
              <a:rPr lang="ru-RU" sz="1600" dirty="0"/>
              <a:t>с </a:t>
            </a:r>
            <a:r>
              <a:rPr lang="en-US" sz="1600" dirty="0"/>
              <a:t>@</a:t>
            </a:r>
            <a:r>
              <a:rPr lang="en-US" sz="1600" dirty="0" err="1"/>
              <a:t>ConstructorBinding</a:t>
            </a:r>
            <a:endParaRPr lang="en-US" sz="1600" dirty="0"/>
          </a:p>
          <a:p>
            <a:pPr lvl="1"/>
            <a:r>
              <a:rPr lang="ru-RU" sz="1600" dirty="0"/>
              <a:t>Поддержка </a:t>
            </a:r>
            <a:r>
              <a:rPr lang="en-US" sz="1600" dirty="0"/>
              <a:t>coroutines </a:t>
            </a:r>
            <a:r>
              <a:rPr lang="ru-RU" sz="1600" dirty="0"/>
              <a:t>в </a:t>
            </a:r>
            <a:r>
              <a:rPr lang="en-US" sz="1600" dirty="0" err="1"/>
              <a:t>WebFlux</a:t>
            </a:r>
            <a:r>
              <a:rPr lang="en-US" sz="1600" dirty="0"/>
              <a:t>,</a:t>
            </a:r>
            <a:r>
              <a:rPr lang="ru-RU" sz="1600" dirty="0"/>
              <a:t> </a:t>
            </a:r>
            <a:r>
              <a:rPr lang="en-US" sz="1600" dirty="0"/>
              <a:t>Spring Data Reactive, </a:t>
            </a:r>
            <a:r>
              <a:rPr lang="en-US" sz="1600" dirty="0" err="1"/>
              <a:t>Rsocket</a:t>
            </a:r>
            <a:endParaRPr lang="en-US" sz="1600" dirty="0"/>
          </a:p>
          <a:p>
            <a:pPr lvl="1"/>
            <a:r>
              <a:rPr lang="en-US" sz="1600" dirty="0"/>
              <a:t>Router DSL, Beans DSL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5001A0-DB58-4891-BC39-1C5563FC8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/>
              <a:t>Groovy: Kotlin </a:t>
            </a:r>
            <a:r>
              <a:rPr lang="en-US" sz="2000" dirty="0" err="1"/>
              <a:t>enums</a:t>
            </a:r>
            <a:r>
              <a:rPr lang="ru-RU" sz="2000" dirty="0"/>
              <a:t> с </a:t>
            </a:r>
            <a:r>
              <a:rPr lang="en-US" sz="2000" dirty="0"/>
              <a:t>overridden</a:t>
            </a:r>
            <a:r>
              <a:rPr lang="ru-RU" sz="2000" dirty="0"/>
              <a:t> методами -</a:t>
            </a:r>
            <a:r>
              <a:rPr lang="en-US" sz="2000" dirty="0"/>
              <a:t>&gt; </a:t>
            </a:r>
            <a:r>
              <a:rPr lang="en-US" sz="2000" dirty="0" err="1"/>
              <a:t>EnumClass.valueOf</a:t>
            </a:r>
            <a:r>
              <a:rPr lang="en-US" sz="2000" dirty="0"/>
              <a:t>(name)</a:t>
            </a:r>
            <a:endParaRPr lang="ru-RU" sz="2000" dirty="0"/>
          </a:p>
          <a:p>
            <a:r>
              <a:rPr lang="en-US" sz="2000" dirty="0"/>
              <a:t>Jackson – </a:t>
            </a:r>
            <a:r>
              <a:rPr lang="en-US" sz="2000" dirty="0" err="1"/>
              <a:t>jackson</a:t>
            </a:r>
            <a:r>
              <a:rPr lang="en-US" sz="2000" dirty="0"/>
              <a:t>-module-</a:t>
            </a:r>
            <a:r>
              <a:rPr lang="en-US" sz="2000" dirty="0" err="1"/>
              <a:t>kotlin</a:t>
            </a:r>
            <a:endParaRPr lang="en-US" sz="2000" dirty="0"/>
          </a:p>
          <a:p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E8F419-9622-493B-979D-B0A2A0C69E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B9BCA58-ABB9-4D65-A606-63200A4A4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301DE7-8A86-4A4B-9052-CDB82471A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370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2D58-6B46-439C-A386-1F71A546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более того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E61A-EB72-45B2-9C97-9F67B82E82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Функциональные интерфейсы</a:t>
            </a:r>
          </a:p>
          <a:p>
            <a:r>
              <a:rPr lang="ru-RU" dirty="0"/>
              <a:t>Модификаторы видимости</a:t>
            </a:r>
            <a:r>
              <a:rPr lang="en-US" dirty="0"/>
              <a:t> +internal, -package</a:t>
            </a:r>
            <a:endParaRPr lang="ru-RU" dirty="0"/>
          </a:p>
          <a:p>
            <a:r>
              <a:rPr lang="ru-RU" dirty="0"/>
              <a:t>Псевдонимы типов</a:t>
            </a:r>
            <a:endParaRPr lang="en-US" dirty="0"/>
          </a:p>
          <a:p>
            <a:r>
              <a:rPr lang="ru-RU" dirty="0"/>
              <a:t>Делегированные свойства</a:t>
            </a:r>
          </a:p>
          <a:p>
            <a:r>
              <a:rPr lang="ru-RU" dirty="0"/>
              <a:t>Сравнение по структуре == и ссылке ===</a:t>
            </a:r>
          </a:p>
          <a:p>
            <a:r>
              <a:rPr lang="ru-RU" dirty="0"/>
              <a:t>Отсутствие проверяемых исключений</a:t>
            </a:r>
            <a:endParaRPr lang="en-US" dirty="0"/>
          </a:p>
          <a:p>
            <a:r>
              <a:rPr lang="ru-RU" dirty="0"/>
              <a:t>Множество полезных и удобных функций стандартной библиотеки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08672-4D3F-4122-8110-3E8B5109C6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945594-38E9-4C41-A8A1-2AE502ABC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0EF673-2C41-4169-B0C0-91A6E0FA0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96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Наши проекты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Meteor Mobile Server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ru-RU" sz="1800" dirty="0"/>
              <a:t>В </a:t>
            </a:r>
            <a:r>
              <a:rPr lang="ru-RU" sz="1800" dirty="0" err="1"/>
              <a:t>продакшне</a:t>
            </a:r>
            <a:r>
              <a:rPr lang="ru-RU" sz="1800" dirty="0"/>
              <a:t> с 2017 года</a:t>
            </a:r>
          </a:p>
          <a:p>
            <a:r>
              <a:rPr lang="en-US" sz="1800" dirty="0" err="1"/>
              <a:t>Kotlin</a:t>
            </a:r>
            <a:r>
              <a:rPr lang="ru-RU" sz="1800" dirty="0"/>
              <a:t> используется одновременно с </a:t>
            </a:r>
            <a:r>
              <a:rPr lang="en-US" sz="1800" dirty="0"/>
              <a:t>Java </a:t>
            </a:r>
            <a:r>
              <a:rPr lang="ru-RU" sz="1800" dirty="0"/>
              <a:t>(</a:t>
            </a:r>
            <a:r>
              <a:rPr lang="en-US" sz="1800" dirty="0"/>
              <a:t>1/3</a:t>
            </a:r>
            <a:r>
              <a:rPr lang="ru-RU" sz="1800" dirty="0"/>
              <a:t> кода на</a:t>
            </a:r>
            <a:r>
              <a:rPr lang="en-US" sz="1800" dirty="0"/>
              <a:t> </a:t>
            </a:r>
            <a:r>
              <a:rPr lang="en-US" sz="1800" dirty="0" err="1"/>
              <a:t>Kotlin</a:t>
            </a:r>
            <a:r>
              <a:rPr lang="ru-RU" sz="1800" dirty="0"/>
              <a:t>, </a:t>
            </a:r>
            <a:r>
              <a:rPr lang="en-US" sz="1800" dirty="0"/>
              <a:t>2/3</a:t>
            </a:r>
            <a:r>
              <a:rPr lang="ru-RU" sz="1800" dirty="0"/>
              <a:t> – на</a:t>
            </a:r>
            <a:r>
              <a:rPr lang="en-US" sz="1800" dirty="0"/>
              <a:t> Java</a:t>
            </a:r>
            <a:r>
              <a:rPr lang="ru-RU" sz="1800" dirty="0"/>
              <a:t>)</a:t>
            </a:r>
          </a:p>
          <a:p>
            <a:r>
              <a:rPr lang="en-US" sz="1800" dirty="0" err="1"/>
              <a:t>Kotlin</a:t>
            </a:r>
            <a:r>
              <a:rPr lang="en-US" sz="1800" dirty="0"/>
              <a:t> 1.3 &amp; Java 8</a:t>
            </a:r>
            <a:endParaRPr lang="ru-RU" sz="1800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Meteor Reference Data Server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ru-RU" sz="1800" dirty="0"/>
              <a:t>Ведется активная разработка, выход в </a:t>
            </a:r>
            <a:r>
              <a:rPr lang="ru-RU" sz="1800" dirty="0" err="1"/>
              <a:t>продакшн</a:t>
            </a:r>
            <a:r>
              <a:rPr lang="ru-RU" sz="1800" dirty="0"/>
              <a:t> – первый квартал 2021 года</a:t>
            </a:r>
          </a:p>
          <a:p>
            <a:r>
              <a:rPr lang="ru-RU" sz="1800" dirty="0"/>
              <a:t>Написан полностью на </a:t>
            </a:r>
            <a:r>
              <a:rPr lang="en-US" sz="1800" dirty="0" err="1"/>
              <a:t>Kotlin</a:t>
            </a:r>
            <a:r>
              <a:rPr lang="en-US" sz="1800" dirty="0"/>
              <a:t> (</a:t>
            </a:r>
            <a:r>
              <a:rPr lang="ru-RU" sz="1800" dirty="0"/>
              <a:t>в том числе </a:t>
            </a:r>
            <a:r>
              <a:rPr lang="ru-RU" sz="1800" dirty="0" err="1"/>
              <a:t>билд</a:t>
            </a:r>
            <a:r>
              <a:rPr lang="ru-RU" sz="1800" dirty="0"/>
              <a:t> скрипты для</a:t>
            </a:r>
            <a:r>
              <a:rPr lang="en-US" sz="1800" dirty="0"/>
              <a:t> Gradle</a:t>
            </a:r>
            <a:r>
              <a:rPr lang="ru-RU" sz="1800" dirty="0"/>
              <a:t>)</a:t>
            </a:r>
            <a:endParaRPr lang="en-US" sz="1800" dirty="0"/>
          </a:p>
          <a:p>
            <a:r>
              <a:rPr lang="ru-RU" sz="1800" dirty="0"/>
              <a:t>Модульные тесты</a:t>
            </a:r>
            <a:r>
              <a:rPr lang="en-US" sz="1800" dirty="0"/>
              <a:t> Groovy (Spock)</a:t>
            </a:r>
          </a:p>
          <a:p>
            <a:r>
              <a:rPr lang="en-US" sz="1800" dirty="0"/>
              <a:t>Kotlin 1.4 </a:t>
            </a:r>
            <a:r>
              <a:rPr lang="ru-RU" sz="1800" dirty="0"/>
              <a:t>(</a:t>
            </a:r>
            <a:r>
              <a:rPr lang="en-US" sz="1800" dirty="0"/>
              <a:t>JDK 8)</a:t>
            </a:r>
            <a:endParaRPr lang="ru-RU" sz="18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215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Kotlin</a:t>
            </a:r>
            <a:r>
              <a:rPr lang="ru-RU" b="1" dirty="0"/>
              <a:t> развивается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4538976"/>
          </a:xfrm>
        </p:spPr>
        <p:txBody>
          <a:bodyPr/>
          <a:lstStyle/>
          <a:p>
            <a:r>
              <a:rPr lang="ru-RU" sz="1800" dirty="0"/>
              <a:t>В активной разработке</a:t>
            </a:r>
          </a:p>
          <a:p>
            <a:r>
              <a:rPr lang="ru-RU" sz="1800" dirty="0"/>
              <a:t>Статистика проектов с </a:t>
            </a:r>
            <a:r>
              <a:rPr lang="en-US" sz="1800" dirty="0" err="1"/>
              <a:t>Github</a:t>
            </a:r>
            <a:r>
              <a:rPr lang="en-US" sz="1800" dirty="0"/>
              <a:t> </a:t>
            </a:r>
            <a:r>
              <a:rPr lang="ru-RU" sz="1800" dirty="0"/>
              <a:t>на Котлин</a:t>
            </a:r>
          </a:p>
          <a:p>
            <a:r>
              <a:rPr lang="ru-RU" sz="1800" dirty="0"/>
              <a:t>Графики</a:t>
            </a:r>
          </a:p>
          <a:p>
            <a:r>
              <a:rPr lang="en-US" sz="1800" dirty="0"/>
              <a:t>Spring </a:t>
            </a:r>
            <a:r>
              <a:rPr lang="ru-RU" sz="1800" dirty="0"/>
              <a:t>и </a:t>
            </a:r>
            <a:r>
              <a:rPr lang="en-US" sz="1800" dirty="0" err="1"/>
              <a:t>Gradle</a:t>
            </a:r>
            <a:r>
              <a:rPr lang="en-US" sz="1800" dirty="0"/>
              <a:t> </a:t>
            </a:r>
            <a:r>
              <a:rPr lang="ru-RU" sz="1800" dirty="0"/>
              <a:t>в своих документациях дублируют все примеры кода на </a:t>
            </a:r>
            <a:r>
              <a:rPr lang="en-US" sz="1800" dirty="0" err="1"/>
              <a:t>Kotlin</a:t>
            </a:r>
            <a:endParaRPr lang="en-US" sz="1800" dirty="0"/>
          </a:p>
          <a:p>
            <a:r>
              <a:rPr lang="ru-RU" sz="1800" dirty="0"/>
              <a:t>С декабря 2019 года </a:t>
            </a:r>
            <a:r>
              <a:rPr lang="en-US" sz="1800" dirty="0" err="1"/>
              <a:t>Kotlin</a:t>
            </a:r>
            <a:r>
              <a:rPr lang="ru-RU" sz="1800" dirty="0"/>
              <a:t> признан</a:t>
            </a:r>
            <a:r>
              <a:rPr lang="en-US" sz="1800" dirty="0"/>
              <a:t> Google </a:t>
            </a:r>
            <a:r>
              <a:rPr lang="ru-RU" sz="1800" dirty="0"/>
              <a:t>предпочтительным языком для разработки на </a:t>
            </a:r>
            <a:r>
              <a:rPr lang="en-US" sz="1800" dirty="0"/>
              <a:t>Android</a:t>
            </a:r>
          </a:p>
          <a:p>
            <a:r>
              <a:rPr lang="ru-RU" sz="1800" dirty="0"/>
              <a:t>Популярность языка растет</a:t>
            </a:r>
          </a:p>
          <a:p>
            <a:pPr lvl="1"/>
            <a:r>
              <a:rPr lang="ru-RU" sz="1800" dirty="0"/>
              <a:t>По данным</a:t>
            </a:r>
            <a:r>
              <a:rPr lang="en-US" sz="1800" dirty="0"/>
              <a:t> </a:t>
            </a:r>
            <a:r>
              <a:rPr lang="en-US" sz="1800" dirty="0" err="1"/>
              <a:t>Jetbrains</a:t>
            </a:r>
            <a:r>
              <a:rPr lang="en-US" sz="1800" dirty="0"/>
              <a:t> </a:t>
            </a:r>
            <a:r>
              <a:rPr lang="ru-RU" sz="1800" dirty="0"/>
              <a:t>в 2018 году доля </a:t>
            </a:r>
            <a:r>
              <a:rPr lang="en-US" sz="1800" dirty="0" err="1"/>
              <a:t>Kotlin</a:t>
            </a:r>
            <a:r>
              <a:rPr lang="en-US" sz="1800" dirty="0"/>
              <a:t> </a:t>
            </a:r>
            <a:r>
              <a:rPr lang="ru-RU" sz="1800" dirty="0"/>
              <a:t>составляла </a:t>
            </a:r>
            <a:r>
              <a:rPr lang="ru-RU" sz="1800" b="1" dirty="0"/>
              <a:t>9%</a:t>
            </a:r>
            <a:r>
              <a:rPr lang="ru-RU" sz="1800" dirty="0"/>
              <a:t>, </a:t>
            </a:r>
            <a:r>
              <a:rPr lang="en-US" sz="1800" dirty="0"/>
              <a:t>Java – 51%; </a:t>
            </a:r>
            <a:r>
              <a:rPr lang="ru-RU" sz="1800" dirty="0"/>
              <a:t>в 2020 </a:t>
            </a:r>
            <a:r>
              <a:rPr lang="en-US" sz="1800" dirty="0" err="1"/>
              <a:t>Kotlin</a:t>
            </a:r>
            <a:r>
              <a:rPr lang="en-US" sz="1800" dirty="0"/>
              <a:t> - </a:t>
            </a:r>
            <a:r>
              <a:rPr lang="ru-RU" sz="1800" b="1" dirty="0"/>
              <a:t>16%</a:t>
            </a:r>
            <a:r>
              <a:rPr lang="en-US" sz="1800" dirty="0"/>
              <a:t>, Java – 54%</a:t>
            </a:r>
            <a:endParaRPr lang="ru-RU" sz="1550" dirty="0"/>
          </a:p>
          <a:p>
            <a:pPr lvl="1"/>
            <a:r>
              <a:rPr lang="ru-RU" sz="1800" dirty="0"/>
              <a:t>По данным </a:t>
            </a:r>
            <a:r>
              <a:rPr lang="en-US" sz="1800" dirty="0" err="1"/>
              <a:t>StackOverflow</a:t>
            </a:r>
            <a:r>
              <a:rPr lang="en-US" sz="1800" dirty="0"/>
              <a:t> </a:t>
            </a:r>
            <a:r>
              <a:rPr lang="ru-RU" sz="1800" dirty="0"/>
              <a:t>в 2018 году доля </a:t>
            </a:r>
            <a:r>
              <a:rPr lang="en-US" sz="1800" dirty="0" err="1"/>
              <a:t>Kotlin</a:t>
            </a:r>
            <a:r>
              <a:rPr lang="en-US" sz="1800" dirty="0"/>
              <a:t> </a:t>
            </a:r>
            <a:r>
              <a:rPr lang="ru-RU" sz="1800" dirty="0"/>
              <a:t>составляла </a:t>
            </a:r>
            <a:r>
              <a:rPr lang="en-US" sz="1800" b="1" dirty="0"/>
              <a:t>4.7</a:t>
            </a:r>
            <a:r>
              <a:rPr lang="ru-RU" sz="1800" b="1" dirty="0"/>
              <a:t>%</a:t>
            </a:r>
            <a:r>
              <a:rPr lang="ru-RU" sz="1800" dirty="0"/>
              <a:t>, </a:t>
            </a:r>
            <a:r>
              <a:rPr lang="en-US" sz="1800" dirty="0"/>
              <a:t>Java – 45.4%; </a:t>
            </a:r>
            <a:r>
              <a:rPr lang="ru-RU" sz="1800" dirty="0"/>
              <a:t>в 2020 </a:t>
            </a:r>
            <a:r>
              <a:rPr lang="en-US" sz="1800" dirty="0" err="1"/>
              <a:t>Kotlin</a:t>
            </a:r>
            <a:r>
              <a:rPr lang="en-US" sz="1800" dirty="0"/>
              <a:t> - </a:t>
            </a:r>
            <a:r>
              <a:rPr lang="en-US" sz="1800" b="1" dirty="0"/>
              <a:t>8</a:t>
            </a:r>
            <a:r>
              <a:rPr lang="ru-RU" sz="1800" b="1" dirty="0"/>
              <a:t>%</a:t>
            </a:r>
            <a:r>
              <a:rPr lang="en-US" sz="1800" dirty="0"/>
              <a:t>, Java – 38.4%</a:t>
            </a:r>
            <a:endParaRPr lang="ru-RU" sz="1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68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9BD-357F-4935-B82C-BC4CFC1E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еще использует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068DB-FF0E-49F4-9BCC-6112EFCB53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9D2D48-2D93-436D-92BC-8A48DA290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AE3E9F-D2AE-4AA2-9789-4F16CDFF5F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1F1552D-6436-4868-87F1-8E410E93D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278" y="3525872"/>
            <a:ext cx="1800226" cy="202525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D8191FD-1F79-4694-B4CD-0092FBDE5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4430" y="3723650"/>
            <a:ext cx="2806701" cy="162969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01BD25F-3903-42FC-B325-C2C21A883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278" y="1799934"/>
            <a:ext cx="4958129" cy="6381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C6475B-AE75-4854-9D45-D63EBCFFD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43761" y="1799934"/>
            <a:ext cx="3363454" cy="92856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38DFCCE-9731-4EA8-BD68-53F031E888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3761" y="4424788"/>
            <a:ext cx="3313271" cy="9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5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B39A-A40C-4144-AAF8-BC496E1E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B185F-3D25-466B-BE36-EABBACA51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1600" dirty="0"/>
              <a:t>С чего начать </a:t>
            </a:r>
            <a:r>
              <a:rPr lang="en-US" sz="1600" dirty="0">
                <a:hlinkClick r:id="rId2"/>
              </a:rPr>
              <a:t>https://kotlinlang.org/docs/tutorials/getting-started.html</a:t>
            </a:r>
            <a:endParaRPr lang="en-US" sz="1600" dirty="0"/>
          </a:p>
          <a:p>
            <a:r>
              <a:rPr lang="ru-RU" sz="1600" dirty="0"/>
              <a:t>Официальная документация. </a:t>
            </a:r>
            <a:r>
              <a:rPr lang="en-US" sz="1600" dirty="0">
                <a:hlinkClick r:id="rId3"/>
              </a:rPr>
              <a:t>https://kotlinlang.org/docs/reference/</a:t>
            </a:r>
            <a:endParaRPr lang="ru-RU" sz="1600" dirty="0"/>
          </a:p>
          <a:p>
            <a:r>
              <a:rPr lang="en-US" sz="1600" dirty="0"/>
              <a:t>Kotlin </a:t>
            </a:r>
            <a:r>
              <a:rPr lang="en-US" sz="1600" dirty="0" err="1"/>
              <a:t>Koans</a:t>
            </a:r>
            <a:r>
              <a:rPr lang="en-US" sz="1600" dirty="0"/>
              <a:t> – </a:t>
            </a:r>
            <a:r>
              <a:rPr lang="ru-RU" sz="1600" dirty="0"/>
              <a:t>практические вводные задачки. </a:t>
            </a:r>
            <a:r>
              <a:rPr lang="en-US" sz="1600" dirty="0">
                <a:hlinkClick r:id="rId4"/>
              </a:rPr>
              <a:t>https://play.kotlinlang.org/koans/overview</a:t>
            </a:r>
            <a:endParaRPr lang="ru-RU" sz="1600" dirty="0"/>
          </a:p>
          <a:p>
            <a:r>
              <a:rPr lang="en-US" sz="1600" dirty="0" err="1"/>
              <a:t>Intellij</a:t>
            </a:r>
            <a:r>
              <a:rPr lang="en-US" sz="1600" dirty="0"/>
              <a:t> Idea plugin </a:t>
            </a:r>
            <a:r>
              <a:rPr lang="ru-RU" sz="1600" dirty="0"/>
              <a:t>для обучения </a:t>
            </a:r>
            <a:r>
              <a:rPr lang="en-US" sz="1600" dirty="0"/>
              <a:t>Kotlin. </a:t>
            </a:r>
            <a:r>
              <a:rPr lang="en-US" sz="1600" dirty="0">
                <a:hlinkClick r:id="rId5"/>
              </a:rPr>
              <a:t>https://plugins.jetbrains.com/plugin/10081-edutools</a:t>
            </a:r>
            <a:endParaRPr lang="en-US" sz="1600" dirty="0"/>
          </a:p>
          <a:p>
            <a:r>
              <a:rPr lang="ru-RU" sz="1600" dirty="0"/>
              <a:t>Небольшая, но толковая статья о </a:t>
            </a:r>
            <a:r>
              <a:rPr lang="en-US" sz="1600" dirty="0"/>
              <a:t>Kotlin DSL</a:t>
            </a:r>
            <a:r>
              <a:rPr lang="ru-RU" sz="1600" dirty="0"/>
              <a:t>.</a:t>
            </a:r>
            <a:r>
              <a:rPr lang="en-US" sz="1600" dirty="0"/>
              <a:t> </a:t>
            </a:r>
            <a:r>
              <a:rPr lang="en-US" sz="1600" dirty="0">
                <a:hlinkClick r:id="rId6"/>
              </a:rPr>
              <a:t>https://habr.com/ru/company/haulmont/blog/341402/</a:t>
            </a:r>
            <a:r>
              <a:rPr lang="en-US" sz="1600" dirty="0"/>
              <a:t> </a:t>
            </a:r>
          </a:p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05F5-9ACF-4EE4-A2FF-0CBCEBD773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DBE0C4-F778-4FFA-8C9E-537A701E1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AEA-6852-404F-8C7B-2B74E04A23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037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4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65B9-38D2-4B69-B3C7-F0A410D0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Кто?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04C41-4896-4D86-92FA-2F6D6802FE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9651" y="2874168"/>
            <a:ext cx="4382973" cy="3096419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Наша аудитория</a:t>
            </a:r>
          </a:p>
          <a:p>
            <a:r>
              <a:rPr lang="en-US" sz="1800" dirty="0"/>
              <a:t>Java </a:t>
            </a:r>
            <a:r>
              <a:rPr lang="ru-RU" sz="1800" dirty="0"/>
              <a:t>разработчики в поисках Дзэн</a:t>
            </a:r>
          </a:p>
          <a:p>
            <a:r>
              <a:rPr lang="ru-RU" sz="1800" dirty="0"/>
              <a:t>Любопытствующие </a:t>
            </a:r>
            <a:r>
              <a:rPr lang="en-US" sz="1800" dirty="0"/>
              <a:t>Java </a:t>
            </a:r>
            <a:r>
              <a:rPr lang="ru-RU" sz="1800" dirty="0"/>
              <a:t>разработчики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202EBA-F8C8-468D-9576-798DA1B9E2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31021" y="2874168"/>
            <a:ext cx="5271901" cy="3096420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Не наша аудитория</a:t>
            </a:r>
          </a:p>
          <a:p>
            <a:r>
              <a:rPr lang="ru-RU" sz="1800" dirty="0"/>
              <a:t>Религиозные фанатики, адепты </a:t>
            </a:r>
            <a:r>
              <a:rPr lang="en-US" sz="1800" dirty="0"/>
              <a:t>Scala</a:t>
            </a:r>
            <a:r>
              <a:rPr lang="ru-RU" sz="1800" dirty="0"/>
              <a:t> и других языков, которые они считают лучшими</a:t>
            </a:r>
          </a:p>
          <a:p>
            <a:r>
              <a:rPr lang="ru-RU" sz="1800" dirty="0"/>
              <a:t>Те, кто уже хорошо разобрался с </a:t>
            </a:r>
            <a:r>
              <a:rPr lang="en-US" sz="1800" dirty="0"/>
              <a:t>Kotlin</a:t>
            </a:r>
            <a:r>
              <a:rPr lang="ru-RU" sz="1800" dirty="0"/>
              <a:t> и принял решение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BE332F-9FD3-4F1D-88EF-643ADDEA99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1B7A4F-4FC9-4056-AA55-4BE3E23B5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9F8861A-9779-4E61-B30E-A18CFF92DD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74463C-AC8B-4560-BE35-A8A18C0AF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78" y="1471432"/>
            <a:ext cx="1195568" cy="11955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BE7DB-1D12-4A18-975E-723143596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26" y="1514474"/>
            <a:ext cx="1195568" cy="11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1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0C20-2289-46AC-8AFF-7C77585D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Чего не будет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59C5-5CAB-4026-B86F-F9A1FF8F8A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441" y="1350347"/>
            <a:ext cx="5358063" cy="4452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 err="1"/>
              <a:t>Мультиплатформенность</a:t>
            </a:r>
            <a:endParaRPr lang="en-US" sz="2400" b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9F5A634-9CB7-41F7-AC79-28A7B4C0BD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4860" y="1350347"/>
            <a:ext cx="5358063" cy="4620241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 err="1"/>
              <a:t>Корутины</a:t>
            </a:r>
            <a:endParaRPr lang="ru-RU" sz="2000" b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sz="2000" b="1" dirty="0"/>
              <a:t>Производительность</a:t>
            </a:r>
            <a:endParaRPr lang="ru-RU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1A3882-27C3-4C80-85BF-762C407E8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94CB514-126C-4A68-858A-70CB1C26A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50AA972-751F-495B-B109-4C02CA57C5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BB39F-6A66-4BBE-8536-BFF0482263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07" y="2084367"/>
            <a:ext cx="5109168" cy="268926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F3EAE-1AA0-4207-983F-E0F4A143C7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10" y="4601927"/>
            <a:ext cx="723596" cy="7235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087E4E-9D9C-4644-8ADE-30DDFE52801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28" y="4528849"/>
            <a:ext cx="773605" cy="7736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92E16D-A1CC-452A-ADA1-42BF6BC091D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98" y="4617499"/>
            <a:ext cx="713468" cy="7134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B6BAE0-42D6-461E-86CD-D3EA5EEA7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34" y="2267009"/>
            <a:ext cx="1694792" cy="16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7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92125" y="147782"/>
            <a:ext cx="11110800" cy="582280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33" y="147782"/>
            <a:ext cx="10406784" cy="58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3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92125" y="267855"/>
            <a:ext cx="11110800" cy="570273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2" y="267855"/>
            <a:ext cx="10148166" cy="570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6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705A-8655-4028-AD95-9422D213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</a:t>
            </a:r>
            <a:r>
              <a:rPr lang="en-US" b="1" dirty="0"/>
              <a:t>Kotlin</a:t>
            </a:r>
            <a:endParaRPr lang="ru-RU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1A4B-36D6-456F-B25D-5EB8018D9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1" dirty="0"/>
              <a:t>Для </a:t>
            </a:r>
            <a:r>
              <a:rPr lang="en-US" sz="2400" b="1" dirty="0"/>
              <a:t>Java </a:t>
            </a:r>
            <a:r>
              <a:rPr lang="ru-RU" sz="2400" b="1" dirty="0"/>
              <a:t>разработчиков</a:t>
            </a:r>
          </a:p>
          <a:p>
            <a:r>
              <a:rPr lang="ru-RU" sz="2000" dirty="0"/>
              <a:t>Быстрое обучение</a:t>
            </a:r>
          </a:p>
          <a:p>
            <a:r>
              <a:rPr lang="ru-RU" sz="2000" dirty="0"/>
              <a:t>Устранено множество неудобств </a:t>
            </a:r>
            <a:r>
              <a:rPr lang="en-US" sz="2000" dirty="0"/>
              <a:t>Java</a:t>
            </a:r>
          </a:p>
          <a:p>
            <a:r>
              <a:rPr lang="en-US" sz="2000" dirty="0"/>
              <a:t>I</a:t>
            </a:r>
            <a:r>
              <a:rPr lang="ru-RU" sz="2000" dirty="0" err="1"/>
              <a:t>nterop</a:t>
            </a:r>
            <a:r>
              <a:rPr lang="en-US" sz="2000" dirty="0"/>
              <a:t>:</a:t>
            </a:r>
            <a:r>
              <a:rPr lang="ru-RU" sz="2000" dirty="0"/>
              <a:t> продуманный и всеобъемлющий</a:t>
            </a:r>
          </a:p>
          <a:p>
            <a:r>
              <a:rPr lang="en-US" sz="2000" dirty="0"/>
              <a:t>T</a:t>
            </a:r>
            <a:r>
              <a:rPr lang="ru-RU" sz="2000" dirty="0" err="1"/>
              <a:t>ooling</a:t>
            </a:r>
            <a:r>
              <a:rPr lang="ru-RU" sz="2000" dirty="0"/>
              <a:t> + конвертация</a:t>
            </a:r>
            <a:endParaRPr lang="en-US" sz="2000" dirty="0"/>
          </a:p>
          <a:p>
            <a:r>
              <a:rPr lang="ru-RU" sz="2000" dirty="0"/>
              <a:t>Никаких неожиданностей в </a:t>
            </a:r>
            <a:r>
              <a:rPr lang="en-US" sz="2000" dirty="0"/>
              <a:t>Production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A6FF46-87E0-4DA4-B745-06770FB7E2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1" dirty="0"/>
              <a:t>А также</a:t>
            </a:r>
            <a:endParaRPr lang="en-US" sz="2400" b="1" dirty="0"/>
          </a:p>
          <a:p>
            <a:r>
              <a:rPr lang="ru-RU" sz="2000" dirty="0"/>
              <a:t>Краткий и выразительный синтаксис</a:t>
            </a:r>
          </a:p>
          <a:p>
            <a:r>
              <a:rPr lang="ru-RU" sz="2000" dirty="0"/>
              <a:t>Строгая типизация</a:t>
            </a:r>
            <a:r>
              <a:rPr lang="en-US" sz="2000" dirty="0"/>
              <a:t> = tooling</a:t>
            </a:r>
            <a:endParaRPr lang="ru-RU" sz="2000" dirty="0"/>
          </a:p>
          <a:p>
            <a:r>
              <a:rPr lang="ru-RU" sz="2000" dirty="0"/>
              <a:t>Безопасность через ограничения</a:t>
            </a:r>
          </a:p>
          <a:p>
            <a:r>
              <a:rPr lang="ru-RU" sz="2000" dirty="0"/>
              <a:t>Функции высшего порядка</a:t>
            </a:r>
          </a:p>
          <a:p>
            <a:r>
              <a:rPr lang="en-US" sz="2000" dirty="0"/>
              <a:t>Type-safe DSL</a:t>
            </a:r>
            <a:endParaRPr lang="ru-RU" sz="2000" dirty="0"/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75486B-E7FC-4C7D-8C38-342F0FC4FC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CD91590-2CB0-463A-A1A2-5D3C8D00C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C2A21B-3C3C-45D3-A4BF-22F8C2B630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8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9963-7B02-480A-9AB5-29736166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Быстрое обучение и переход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D2764-5438-433E-BD7A-7BFCE579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000" dirty="0"/>
              <a:t>Максимальное использование экосистемы </a:t>
            </a:r>
            <a:r>
              <a:rPr lang="en-US" sz="2000" dirty="0"/>
              <a:t>Java</a:t>
            </a:r>
          </a:p>
          <a:p>
            <a:r>
              <a:rPr lang="en-US" sz="2000" dirty="0"/>
              <a:t>Kotlin </a:t>
            </a:r>
            <a:r>
              <a:rPr lang="ru-RU" sz="2000" dirty="0"/>
              <a:t>вобрал в себя большинство </a:t>
            </a:r>
            <a:r>
              <a:rPr lang="en-US" sz="2000" dirty="0"/>
              <a:t>Java </a:t>
            </a:r>
            <a:r>
              <a:rPr lang="ru-RU" sz="2000" dirty="0"/>
              <a:t>концепций</a:t>
            </a:r>
          </a:p>
          <a:p>
            <a:r>
              <a:rPr lang="ru-RU" sz="2000" dirty="0"/>
              <a:t>Хорошая официальная документация</a:t>
            </a:r>
          </a:p>
          <a:p>
            <a:r>
              <a:rPr lang="en-US" sz="2000" dirty="0"/>
              <a:t>Kotlin </a:t>
            </a:r>
            <a:r>
              <a:rPr lang="en-US" sz="2000" dirty="0" err="1"/>
              <a:t>Koans</a:t>
            </a:r>
            <a:r>
              <a:rPr lang="en-US" sz="2000" dirty="0"/>
              <a:t>. </a:t>
            </a:r>
            <a:r>
              <a:rPr lang="ru-RU" sz="2000" dirty="0"/>
              <a:t>Возможность изучать </a:t>
            </a:r>
            <a:r>
              <a:rPr lang="en-US" sz="2000" dirty="0"/>
              <a:t>Kotlin </a:t>
            </a:r>
            <a:r>
              <a:rPr lang="ru-RU" sz="2000" dirty="0"/>
              <a:t>с помощью решения задач</a:t>
            </a:r>
          </a:p>
          <a:p>
            <a:r>
              <a:rPr lang="ru-RU" sz="2000" dirty="0"/>
              <a:t>Легко встраивается в существующий </a:t>
            </a:r>
            <a:r>
              <a:rPr lang="en-US" sz="2000" dirty="0"/>
              <a:t>Java </a:t>
            </a:r>
            <a:r>
              <a:rPr lang="ru-RU" sz="2000" dirty="0"/>
              <a:t>проект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382A0-6E9C-47FC-B3B3-FAEF1C3E0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45DFC1-AB40-4353-9C8A-555D3C1D8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0F241A-6177-4B34-A8EC-B663978741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009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Layout">
  <a:themeElements>
    <a:clrScheme name="Luxoft 20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3C77"/>
      </a:accent1>
      <a:accent2>
        <a:srgbClr val="68A1CB"/>
      </a:accent2>
      <a:accent3>
        <a:srgbClr val="356DAD"/>
      </a:accent3>
      <a:accent4>
        <a:srgbClr val="C65919"/>
      </a:accent4>
      <a:accent5>
        <a:srgbClr val="A31A51"/>
      </a:accent5>
      <a:accent6>
        <a:srgbClr val="FCE400"/>
      </a:accent6>
      <a:hlink>
        <a:srgbClr val="0563C1"/>
      </a:hlink>
      <a:folHlink>
        <a:srgbClr val="954F72"/>
      </a:folHlink>
    </a:clrScheme>
    <a:fontScheme name="Open San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05331_CO_CorpDeck_Template_Manual_Library___2019-11-27.potx" id="{8912E081-12B2-44D8-9A51-65811DF1BE4E}" vid="{331055D8-960C-4E0D-ACEE-8DE9133E34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30070</TotalTime>
  <Words>830</Words>
  <Application>Microsoft Office PowerPoint</Application>
  <PresentationFormat>Widescreen</PresentationFormat>
  <Paragraphs>201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Open Sans</vt:lpstr>
      <vt:lpstr>Open Sans Light</vt:lpstr>
      <vt:lpstr>Wingdings</vt:lpstr>
      <vt:lpstr>Master Layout</vt:lpstr>
      <vt:lpstr>Kotlin – почему, зачем и как?</vt:lpstr>
      <vt:lpstr>Авторы презентации</vt:lpstr>
      <vt:lpstr>Наши проекты</vt:lpstr>
      <vt:lpstr>Кто?</vt:lpstr>
      <vt:lpstr>Чего не будет</vt:lpstr>
      <vt:lpstr>PowerPoint Presentation</vt:lpstr>
      <vt:lpstr>PowerPoint Presentation</vt:lpstr>
      <vt:lpstr>Преимущества Kotlin</vt:lpstr>
      <vt:lpstr>Быстрое обучение и переход</vt:lpstr>
      <vt:lpstr>Поддержка IntelliJ Idea</vt:lpstr>
      <vt:lpstr>Первые вкусняшки</vt:lpstr>
      <vt:lpstr>Null safety</vt:lpstr>
      <vt:lpstr>Умные приведения типов</vt:lpstr>
      <vt:lpstr>Функции</vt:lpstr>
      <vt:lpstr>Функции высшего порядка</vt:lpstr>
      <vt:lpstr>Функции расширения</vt:lpstr>
      <vt:lpstr>Классы и объекты</vt:lpstr>
      <vt:lpstr>Коллекции</vt:lpstr>
      <vt:lpstr>Data classes</vt:lpstr>
      <vt:lpstr>Sealed классы</vt:lpstr>
      <vt:lpstr>Generics</vt:lpstr>
      <vt:lpstr>Properties</vt:lpstr>
      <vt:lpstr>Delegation</vt:lpstr>
      <vt:lpstr>Builders в Kotlin</vt:lpstr>
      <vt:lpstr>Type-safe DSL</vt:lpstr>
      <vt:lpstr>Аннотации</vt:lpstr>
      <vt:lpstr>Java interop</vt:lpstr>
      <vt:lpstr>Groovy и Spring</vt:lpstr>
      <vt:lpstr>И более того</vt:lpstr>
      <vt:lpstr>Kotlin развивается</vt:lpstr>
      <vt:lpstr>Кто еще использует</vt:lpstr>
      <vt:lpstr>Полезные ссылки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Luxoft Presentation Template</dc:title>
  <dc:creator>"laberschek, Tomasz" &lt;Tlaberschek@luxoft.com&gt;</dc:creator>
  <cp:lastModifiedBy>Sta Dmi</cp:lastModifiedBy>
  <cp:revision>1257</cp:revision>
  <cp:lastPrinted>2019-08-15T19:20:17Z</cp:lastPrinted>
  <dcterms:created xsi:type="dcterms:W3CDTF">2019-04-29T12:05:54Z</dcterms:created>
  <dcterms:modified xsi:type="dcterms:W3CDTF">2020-12-16T12:50:27Z</dcterms:modified>
</cp:coreProperties>
</file>