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75" d="100"/>
          <a:sy n="75" d="100"/>
        </p:scale>
        <p:origin x="117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«распознавания речи»,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dirty="0"/>
              <a:t>Назначение команды 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55" r:id="rId2" imgW="1828800" imgH="1828800"/>
        </mc:Choice>
        <mc:Fallback>
          <p:control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6040</TotalTime>
  <Words>2673</Words>
  <Application>Microsoft Office PowerPoint</Application>
  <PresentationFormat>Экран (4:3)</PresentationFormat>
  <Paragraphs>506</Paragraphs>
  <Slides>31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Презентация PowerPoint</vt:lpstr>
      <vt:lpstr>Презентация PowerPoint</vt:lpstr>
      <vt:lpstr>Команды</vt:lpstr>
      <vt:lpstr>Презентация PowerPoint</vt:lpstr>
      <vt:lpstr>Презентация PowerPoint</vt:lpstr>
      <vt:lpstr>Клиент</vt:lpstr>
      <vt:lpstr>Презентация PowerPoint</vt:lpstr>
      <vt:lpstr>Презентация PowerPoint</vt:lpstr>
      <vt:lpstr>Альтернативные реализации</vt:lpstr>
      <vt:lpstr>Презентация PowerPoint</vt:lpstr>
      <vt:lpstr>Презентация PowerPoint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Презентация PowerPoint</vt:lpstr>
      <vt:lpstr>Презентация PowerPoint</vt:lpstr>
      <vt:lpstr>Презентация PowerPoint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301</cp:revision>
  <dcterms:created xsi:type="dcterms:W3CDTF">2016-02-02T19:36:42Z</dcterms:created>
  <dcterms:modified xsi:type="dcterms:W3CDTF">2020-10-01T15:21:36Z</dcterms:modified>
</cp:coreProperties>
</file>