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370" autoAdjust="0"/>
  </p:normalViewPr>
  <p:slideViewPr>
    <p:cSldViewPr>
      <p:cViewPr varScale="1">
        <p:scale>
          <a:sx n="82" d="100"/>
          <a:sy n="82" d="100"/>
        </p:scale>
        <p:origin x="73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4624"/>
            <a:ext cx="82089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123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84784"/>
            <a:ext cx="8964488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75956" y="56604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заместитель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40346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Опять утки</a:t>
            </a:r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4316"/>
            <a:ext cx="9144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km.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удаленное управление утками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/>
              <a:t>Решение – Удаленный заместитель</a:t>
            </a:r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Канал для обмена данными между процессами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pipe;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варианты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Защищающий заместитель</a:t>
            </a:r>
          </a:p>
          <a:p>
            <a:pPr lvl="1"/>
            <a:r>
              <a:rPr lang="ru-RU" dirty="0"/>
              <a:t>Контроль доступа к определенным методам класса</a:t>
            </a:r>
          </a:p>
          <a:p>
            <a:r>
              <a:rPr lang="ru-RU" dirty="0"/>
              <a:t>Умный указатель</a:t>
            </a:r>
          </a:p>
          <a:p>
            <a:pPr lvl="1"/>
            <a:r>
              <a:rPr lang="ru-RU" dirty="0"/>
              <a:t>Управление временем жизни объекта</a:t>
            </a:r>
          </a:p>
          <a:p>
            <a:r>
              <a:rPr lang="ru-RU" dirty="0"/>
              <a:t>Оптимизация </a:t>
            </a:r>
            <a:r>
              <a:rPr lang="en-US" dirty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</a:t>
            </a:r>
            <a:r>
              <a:rPr lang="en-US" dirty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/>
              <a:t>Если объект не изменяется, все его копии - идентичны</a:t>
            </a:r>
          </a:p>
          <a:p>
            <a:pPr lvl="1"/>
            <a:r>
              <a:rPr lang="ru-RU" dirty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/>
              <a:t>Proxy</a:t>
            </a:r>
            <a:r>
              <a:rPr lang="ru-RU" dirty="0"/>
              <a:t> ведет подсчет ссылок на объект</a:t>
            </a:r>
          </a:p>
          <a:p>
            <a:pPr lvl="2"/>
            <a:r>
              <a:rPr lang="ru-RU" dirty="0"/>
              <a:t>Копирование </a:t>
            </a:r>
            <a:r>
              <a:rPr lang="en-US" dirty="0"/>
              <a:t>proxy </a:t>
            </a:r>
            <a:r>
              <a:rPr lang="ru-RU" dirty="0"/>
              <a:t>увеличивает счетчик ссылок, разрушение - уменьшает</a:t>
            </a:r>
          </a:p>
          <a:p>
            <a:pPr lvl="2"/>
            <a:r>
              <a:rPr lang="ru-RU" dirty="0"/>
              <a:t>Выполняя операцию, изменяющую субъект, счетчик ссылок которого </a:t>
            </a:r>
            <a:r>
              <a:rPr lang="en-US" dirty="0"/>
              <a:t>&gt; 1</a:t>
            </a:r>
            <a:r>
              <a:rPr lang="ru-RU" dirty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/>
              <a:t>Если счетчик обнулился – объект удаляется</a:t>
            </a:r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</a:t>
            </a:r>
            <a:r>
              <a:rPr lang="ru-RU" dirty="0"/>
              <a:t>в действии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 1)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Удаленный заместитель (посол)</a:t>
            </a:r>
          </a:p>
          <a:p>
            <a:pPr lvl="1"/>
            <a:r>
              <a:rPr lang="ru-RU" dirty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/>
              <a:t>Виртуальный заместитель</a:t>
            </a:r>
          </a:p>
          <a:p>
            <a:pPr lvl="1"/>
            <a:r>
              <a:rPr lang="ru-RU" dirty="0"/>
              <a:t>Создание «тяжелых» объектов по требованию</a:t>
            </a:r>
          </a:p>
          <a:p>
            <a:r>
              <a:rPr lang="ru-RU" dirty="0"/>
              <a:t>Защищающий заместитель</a:t>
            </a:r>
          </a:p>
          <a:p>
            <a:pPr lvl="1"/>
            <a:r>
              <a:rPr lang="ru-RU" dirty="0"/>
              <a:t>Контроль доступа к исходному объекту</a:t>
            </a:r>
          </a:p>
          <a:p>
            <a:r>
              <a:rPr lang="ru-RU" dirty="0"/>
              <a:t>Умный указатель</a:t>
            </a:r>
          </a:p>
          <a:p>
            <a:pPr lvl="1"/>
            <a:r>
              <a:rPr lang="ru-RU" dirty="0"/>
              <a:t>Подсчет ссылок, управление временем жизни</a:t>
            </a:r>
          </a:p>
          <a:p>
            <a:pPr lvl="1"/>
            <a:r>
              <a:rPr lang="ru-RU" dirty="0"/>
              <a:t>Загрузка объекта в память при первом обращении к нему</a:t>
            </a:r>
          </a:p>
          <a:p>
            <a:pPr lvl="1"/>
            <a:r>
              <a:rPr lang="ru-RU" dirty="0"/>
              <a:t>Блокировка доступа к объекту при обращении к нему</a:t>
            </a:r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&gt;(size));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6840</TotalTime>
  <Words>3214</Words>
  <Application>Microsoft Office PowerPoint</Application>
  <PresentationFormat>Экран (4:3)</PresentationFormat>
  <Paragraphs>533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Презентация PowerPoint</vt:lpstr>
      <vt:lpstr>Виртуальный заместитель CImageProxy</vt:lpstr>
      <vt:lpstr>Реальное изображение</vt:lpstr>
      <vt:lpstr>Загрузчик изображения</vt:lpstr>
      <vt:lpstr>Презентация PowerPoint</vt:lpstr>
      <vt:lpstr>Презентация PowerPoint</vt:lpstr>
      <vt:lpstr>Презентация PowerPoint</vt:lpstr>
      <vt:lpstr>Виртуальный заместитель в действии</vt:lpstr>
      <vt:lpstr>Удаленный заместитель</vt:lpstr>
      <vt:lpstr>Опять утки</vt:lpstr>
      <vt:lpstr>Презентация PowerPoint</vt:lpstr>
      <vt:lpstr>Задача – удаленное управление утками</vt:lpstr>
      <vt:lpstr>Диаграмма классов</vt:lpstr>
      <vt:lpstr>Канал для обмена данными между процессами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Прочие варианты использования</vt:lpstr>
      <vt:lpstr>Оптимизация Copy-on-write</vt:lpstr>
      <vt:lpstr>Copy-on-write в действии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Ilya</cp:lastModifiedBy>
  <cp:revision>615</cp:revision>
  <dcterms:created xsi:type="dcterms:W3CDTF">2016-02-02T19:36:42Z</dcterms:created>
  <dcterms:modified xsi:type="dcterms:W3CDTF">2020-11-05T15:51:39Z</dcterms:modified>
</cp:coreProperties>
</file>