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591" autoAdjust="0"/>
  </p:normalViewPr>
  <p:slideViewPr>
    <p:cSldViewPr>
      <p:cViewPr>
        <p:scale>
          <a:sx n="75" d="100"/>
          <a:sy n="75" d="100"/>
        </p:scale>
        <p:origin x="2133" y="8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/>
              <a:t>Для изменения внутреннего представления достаточно определить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Клиенту не нужно знать о классах, задающих внутреннюю структуру продукта (в интерфейсе строителя они отсутствуют)</a:t>
            </a:r>
          </a:p>
          <a:p>
            <a:r>
              <a:rPr lang="ru-RU" dirty="0"/>
              <a:t>Дает более тонкий контроль над процессом конструирования </a:t>
            </a:r>
          </a:p>
          <a:p>
            <a:pPr lvl="1"/>
            <a:r>
              <a:rPr lang="ru-RU" dirty="0"/>
              <a:t>Процесс построения продукта происходит не сразу, как в других порождающих паттернах, а шаг за шагом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создание сложного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сложного объекта может потребовать большого количества параметров в конструкторе</a:t>
            </a:r>
          </a:p>
          <a:p>
            <a:pPr lvl="1"/>
            <a:r>
              <a:rPr lang="ru-RU" dirty="0"/>
              <a:t>Многие параметры могут простаивать в подавляющем количестве конфигураций</a:t>
            </a:r>
          </a:p>
          <a:p>
            <a:r>
              <a:rPr lang="ru-RU" dirty="0"/>
              <a:t>Код будет привязан к конкретной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38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Область применения паттерна «Строитель»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87745"/>
              <a:gd name="adj2" fmla="val -2674"/>
              <a:gd name="adj3" fmla="val 126257"/>
              <a:gd name="adj4" fmla="val -4900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788066" y="5805264"/>
            <a:ext cx="5498446" cy="981298"/>
          </a:xfrm>
          <a:prstGeom prst="borderCallout1">
            <a:avLst>
              <a:gd name="adj1" fmla="val -9848"/>
              <a:gd name="adj2" fmla="val 50085"/>
              <a:gd name="adj3" fmla="val -77528"/>
              <a:gd name="adj4" fmla="val 5583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1187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373216"/>
            <a:ext cx="2643206" cy="1413346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Клиент создает новый  объект «Распорядитель» (</a:t>
            </a:r>
            <a:r>
              <a:rPr lang="en-US" dirty="0"/>
              <a:t>Director)</a:t>
            </a:r>
            <a:r>
              <a:rPr lang="ru-RU" dirty="0"/>
              <a:t> и конфигурирует его новым объектом-строителем </a:t>
            </a:r>
            <a:r>
              <a:rPr lang="en-US" dirty="0"/>
              <a:t>Builder</a:t>
            </a:r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CFormattedTextReader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CTextConverter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CHtmlConverter</a:t>
            </a:r>
            <a:r>
              <a:rPr lang="en-US" dirty="0"/>
              <a:t>, </a:t>
            </a:r>
            <a:r>
              <a:rPr lang="en-US" dirty="0" err="1"/>
              <a:t>CRTFConverter</a:t>
            </a:r>
            <a:r>
              <a:rPr lang="en-US" dirty="0"/>
              <a:t>, </a:t>
            </a:r>
            <a:r>
              <a:rPr lang="en-US" dirty="0" err="1"/>
              <a:t>CPlainTextConverter</a:t>
            </a:r>
            <a:r>
              <a:rPr lang="en-US" dirty="0"/>
              <a:t>, </a:t>
            </a:r>
            <a:r>
              <a:rPr lang="en-US" dirty="0" err="1"/>
              <a:t>CPDFConverter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</a:t>
            </a:r>
            <a:r>
              <a:rPr lang="en-US" dirty="0"/>
              <a:t> </a:t>
            </a:r>
            <a:r>
              <a:rPr lang="en-US" dirty="0" err="1"/>
              <a:t>CPlainTextDocument</a:t>
            </a:r>
            <a:r>
              <a:rPr lang="en-US" dirty="0"/>
              <a:t>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2195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000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7092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899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560"/>
            <a:ext cx="8229600" cy="2700504"/>
          </a:xfrm>
        </p:spPr>
      </p:pic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7196</TotalTime>
  <Words>767</Words>
  <Application>Microsoft Office PowerPoint</Application>
  <PresentationFormat>On-screen Show (4:3)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Задача – создание сложного объекта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Alexey Malov</cp:lastModifiedBy>
  <cp:revision>642</cp:revision>
  <dcterms:created xsi:type="dcterms:W3CDTF">2016-02-02T19:36:42Z</dcterms:created>
  <dcterms:modified xsi:type="dcterms:W3CDTF">2020-11-12T15:20:12Z</dcterms:modified>
</cp:coreProperties>
</file>