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"/>
  </p:sldMasterIdLst>
  <p:notesMasterIdLst>
    <p:notesMasterId r:id="rId68"/>
  </p:notesMasterIdLst>
  <p:sldIdLst>
    <p:sldId id="256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285" r:id="rId20"/>
    <p:sldId id="286" r:id="rId21"/>
    <p:sldId id="287" r:id="rId22"/>
    <p:sldId id="291" r:id="rId23"/>
    <p:sldId id="289" r:id="rId24"/>
    <p:sldId id="292" r:id="rId25"/>
    <p:sldId id="290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2" r:id="rId36"/>
    <p:sldId id="303" r:id="rId37"/>
    <p:sldId id="304" r:id="rId38"/>
    <p:sldId id="305" r:id="rId39"/>
    <p:sldId id="275" r:id="rId40"/>
    <p:sldId id="276" r:id="rId41"/>
    <p:sldId id="277" r:id="rId42"/>
    <p:sldId id="267" r:id="rId43"/>
    <p:sldId id="314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2" r:id="rId52"/>
    <p:sldId id="263" r:id="rId53"/>
    <p:sldId id="315" r:id="rId54"/>
    <p:sldId id="257" r:id="rId55"/>
    <p:sldId id="258" r:id="rId56"/>
    <p:sldId id="259" r:id="rId57"/>
    <p:sldId id="260" r:id="rId58"/>
    <p:sldId id="261" r:id="rId59"/>
    <p:sldId id="272" r:id="rId60"/>
    <p:sldId id="271" r:id="rId61"/>
    <p:sldId id="273" r:id="rId62"/>
    <p:sldId id="274" r:id="rId63"/>
    <p:sldId id="268" r:id="rId64"/>
    <p:sldId id="269" r:id="rId65"/>
    <p:sldId id="270" r:id="rId66"/>
    <p:sldId id="266" r:id="rId67"/>
  </p:sldIdLst>
  <p:sldSz cx="9144000" cy="6858000" type="screen4x3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1163" autoAdjust="0"/>
  </p:normalViewPr>
  <p:slideViewPr>
    <p:cSldViewPr>
      <p:cViewPr varScale="1">
        <p:scale>
          <a:sx n="75" d="100"/>
          <a:sy n="75" d="100"/>
        </p:scale>
        <p:origin x="15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Архитектура </a:t>
            </a:r>
            <a:r>
              <a:rPr lang="en-US" dirty="0"/>
              <a:t>GUI</a:t>
            </a:r>
            <a:r>
              <a:rPr lang="ru-RU" dirty="0"/>
              <a:t>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25624" y="1556792"/>
            <a:ext cx="6966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07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0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953126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99592" y="241333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4" y="1700807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75" y="1774825"/>
            <a:ext cx="5313650" cy="4625975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98" y="1774825"/>
            <a:ext cx="568640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7567"/>
            <a:ext cx="5917635" cy="5151794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5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86" y="1484784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7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3" y="1988840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9512" y="1844824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4904"/>
            <a:ext cx="8240432" cy="3168351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Выполняет визуальное представление состояния документа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7840</TotalTime>
  <Words>1764</Words>
  <Application>Microsoft Office PowerPoint</Application>
  <PresentationFormat>Экран (4:3)</PresentationFormat>
  <Paragraphs>303</Paragraphs>
  <Slides>57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Архитектура GUI приложений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Document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Презентация PowerPoint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Презентация PowerPoint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684</cp:revision>
  <dcterms:created xsi:type="dcterms:W3CDTF">2016-02-02T19:36:42Z</dcterms:created>
  <dcterms:modified xsi:type="dcterms:W3CDTF">2020-11-19T15:58:48Z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