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катерина Смирнова" initials="ЕС" lastIdx="1" clrIdx="0">
    <p:extLst>
      <p:ext uri="{19B8F6BF-5375-455C-9EA6-DF929625EA0E}">
        <p15:presenceInfo xmlns:p15="http://schemas.microsoft.com/office/powerpoint/2012/main" userId="0fa8172e1a2bd5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A2F414-70CA-4D4C-9C9C-88E0584B3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193" y="1761531"/>
            <a:ext cx="11197243" cy="1667469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Destiny: the future and the past</a:t>
            </a:r>
            <a:endParaRPr lang="ru-RU" sz="5400" dirty="0"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" panose="020B0502040204020203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5BB6EE-B46F-405F-9C12-A66529C45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6195" y="4782897"/>
            <a:ext cx="7197726" cy="683797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Разработчики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СмирНОва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Н. А., ХАБАРОВА Л.С.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724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3</TotalTime>
  <Words>19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Bahnschrift SemiLight</vt:lpstr>
      <vt:lpstr>Calibri</vt:lpstr>
      <vt:lpstr>Calibri Light</vt:lpstr>
      <vt:lpstr>Небесная</vt:lpstr>
      <vt:lpstr>Destiny: the future and the past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Destiny: the future and the past</dc:title>
  <dc:creator>Екатерина Смирнова</dc:creator>
  <cp:lastModifiedBy>Екатерина Смирнова</cp:lastModifiedBy>
  <cp:revision>1</cp:revision>
  <dcterms:created xsi:type="dcterms:W3CDTF">2022-04-09T10:33:09Z</dcterms:created>
  <dcterms:modified xsi:type="dcterms:W3CDTF">2022-04-09T10:36:39Z</dcterms:modified>
</cp:coreProperties>
</file>