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  <p:sldMasterId id="2147483685" r:id="rId2"/>
    <p:sldMasterId id="2147483704" r:id="rId3"/>
  </p:sldMasterIdLst>
  <p:notesMasterIdLst>
    <p:notesMasterId r:id="rId32"/>
  </p:notesMasterIdLst>
  <p:handoutMasterIdLst>
    <p:handoutMasterId r:id="rId33"/>
  </p:handoutMasterIdLst>
  <p:sldIdLst>
    <p:sldId id="367" r:id="rId4"/>
    <p:sldId id="312" r:id="rId5"/>
    <p:sldId id="301" r:id="rId6"/>
    <p:sldId id="302" r:id="rId7"/>
    <p:sldId id="303" r:id="rId8"/>
    <p:sldId id="304" r:id="rId9"/>
    <p:sldId id="305" r:id="rId10"/>
    <p:sldId id="306" r:id="rId11"/>
    <p:sldId id="372" r:id="rId12"/>
    <p:sldId id="373" r:id="rId13"/>
    <p:sldId id="307" r:id="rId14"/>
    <p:sldId id="308" r:id="rId15"/>
    <p:sldId id="374" r:id="rId16"/>
    <p:sldId id="309" r:id="rId17"/>
    <p:sldId id="375" r:id="rId18"/>
    <p:sldId id="310" r:id="rId19"/>
    <p:sldId id="311" r:id="rId20"/>
    <p:sldId id="369" r:id="rId21"/>
    <p:sldId id="370" r:id="rId22"/>
    <p:sldId id="313" r:id="rId23"/>
    <p:sldId id="314" r:id="rId24"/>
    <p:sldId id="315" r:id="rId25"/>
    <p:sldId id="316" r:id="rId26"/>
    <p:sldId id="368" r:id="rId27"/>
    <p:sldId id="317" r:id="rId28"/>
    <p:sldId id="318" r:id="rId29"/>
    <p:sldId id="371" r:id="rId30"/>
    <p:sldId id="353" r:id="rId31"/>
  </p:sldIdLst>
  <p:sldSz cx="9906000" cy="6858000" type="A4"/>
  <p:notesSz cx="6807200" cy="9939338"/>
  <p:defaultTextStyle>
    <a:defPPr>
      <a:defRPr lang="ja-JP"/>
    </a:defPPr>
    <a:lvl1pPr marL="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8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E20000"/>
    <a:srgbClr val="D3D9E9"/>
    <a:srgbClr val="EBEDF4"/>
    <a:srgbClr val="FF0066"/>
    <a:srgbClr val="CCFFCC"/>
    <a:srgbClr val="49D76B"/>
    <a:srgbClr val="FFDC5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062" autoAdjust="0"/>
  </p:normalViewPr>
  <p:slideViewPr>
    <p:cSldViewPr snapToGrid="0" snapToObjects="1">
      <p:cViewPr varScale="1">
        <p:scale>
          <a:sx n="114" d="100"/>
          <a:sy n="114" d="100"/>
        </p:scale>
        <p:origin x="1230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400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F4258-8B54-E846-A716-B40C4AB7C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0372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B8588-1665-0A4A-AD47-68FFFFC620D1}" type="datetimeFigureOut">
              <a:rPr kumimoji="1" lang="ja-JP" altLang="en-US" smtClean="0"/>
              <a:t>2023/6/13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AED7-EB68-B44B-A29A-E9CFE7A11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1pPr>
    <a:lvl2pPr marL="4629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2pPr>
    <a:lvl3pPr marL="92588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3pPr>
    <a:lvl4pPr marL="138882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4pPr>
    <a:lvl5pPr marL="185175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5pPr>
    <a:lvl6pPr marL="231469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6pPr>
    <a:lvl7pPr marL="2777640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7pPr>
    <a:lvl8pPr marL="324057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8pPr>
    <a:lvl9pPr marL="3703519" algn="l" defTabSz="925880" rtl="0" eaLnBrk="1" latinLnBrk="0" hangingPunct="1">
      <a:defRPr kumimoji="1" sz="1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2B2F6D-705F-4251-969F-C7502713D9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44713" y="908049"/>
            <a:ext cx="7272000" cy="5544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目次の入力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166" y="6504431"/>
            <a:ext cx="1159714" cy="295200"/>
          </a:xfrm>
          <a:prstGeom prst="rect">
            <a:avLst/>
          </a:prstGeom>
        </p:spPr>
      </p:pic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172186" y="1747"/>
            <a:ext cx="9578639" cy="7307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ja-JP" altLang="en-US" sz="2400" spc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226468" marR="0" lvl="0" indent="-226468" defTabSz="60955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Arial" pitchFamily="34" charset="0"/>
              <a:buNone/>
              <a:tabLst/>
            </a:pPr>
            <a:r>
              <a:rPr kumimoji="1" lang="ja-JP" altLang="en-US" dirty="0"/>
              <a:t>［目次］</a:t>
            </a:r>
          </a:p>
        </p:txBody>
      </p:sp>
    </p:spTree>
    <p:extLst>
      <p:ext uri="{BB962C8B-B14F-4D97-AF65-F5344CB8AC3E}">
        <p14:creationId xmlns:p14="http://schemas.microsoft.com/office/powerpoint/2010/main" val="192723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rgbClr val="6785C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</a:t>
            </a:r>
            <a:r>
              <a:rPr kumimoji="0" lang="ja-JP" altLang="en-US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 </a:t>
            </a: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SMIS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  <p:sp>
        <p:nvSpPr>
          <p:cNvPr id="12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803400"/>
            <a:ext cx="9906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ja-JP" altLang="en-US" dirty="0"/>
              <a:t>画像を挿入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26052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</a:t>
            </a:r>
            <a:r>
              <a:rPr kumimoji="0" lang="ja-JP" altLang="en-US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 </a:t>
            </a: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SMIS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580AF351-5E3F-4D4F-B815-A3641CC4C1B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9906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ja-JP" altLang="en-US" dirty="0"/>
              <a:t>画像を挿入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7377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コンテンツ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14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</a:t>
            </a:r>
            <a:r>
              <a:rPr kumimoji="0" lang="ja-JP" altLang="en-US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 </a:t>
            </a: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SMIS Corporation</a:t>
            </a:r>
          </a:p>
        </p:txBody>
      </p:sp>
      <p:sp>
        <p:nvSpPr>
          <p:cNvPr id="15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3DC7A6FB-DEB1-4E3B-A893-0522D7EE01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790" y="908050"/>
            <a:ext cx="9029475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106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38754" y="908720"/>
            <a:ext cx="90285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1625" b="0" i="0" spc="81" baseline="0">
                <a:solidFill>
                  <a:schemeClr val="tx1"/>
                </a:solidFill>
                <a:latin typeface="+mn-lt"/>
                <a:ea typeface="+mj-ea"/>
                <a:cs typeface="HGPGothicE" charset="-128"/>
              </a:defRPr>
            </a:lvl1pPr>
            <a:lvl2pPr marL="495263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90525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85790" indent="0">
              <a:buFontTx/>
              <a:buNone/>
              <a:defRPr>
                <a:solidFill>
                  <a:schemeClr val="tx2"/>
                </a:solidFill>
              </a:defRPr>
            </a:lvl4pPr>
            <a:lvl5pPr marL="198105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270" tIns="35100" rIns="68270" bIns="34135" rtlCol="0" anchor="ctr">
            <a:normAutofit/>
          </a:bodyPr>
          <a:lstStyle/>
          <a:p>
            <a:pPr algn="ctr"/>
            <a:endParaRPr lang="en-US" sz="1463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39903" y="2902"/>
            <a:ext cx="962325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195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184005" marR="0" lvl="0" indent="-184005" algn="l" defTabSz="495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2437789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38754" y="908720"/>
            <a:ext cx="90285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1625" b="0" i="0" spc="81" baseline="0">
                <a:solidFill>
                  <a:schemeClr val="tx1"/>
                </a:solidFill>
                <a:latin typeface="+mn-lt"/>
                <a:ea typeface="+mj-ea"/>
                <a:cs typeface="HGPGothicE" charset="-128"/>
              </a:defRPr>
            </a:lvl1pPr>
            <a:lvl2pPr marL="495263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90525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85790" indent="0">
              <a:buFontTx/>
              <a:buNone/>
              <a:defRPr>
                <a:solidFill>
                  <a:schemeClr val="tx2"/>
                </a:solidFill>
              </a:defRPr>
            </a:lvl4pPr>
            <a:lvl5pPr marL="198105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270" tIns="35100" rIns="68270" bIns="34135" rtlCol="0" anchor="ctr">
            <a:normAutofit/>
          </a:bodyPr>
          <a:lstStyle/>
          <a:p>
            <a:pPr algn="ctr"/>
            <a:endParaRPr lang="en-US" sz="1463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39903" y="2902"/>
            <a:ext cx="962325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195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184005" marR="0" lvl="0" indent="-184005" algn="l" defTabSz="495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79862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38754" y="908720"/>
            <a:ext cx="90285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1625" b="0" i="0" spc="81" baseline="0">
                <a:solidFill>
                  <a:schemeClr val="tx1"/>
                </a:solidFill>
                <a:latin typeface="+mn-lt"/>
                <a:ea typeface="+mj-ea"/>
                <a:cs typeface="HGPGothicE" charset="-128"/>
              </a:defRPr>
            </a:lvl1pPr>
            <a:lvl2pPr marL="495263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90525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85790" indent="0">
              <a:buFontTx/>
              <a:buNone/>
              <a:defRPr>
                <a:solidFill>
                  <a:schemeClr val="tx2"/>
                </a:solidFill>
              </a:defRPr>
            </a:lvl4pPr>
            <a:lvl5pPr marL="198105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270" tIns="35100" rIns="68270" bIns="34135" rtlCol="0" anchor="ctr">
            <a:normAutofit/>
          </a:bodyPr>
          <a:lstStyle/>
          <a:p>
            <a:pPr algn="ctr"/>
            <a:endParaRPr lang="en-US" sz="1463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39903" y="2902"/>
            <a:ext cx="962325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195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184005" marR="0" lvl="0" indent="-184005" algn="l" defTabSz="495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393178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38754" y="908720"/>
            <a:ext cx="90285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1625" b="0" i="0" spc="81" baseline="0">
                <a:solidFill>
                  <a:schemeClr val="tx1"/>
                </a:solidFill>
                <a:latin typeface="+mn-lt"/>
                <a:ea typeface="+mj-ea"/>
                <a:cs typeface="HGPGothicE" charset="-128"/>
              </a:defRPr>
            </a:lvl1pPr>
            <a:lvl2pPr marL="495263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90525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85790" indent="0">
              <a:buFontTx/>
              <a:buNone/>
              <a:defRPr>
                <a:solidFill>
                  <a:schemeClr val="tx2"/>
                </a:solidFill>
              </a:defRPr>
            </a:lvl4pPr>
            <a:lvl5pPr marL="198105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270" tIns="35100" rIns="68270" bIns="34135" rtlCol="0" anchor="ctr">
            <a:normAutofit/>
          </a:bodyPr>
          <a:lstStyle/>
          <a:p>
            <a:pPr algn="ctr"/>
            <a:endParaRPr lang="en-US" sz="1463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39903" y="2902"/>
            <a:ext cx="962325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195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184005" marR="0" lvl="0" indent="-184005" algn="l" defTabSz="495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982959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38754" y="908720"/>
            <a:ext cx="90285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1625" b="0" i="0" spc="81" baseline="0">
                <a:solidFill>
                  <a:schemeClr val="tx1"/>
                </a:solidFill>
                <a:latin typeface="+mn-lt"/>
                <a:ea typeface="+mj-ea"/>
                <a:cs typeface="HGPGothicE" charset="-128"/>
              </a:defRPr>
            </a:lvl1pPr>
            <a:lvl2pPr marL="495263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90525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85790" indent="0">
              <a:buFontTx/>
              <a:buNone/>
              <a:defRPr>
                <a:solidFill>
                  <a:schemeClr val="tx2"/>
                </a:solidFill>
              </a:defRPr>
            </a:lvl4pPr>
            <a:lvl5pPr marL="198105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270" tIns="35100" rIns="68270" bIns="34135" rtlCol="0" anchor="ctr">
            <a:normAutofit/>
          </a:bodyPr>
          <a:lstStyle/>
          <a:p>
            <a:pPr algn="ctr"/>
            <a:endParaRPr lang="en-US" sz="1463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39903" y="2902"/>
            <a:ext cx="962325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195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184005" marR="0" lvl="0" indent="-184005" algn="l" defTabSz="495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2709081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タイトルと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38754" y="908720"/>
            <a:ext cx="9028501" cy="5256410"/>
          </a:xfrm>
          <a:prstGeom prst="rect">
            <a:avLst/>
          </a:prstGeom>
        </p:spPr>
        <p:txBody>
          <a:bodyPr lIns="90000"/>
          <a:lstStyle>
            <a:lvl1pPr marL="0" indent="0" fontAlgn="ctr">
              <a:spcBef>
                <a:spcPts val="0"/>
              </a:spcBef>
              <a:buFontTx/>
              <a:buNone/>
              <a:defRPr sz="1625" b="0" i="0" spc="81" baseline="0">
                <a:solidFill>
                  <a:schemeClr val="tx1"/>
                </a:solidFill>
                <a:latin typeface="+mn-lt"/>
                <a:ea typeface="+mj-ea"/>
                <a:cs typeface="HGPGothicE" charset="-128"/>
              </a:defRPr>
            </a:lvl1pPr>
            <a:lvl2pPr marL="495263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990525" indent="0" fontAlgn="ctr">
              <a:spcBef>
                <a:spcPts val="0"/>
              </a:spcBef>
              <a:buFontTx/>
              <a:buNone/>
              <a:defRPr sz="1625" b="0" i="0" spc="81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485790" indent="0">
              <a:buFontTx/>
              <a:buNone/>
              <a:defRPr>
                <a:solidFill>
                  <a:schemeClr val="tx2"/>
                </a:solidFill>
              </a:defRPr>
            </a:lvl4pPr>
            <a:lvl5pPr marL="198105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</p:txBody>
      </p:sp>
      <p:sp>
        <p:nvSpPr>
          <p:cNvPr id="5" name="Rectangle 20"/>
          <p:cNvSpPr/>
          <p:nvPr userDrawn="1"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270" tIns="35100" rIns="68270" bIns="34135" rtlCol="0" anchor="ctr">
            <a:normAutofit/>
          </a:bodyPr>
          <a:lstStyle/>
          <a:p>
            <a:pPr algn="ctr"/>
            <a:endParaRPr lang="en-US" sz="1463" dirty="0"/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0" hasCustomPrompt="1"/>
          </p:nvPr>
        </p:nvSpPr>
        <p:spPr>
          <a:xfrm>
            <a:off x="139903" y="2902"/>
            <a:ext cx="9623250" cy="720000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buFont typeface="+mj-lt"/>
              <a:buNone/>
              <a:defRPr sz="1950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184005" marR="0" lvl="0" indent="-184005" algn="l" defTabSz="495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ja-JP" altLang="en-US" dirty="0"/>
              <a:t>［タイトル］</a:t>
            </a:r>
          </a:p>
        </p:txBody>
      </p:sp>
    </p:spTree>
    <p:extLst>
      <p:ext uri="{BB962C8B-B14F-4D97-AF65-F5344CB8AC3E}">
        <p14:creationId xmlns:p14="http://schemas.microsoft.com/office/powerpoint/2010/main" val="2781421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コンテンツ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4491" y="164693"/>
            <a:ext cx="4290020" cy="412538"/>
          </a:xfrm>
        </p:spPr>
        <p:txBody>
          <a:bodyPr/>
          <a:lstStyle/>
          <a:p>
            <a:r>
              <a:rPr kumimoji="1" lang="ja-JP" altLang="en-US"/>
              <a:t>［タイトル］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4FB84B0-3BCF-114D-8BC7-C7AEA4D473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953000" cy="6858000"/>
          </a:xfrm>
          <a:prstGeom prst="rect">
            <a:avLst/>
          </a:prstGeom>
        </p:spPr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A82C159-A3E3-5C4A-85F2-522452EB1E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4492" y="692151"/>
            <a:ext cx="4290020" cy="669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81242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2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/>
        </p:nvSpPr>
        <p:spPr>
          <a:xfrm>
            <a:off x="0" y="0"/>
            <a:ext cx="9906000" cy="733702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270" tIns="35100" rIns="68270" bIns="34135" rtlCol="0" anchor="ctr">
            <a:normAutofit/>
          </a:bodyPr>
          <a:lstStyle/>
          <a:p>
            <a:pPr algn="ctr"/>
            <a:endParaRPr lang="en-US" sz="1480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 marL="0" indent="0">
              <a:defRPr kumimoji="1" lang="ja-JP" altLang="en-US" sz="2400" b="1" i="0" kern="1200" spc="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algn="l" defTabSz="4952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7A6FB-DEB1-4E3B-A893-0522D7EE01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790" y="908050"/>
            <a:ext cx="9029475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14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</a:t>
            </a:r>
            <a:r>
              <a:rPr kumimoji="0" lang="ja-JP" altLang="en-US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 </a:t>
            </a: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SMIS Corporation</a:t>
            </a:r>
          </a:p>
        </p:txBody>
      </p:sp>
      <p:sp>
        <p:nvSpPr>
          <p:cNvPr id="15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64520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裏表紙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4FF6A16-F5C4-A048-99C5-15D83AF2C6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524001"/>
            <a:ext cx="5876441" cy="53340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587C11E-7CAE-DE4D-983E-6D6ACDD5DD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654025" y="2693505"/>
            <a:ext cx="3488636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3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AD4885B-2DFA-D04D-AE48-F73602DA6A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［タイトル］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1490" y="689356"/>
            <a:ext cx="9243021" cy="363157"/>
          </a:xfrm>
          <a:prstGeom prst="rect">
            <a:avLst/>
          </a:prstGeom>
        </p:spPr>
        <p:txBody>
          <a:bodyPr tIns="46800" anchor="ctr" anchorCtr="0">
            <a:noAutofit/>
          </a:bodyPr>
          <a:lstStyle>
            <a:lvl1pPr>
              <a:defRPr lang="en-US" sz="2000" b="1" spc="0" baseline="0" dirty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70" marR="0" lvl="0" indent="-22647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lang="ja-JP" altLang="en-US"/>
              <a:t>［サブタイトル］</a:t>
            </a:r>
            <a:endParaRPr lang="en-US" dirty="0"/>
          </a:p>
        </p:txBody>
      </p:sp>
      <p:sp>
        <p:nvSpPr>
          <p:cNvPr id="7" name="テキスト プレースホルダー 7">
            <a:extLst>
              <a:ext uri="{FF2B5EF4-FFF2-40B4-BE49-F238E27FC236}">
                <a16:creationId xmlns:a16="http://schemas.microsoft.com/office/drawing/2014/main" id="{C1BF904A-EDA9-CB42-9930-B694DF35C5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491" y="1160463"/>
            <a:ext cx="9243021" cy="669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367330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663">
          <p15:clr>
            <a:srgbClr val="FBAE40"/>
          </p15:clr>
        </p15:guide>
        <p15:guide id="4" orient="horz" pos="73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F77EE-9DF9-8847-B74D-DAE7D40F8D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/>
              <a:t>［タイトル］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7AB5C0-48AC-A342-8863-43A8534529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788" y="692151"/>
            <a:ext cx="9242425" cy="648970"/>
          </a:xfrm>
        </p:spPr>
        <p:txBody>
          <a:bodyPr/>
          <a:lstStyle/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961469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4491" y="164693"/>
            <a:ext cx="4290020" cy="412538"/>
          </a:xfrm>
        </p:spPr>
        <p:txBody>
          <a:bodyPr/>
          <a:lstStyle/>
          <a:p>
            <a:r>
              <a:rPr kumimoji="1" lang="ja-JP" altLang="en-US"/>
              <a:t>［タイトル］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4FB84B0-3BCF-114D-8BC7-C7AEA4D473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953000" cy="6858000"/>
          </a:xfrm>
          <a:prstGeom prst="rect">
            <a:avLst/>
          </a:prstGeom>
        </p:spPr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A82C159-A3E3-5C4A-85F2-522452EB1E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4492" y="692151"/>
            <a:ext cx="4290020" cy="669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40611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2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740B46CC-2CF9-284F-9F56-02D00E754E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491" y="3700676"/>
            <a:ext cx="9243020" cy="412538"/>
          </a:xfrm>
        </p:spPr>
        <p:txBody>
          <a:bodyPr/>
          <a:lstStyle/>
          <a:p>
            <a:r>
              <a:rPr kumimoji="1" lang="ja-JP" altLang="en-US"/>
              <a:t>［タイトル］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240AB3A-033A-AD4A-9002-9D106C05D0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3429000"/>
          </a:xfrm>
          <a:prstGeom prst="rect">
            <a:avLst/>
          </a:prstGeom>
        </p:spPr>
      </p:pic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A82C159-A3E3-5C4A-85F2-522452EB1E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491" y="4221163"/>
            <a:ext cx="9243020" cy="669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888556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9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表紙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619961-5548-2B4E-BD0D-4ACCD3AE2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kumimoji="1" lang="ja-JP" altLang="en-US"/>
              <a:t>○○○○御中</a:t>
            </a:r>
          </a:p>
        </p:txBody>
      </p:sp>
      <p:sp>
        <p:nvSpPr>
          <p:cNvPr id="19" name="テキスト プレースホルダー 16">
            <a:extLst>
              <a:ext uri="{FF2B5EF4-FFF2-40B4-BE49-F238E27FC236}">
                <a16:creationId xmlns:a16="http://schemas.microsoft.com/office/drawing/2014/main" id="{47340356-B783-6446-8D9A-6EF4BFF335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1491" y="3500439"/>
            <a:ext cx="6259611" cy="1699489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20000"/>
              </a:lnSpc>
              <a:defRPr sz="195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［タイトル］</a:t>
            </a:r>
          </a:p>
        </p:txBody>
      </p:sp>
      <p:sp>
        <p:nvSpPr>
          <p:cNvPr id="20" name="テキスト プレースホルダー 18">
            <a:extLst>
              <a:ext uri="{FF2B5EF4-FFF2-40B4-BE49-F238E27FC236}">
                <a16:creationId xmlns:a16="http://schemas.microsoft.com/office/drawing/2014/main" id="{3F03B199-914F-264B-B9D3-B848035430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491" y="5882358"/>
            <a:ext cx="6259611" cy="786730"/>
          </a:xfrm>
          <a:prstGeom prst="rect">
            <a:avLst/>
          </a:prstGeom>
        </p:spPr>
        <p:txBody>
          <a:bodyPr lIns="0" rIns="0"/>
          <a:lstStyle>
            <a:lvl1pPr>
              <a:defRPr sz="1138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en-US" altLang="ja-JP" dirty="0"/>
              <a:t>2022</a:t>
            </a:r>
            <a:r>
              <a:rPr kumimoji="1" lang="ja-JP" altLang="en-US"/>
              <a:t>年 ○月 ○日</a:t>
            </a:r>
          </a:p>
          <a:p>
            <a:pPr lvl="0"/>
            <a:r>
              <a:rPr kumimoji="1" lang="ja-JP" altLang="en-US"/>
              <a:t>株式会社</a:t>
            </a:r>
            <a:r>
              <a:rPr kumimoji="1" lang="en-US" altLang="ja-JP" dirty="0"/>
              <a:t>NTT</a:t>
            </a:r>
            <a:r>
              <a:rPr kumimoji="1" lang="ja-JP" altLang="en-US"/>
              <a:t>データ ○○○○○○</a:t>
            </a:r>
          </a:p>
          <a:p>
            <a:pPr lvl="0"/>
            <a:r>
              <a:rPr kumimoji="1" lang="ja-JP" altLang="en-US"/>
              <a:t>○○○○○○○○○○○○○○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1C8481-7D27-A74E-9740-DD4483246E71}"/>
              </a:ext>
            </a:extLst>
          </p:cNvPr>
          <p:cNvSpPr/>
          <p:nvPr userDrawn="1"/>
        </p:nvSpPr>
        <p:spPr>
          <a:xfrm>
            <a:off x="0" y="1"/>
            <a:ext cx="9906000" cy="27126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8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657321-400C-D543-A8BD-2096403022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5160" y="1"/>
            <a:ext cx="3300840" cy="27126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C021686-94F1-AD47-92C4-FFA43ACB12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32124" y="5880320"/>
            <a:ext cx="1442385" cy="49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196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rgbClr val="6785C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7A6FB-DEB1-4E3B-A893-0522D7EE01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6790" y="908050"/>
            <a:ext cx="9029475" cy="525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</a:t>
            </a:r>
            <a:r>
              <a:rPr kumimoji="0" lang="ja-JP" altLang="en-US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 </a:t>
            </a: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SMIS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68615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rgbClr val="6785C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</a:t>
            </a:r>
            <a:r>
              <a:rPr kumimoji="0" lang="ja-JP" altLang="en-US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 </a:t>
            </a: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SMIS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  <p:cxnSp>
        <p:nvCxnSpPr>
          <p:cNvPr id="12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/>
          <p:nvPr/>
        </p:nvCxnSpPr>
        <p:spPr>
          <a:xfrm>
            <a:off x="4951711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5171" y="1066800"/>
            <a:ext cx="4272092" cy="5029200"/>
          </a:xfrm>
          <a:prstGeom prst="rect">
            <a:avLst/>
          </a:prstGeom>
        </p:spPr>
        <p:txBody>
          <a:bodyPr/>
          <a:lstStyle>
            <a:lvl1pPr>
              <a:def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136161" y="1066800"/>
            <a:ext cx="4272092" cy="5029200"/>
          </a:xfrm>
          <a:prstGeom prst="rect">
            <a:avLst/>
          </a:prstGeom>
        </p:spPr>
        <p:txBody>
          <a:bodyPr/>
          <a:lstStyle>
            <a:lvl1pPr>
              <a:def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67728422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rgbClr val="6785C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</a:t>
            </a:r>
            <a:r>
              <a:rPr kumimoji="0" lang="ja-JP" altLang="en-US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 </a:t>
            </a: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SMIS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/>
          <p:nvPr/>
        </p:nvCxnSpPr>
        <p:spPr>
          <a:xfrm>
            <a:off x="3400301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/>
          <p:nvPr/>
        </p:nvCxnSpPr>
        <p:spPr>
          <a:xfrm>
            <a:off x="6505693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6B707C5-9432-42A5-AF05-9DC709A237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4" y="1066800"/>
            <a:ext cx="2952262" cy="5029200"/>
          </a:xfrm>
          <a:prstGeom prst="rect">
            <a:avLst/>
          </a:prstGeom>
        </p:spPr>
        <p:txBody>
          <a:bodyPr/>
          <a:lstStyle>
            <a:lvl1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458842B-A662-4100-A167-60B0C97821D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476867" y="1066800"/>
            <a:ext cx="2952262" cy="5029200"/>
          </a:xfrm>
          <a:prstGeom prst="rect">
            <a:avLst/>
          </a:prstGeom>
        </p:spPr>
        <p:txBody>
          <a:bodyPr/>
          <a:lstStyle>
            <a:lvl1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40AEB42-84B1-4A48-AC27-91C814F36F7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582259" y="1066800"/>
            <a:ext cx="2952262" cy="5029200"/>
          </a:xfrm>
          <a:prstGeom prst="rect">
            <a:avLst/>
          </a:prstGeom>
        </p:spPr>
        <p:txBody>
          <a:bodyPr/>
          <a:lstStyle>
            <a:lvl1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1425341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rgbClr val="6785C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</a:t>
            </a:r>
            <a:r>
              <a:rPr kumimoji="0" lang="ja-JP" altLang="en-US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 </a:t>
            </a: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SMIS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/>
        </p:nvCxnSpPr>
        <p:spPr>
          <a:xfrm>
            <a:off x="438563" y="2763043"/>
            <a:ext cx="904288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/>
        </p:nvCxnSpPr>
        <p:spPr>
          <a:xfrm>
            <a:off x="438563" y="4399756"/>
            <a:ext cx="904288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0396" y="1219203"/>
            <a:ext cx="9039225" cy="1450973"/>
          </a:xfrm>
          <a:prstGeom prst="rect">
            <a:avLst/>
          </a:prstGeom>
        </p:spPr>
        <p:txBody>
          <a:bodyPr anchor="ctr"/>
          <a:lstStyle>
            <a:lvl1pPr>
              <a:def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0396" y="2855918"/>
            <a:ext cx="9039225" cy="1450973"/>
          </a:xfrm>
          <a:prstGeom prst="rect">
            <a:avLst/>
          </a:prstGeom>
        </p:spPr>
        <p:txBody>
          <a:bodyPr anchor="ctr"/>
          <a:lstStyle>
            <a:lvl1pPr>
              <a:defRPr lang="en-US"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0396" y="4492632"/>
            <a:ext cx="9039225" cy="1450973"/>
          </a:xfrm>
          <a:prstGeom prst="rect">
            <a:avLst/>
          </a:prstGeom>
        </p:spPr>
        <p:txBody>
          <a:bodyPr anchor="ctr"/>
          <a:lstStyle>
            <a:lvl1pPr>
              <a:defRPr lang="en-US"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en-US"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en-US"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484868473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rgbClr val="6785C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</a:t>
            </a:r>
            <a:r>
              <a:rPr kumimoji="0" lang="ja-JP" altLang="en-US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 </a:t>
            </a: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SMIS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4918" y="781882"/>
            <a:ext cx="9618235" cy="381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ja-JP" altLang="en-US" dirty="0"/>
              <a:t>［サブタイトル］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5739" y="1447800"/>
            <a:ext cx="9534523" cy="4648200"/>
          </a:xfrm>
          <a:prstGeom prst="rect">
            <a:avLst/>
          </a:prstGeom>
        </p:spPr>
        <p:txBody>
          <a:bodyPr/>
          <a:lstStyle>
            <a:lvl1pPr>
              <a:def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marL="0" lvl="0" indent="0">
              <a:buNone/>
            </a:pPr>
            <a:r>
              <a:rPr kumimoji="1" lang="ja-JP" altLang="en-US" dirty="0"/>
              <a:t>テキストの入力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22437400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rgbClr val="6785C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</a:t>
            </a:r>
            <a:r>
              <a:rPr kumimoji="0" lang="ja-JP" altLang="en-US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 </a:t>
            </a: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SMIS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/>
        </p:nvSpPr>
        <p:spPr bwMode="gray">
          <a:xfrm>
            <a:off x="3299421" y="1676400"/>
            <a:ext cx="3304581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1801">
              <a:latin typeface="+mn-lt"/>
            </a:endParaRP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676400"/>
            <a:ext cx="3299420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ja-JP" altLang="en-US" dirty="0"/>
              <a:t>画像を挿入</a:t>
            </a:r>
            <a:endParaRPr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04001" y="1676400"/>
            <a:ext cx="3299420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ja-JP" altLang="en-US" dirty="0"/>
              <a:t>画像を挿入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3465810" y="3114222"/>
            <a:ext cx="29718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lang="ja-JP" altLang="en-US" dirty="0"/>
              <a:t>見出し</a:t>
            </a:r>
            <a:endParaRPr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3465810" y="3962400"/>
            <a:ext cx="29718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ja-JP" altLang="en-US" dirty="0"/>
              <a:t>テキストの入力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07052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39903" y="0"/>
            <a:ext cx="9623250" cy="722902"/>
          </a:xfrm>
          <a:prstGeom prst="rect">
            <a:avLst/>
          </a:prstGeom>
        </p:spPr>
        <p:txBody>
          <a:bodyPr tIns="108000" anchor="ctr" anchorCtr="0">
            <a:normAutofit/>
          </a:bodyPr>
          <a:lstStyle>
            <a:lvl1pPr>
              <a:defRPr lang="ja-JP" altLang="en-US" sz="2400" b="1" spc="0">
                <a:solidFill>
                  <a:srgbClr val="6785C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/>
              </a:defRPr>
            </a:lvl1pPr>
          </a:lstStyle>
          <a:p>
            <a:pPr marL="184005" marR="0" lvl="0" indent="-184005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ja-JP" altLang="en-US" dirty="0"/>
              <a:t>［タイトル］</a:t>
            </a:r>
          </a:p>
        </p:txBody>
      </p:sp>
      <p:sp>
        <p:nvSpPr>
          <p:cNvPr id="6" name="Rectangle 17"/>
          <p:cNvSpPr/>
          <p:nvPr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rgbClr val="6785C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95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81296" y="6593331"/>
            <a:ext cx="2559050" cy="12311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marL="0" marR="0" indent="0" algn="l" defTabSz="495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© 2022 NTT DATA</a:t>
            </a:r>
            <a:r>
              <a:rPr kumimoji="0" lang="ja-JP" altLang="en-US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 </a:t>
            </a:r>
            <a:r>
              <a:rPr kumimoji="0" lang="en-US" altLang="ja-JP" sz="800" b="0" i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SMIS Corporation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4680937" y="6551483"/>
            <a:ext cx="544563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HGPGothicE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91" y="6499388"/>
            <a:ext cx="1178351" cy="296174"/>
          </a:xfrm>
          <a:prstGeom prst="rect">
            <a:avLst/>
          </a:prstGeom>
        </p:spPr>
      </p:pic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906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ja-JP" altLang="en-US" dirty="0"/>
              <a:t>画像を挿入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42013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8.gi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 userDrawn="1"/>
        </p:nvSpPr>
        <p:spPr>
          <a:xfrm>
            <a:off x="0" y="6434124"/>
            <a:ext cx="9906000" cy="424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1392" y="6503752"/>
            <a:ext cx="1178351" cy="29617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9" name="TextBox 16"/>
          <p:cNvSpPr txBox="1"/>
          <p:nvPr userDrawn="1"/>
        </p:nvSpPr>
        <p:spPr>
          <a:xfrm>
            <a:off x="4633845" y="6551482"/>
            <a:ext cx="670231" cy="184666"/>
          </a:xfrm>
          <a:prstGeom prst="rect">
            <a:avLst/>
          </a:prstGeom>
          <a:noFill/>
        </p:spPr>
        <p:txBody>
          <a:bodyPr wrap="square" t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0F9AC1C8-10F2-4A77-9A6E-9375F974715F}" type="slidenum">
              <a:rPr lang="en-US" sz="1200" b="0" i="0">
                <a:solidFill>
                  <a:schemeClr val="bg1"/>
                </a:solidFill>
                <a:latin typeface="HGPGothicE" charset="-128"/>
                <a:ea typeface="HGPGothicE" charset="-128"/>
                <a:cs typeface="HGPGothicE" charset="-128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b="0" i="0" dirty="0">
              <a:solidFill>
                <a:schemeClr val="bg1"/>
              </a:solidFill>
              <a:latin typeface="HGPGothicE" charset="-128"/>
              <a:ea typeface="HGPGothicE" charset="-128"/>
              <a:cs typeface="HGPGothicE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algn="l" defTabSz="484862" rtl="0" eaLnBrk="1" fontAlgn="base" hangingPunct="1">
        <a:spcBef>
          <a:spcPct val="0"/>
        </a:spcBef>
        <a:spcAft>
          <a:spcPct val="0"/>
        </a:spcAft>
        <a:defRPr kumimoji="1" sz="1909" b="0" i="0" kern="1200" spc="16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484862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969727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454588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1939450" algn="l" defTabSz="484862" rtl="0" eaLnBrk="1" fontAlgn="base" hangingPunct="1">
        <a:spcBef>
          <a:spcPct val="0"/>
        </a:spcBef>
        <a:spcAft>
          <a:spcPct val="0"/>
        </a:spcAft>
        <a:defRPr kumimoji="1" sz="2121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180141" indent="-180141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545" kern="1200">
          <a:solidFill>
            <a:schemeClr val="tx1"/>
          </a:solidFill>
          <a:latin typeface="Arial"/>
          <a:ea typeface="+mn-ea"/>
          <a:cs typeface="Arial"/>
        </a:defRPr>
      </a:lvl1pPr>
      <a:lvl2pPr marL="723926" indent="-239063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2pPr>
      <a:lvl3pPr marL="1156599" indent="-186874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3pPr>
      <a:lvl4pPr marL="1638094" indent="-183509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4pPr>
      <a:lvl5pPr marL="2121273" indent="-181825" algn="l" defTabSz="484862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121" kern="1200">
          <a:solidFill>
            <a:schemeClr val="tx1"/>
          </a:solidFill>
          <a:latin typeface="Arial"/>
          <a:ea typeface="+mn-ea"/>
          <a:cs typeface="Arial"/>
        </a:defRPr>
      </a:lvl5pPr>
      <a:lvl6pPr marL="266674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6pPr>
      <a:lvl7pPr marL="3151607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7pPr>
      <a:lvl8pPr marL="3636468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8pPr>
      <a:lvl9pPr marL="4121332" indent="-242431" algn="l" defTabSz="484862" rtl="0" eaLnBrk="1" latinLnBrk="0" hangingPunct="1">
        <a:spcBef>
          <a:spcPct val="20000"/>
        </a:spcBef>
        <a:buFont typeface="Arial"/>
        <a:buChar char="•"/>
        <a:defRPr kumimoji="1" sz="21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1pPr>
      <a:lvl2pPr marL="484862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2pPr>
      <a:lvl3pPr marL="969727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3pPr>
      <a:lvl4pPr marL="1454588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4pPr>
      <a:lvl5pPr marL="1939450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5pPr>
      <a:lvl6pPr marL="2424313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6pPr>
      <a:lvl7pPr marL="2909175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7pPr>
      <a:lvl8pPr marL="3394036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8pPr>
      <a:lvl9pPr marL="3878899" algn="l" defTabSz="484862" rtl="0" eaLnBrk="1" latinLnBrk="0" hangingPunct="1">
        <a:defRPr kumimoji="1" sz="19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01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9" r:id="rId18"/>
    <p:sldLayoutId id="2147483711" r:id="rId19"/>
  </p:sldLayoutIdLst>
  <p:hf hd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037A440-03F7-DC4B-BD06-698F971D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90" y="164693"/>
            <a:ext cx="9243021" cy="412538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D323A-9269-AE42-951E-F08FD291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491" y="692150"/>
            <a:ext cx="9252068" cy="57975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C0FE39-FF8A-854D-B052-AD48F672F869}"/>
              </a:ext>
            </a:extLst>
          </p:cNvPr>
          <p:cNvSpPr txBox="1"/>
          <p:nvPr userDrawn="1"/>
        </p:nvSpPr>
        <p:spPr>
          <a:xfrm>
            <a:off x="5931295" y="6623438"/>
            <a:ext cx="1713611" cy="215444"/>
          </a:xfrm>
          <a:prstGeom prst="rect">
            <a:avLst/>
          </a:prstGeom>
          <a:noFill/>
          <a:ln>
            <a:noFill/>
          </a:ln>
        </p:spPr>
        <p:txBody>
          <a:bodyPr wrap="none" lIns="0" rIns="0" rtlCol="0">
            <a:spAutoFit/>
          </a:bodyPr>
          <a:lstStyle/>
          <a:p>
            <a:pPr algn="r"/>
            <a:r>
              <a:rPr kumimoji="0" lang="en-US" altLang="ja-JP" sz="800" dirty="0">
                <a:solidFill>
                  <a:schemeClr val="tx1"/>
                </a:solidFill>
                <a:latin typeface="+mn-lt"/>
                <a:cs typeface="Meiryo UI" pitchFamily="50" charset="-128"/>
              </a:rPr>
              <a:t>© 2022 NTT DATA</a:t>
            </a:r>
            <a:r>
              <a:rPr kumimoji="0" lang="ja-JP" altLang="en-US" sz="800" dirty="0">
                <a:solidFill>
                  <a:schemeClr val="tx1"/>
                </a:solidFill>
                <a:latin typeface="+mn-lt"/>
                <a:cs typeface="Meiryo UI" pitchFamily="50" charset="-128"/>
              </a:rPr>
              <a:t> </a:t>
            </a:r>
            <a:r>
              <a:rPr kumimoji="0" lang="en-US" altLang="ja-JP" sz="800" dirty="0">
                <a:solidFill>
                  <a:schemeClr val="tx1"/>
                </a:solidFill>
                <a:latin typeface="+mn-lt"/>
                <a:cs typeface="Meiryo UI" pitchFamily="50" charset="-128"/>
              </a:rPr>
              <a:t>SMIS Corporation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E0AB67B-3BB7-D24C-B6E4-8AEC718F26B0}"/>
              </a:ext>
            </a:extLst>
          </p:cNvPr>
          <p:cNvCxnSpPr>
            <a:cxnSpLocks/>
          </p:cNvCxnSpPr>
          <p:nvPr userDrawn="1"/>
        </p:nvCxnSpPr>
        <p:spPr>
          <a:xfrm>
            <a:off x="7820324" y="6597650"/>
            <a:ext cx="0" cy="26035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419A274F-C600-0040-8334-12E71497BD0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91572" y="6600825"/>
            <a:ext cx="920819" cy="234560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408FE47-3BFF-0A42-8F48-D66777FF6E91}"/>
              </a:ext>
            </a:extLst>
          </p:cNvPr>
          <p:cNvCxnSpPr>
            <a:cxnSpLocks/>
          </p:cNvCxnSpPr>
          <p:nvPr userDrawn="1"/>
        </p:nvCxnSpPr>
        <p:spPr>
          <a:xfrm>
            <a:off x="9083638" y="6597650"/>
            <a:ext cx="0" cy="26035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FAFC4E-F3F0-D947-B10D-2319BEB244D1}"/>
              </a:ext>
            </a:extLst>
          </p:cNvPr>
          <p:cNvSpPr txBox="1"/>
          <p:nvPr userDrawn="1"/>
        </p:nvSpPr>
        <p:spPr>
          <a:xfrm>
            <a:off x="9147003" y="6590696"/>
            <a:ext cx="436568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r"/>
            <a:fld id="{8DD8EB0B-AB08-A54E-B33C-ED72A04D9CE9}" type="slidenum">
              <a:rPr lang="ja-JP" altLang="en-US" sz="110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kumimoji="0" lang="en-US" altLang="ja-JP" sz="1100" dirty="0">
              <a:solidFill>
                <a:schemeClr val="tx1"/>
              </a:solidFill>
              <a:latin typeface="+mn-lt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552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10" r:id="rId5"/>
  </p:sldLayoutIdLst>
  <p:hf hdr="0" ftr="0" dt="0"/>
  <p:txStyles>
    <p:titleStyle>
      <a:lvl1pPr algn="l" defTabSz="609559" rtl="0" eaLnBrk="1" fontAlgn="base" hangingPunct="1">
        <a:spcBef>
          <a:spcPct val="0"/>
        </a:spcBef>
        <a:spcAft>
          <a:spcPct val="0"/>
        </a:spcAft>
        <a:defRPr kumimoji="1" sz="2400" b="1" i="0" kern="1200" spc="0" baseline="0">
          <a:solidFill>
            <a:schemeClr val="tx1"/>
          </a:solidFill>
          <a:latin typeface="+mj-ea"/>
          <a:ea typeface="+mj-ea"/>
          <a:cs typeface="HGPGothicE" charset="-128"/>
        </a:defRPr>
      </a:lvl1pPr>
      <a:lvl2pPr algn="l" defTabSz="609559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9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9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9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9" algn="l" defTabSz="609559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8" algn="l" defTabSz="609559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76" algn="l" defTabSz="609559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34" algn="l" defTabSz="609559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0" indent="0" algn="l" defTabSz="28800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tabLst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1pPr>
      <a:lvl2pPr marL="360002" indent="-180001" algn="l" defTabSz="28800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2pPr>
      <a:lvl3pPr marL="540004" indent="-180001" algn="l" defTabSz="28800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3pPr>
      <a:lvl4pPr marL="720005" indent="-180001" algn="l" defTabSz="28800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4pPr>
      <a:lvl5pPr marL="900006" indent="-180001" algn="l" defTabSz="288002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+mn-ea"/>
          <a:ea typeface="+mn-ea"/>
          <a:cs typeface="Arial"/>
        </a:defRPr>
      </a:lvl5pPr>
      <a:lvl6pPr marL="3352570" indent="-304778" algn="l" defTabSz="609559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30" indent="-304778" algn="l" defTabSz="609559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88" indent="-304778" algn="l" defTabSz="609559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46" indent="-304778" algn="l" defTabSz="609559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9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8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76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34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92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51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08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67" algn="l" defTabSz="60955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09">
          <p15:clr>
            <a:srgbClr val="F26B43"/>
          </p15:clr>
        </p15:guide>
        <p15:guide id="4" orient="horz" pos="2160">
          <p15:clr>
            <a:srgbClr val="F26B43"/>
          </p15:clr>
        </p15:guide>
        <p15:guide id="6" orient="horz" pos="436">
          <p15:clr>
            <a:srgbClr val="F26B43"/>
          </p15:clr>
        </p15:guide>
        <p15:guide id="7" pos="3121">
          <p15:clr>
            <a:srgbClr val="F26B43"/>
          </p15:clr>
        </p15:guide>
        <p15:guide id="8" pos="6031">
          <p15:clr>
            <a:srgbClr val="F26B43"/>
          </p15:clr>
        </p15:guide>
        <p15:guide id="9" orient="horz" pos="4088">
          <p15:clr>
            <a:srgbClr val="F26B43"/>
          </p15:clr>
        </p15:guide>
        <p15:guide id="10" orient="horz" pos="368">
          <p15:clr>
            <a:srgbClr val="F26B43"/>
          </p15:clr>
        </p15:guide>
        <p15:guide id="11" orient="horz" pos="4269">
          <p15:clr>
            <a:srgbClr val="F26B43"/>
          </p15:clr>
        </p15:guide>
        <p15:guide id="12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3">
            <a:extLst>
              <a:ext uri="{FF2B5EF4-FFF2-40B4-BE49-F238E27FC236}">
                <a16:creationId xmlns:a16="http://schemas.microsoft.com/office/drawing/2014/main" id="{C2D3E5CB-8C31-43D1-90D6-8DA19F282067}"/>
              </a:ext>
            </a:extLst>
          </p:cNvPr>
          <p:cNvSpPr txBox="1">
            <a:spLocks/>
          </p:cNvSpPr>
          <p:nvPr/>
        </p:nvSpPr>
        <p:spPr>
          <a:xfrm>
            <a:off x="331490" y="199282"/>
            <a:ext cx="1786066" cy="2922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tIns="38025" bIns="38025">
            <a:spAutoFit/>
          </a:bodyPr>
          <a:lstStyle>
            <a:lvl1pPr marL="0" indent="0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kumimoji="1" sz="800" kern="1200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1pPr>
            <a:lvl2pPr marL="910099" indent="-30054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ea"/>
                <a:ea typeface="+mn-ea"/>
                <a:cs typeface="Arial"/>
              </a:defRPr>
            </a:lvl2pPr>
            <a:lvl3pPr marL="1454042" indent="-234933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umimoji="1" sz="800" kern="1200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3pPr>
            <a:lvl4pPr marL="2059363" indent="-230701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kumimoji="1" sz="800" kern="1200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4pPr>
            <a:lvl5pPr marL="2666800" indent="-228584" algn="l" defTabSz="609555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800" kern="1200">
                <a:solidFill>
                  <a:schemeClr val="bg1"/>
                </a:solidFill>
                <a:latin typeface="+mn-ea"/>
                <a:ea typeface="+mn-ea"/>
                <a:cs typeface="Arial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700" dirty="0"/>
              <a:t>情 報 種 別 ： 秘密（関係者限り）</a:t>
            </a:r>
            <a:br>
              <a:rPr lang="ja-JP" altLang="en-US" sz="700" dirty="0"/>
            </a:br>
            <a:r>
              <a:rPr lang="ja-JP" altLang="en-US" sz="700" dirty="0"/>
              <a:t>会　 社　 名 ： 株式会社</a:t>
            </a:r>
            <a:r>
              <a:rPr lang="en-US" altLang="ja-JP" sz="700" dirty="0"/>
              <a:t>NTT</a:t>
            </a:r>
            <a:r>
              <a:rPr lang="ja-JP" altLang="en-US" sz="700" dirty="0"/>
              <a:t>データ　スミス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71819E-62B6-42CD-9889-12BDB49A7B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ja-JP" altLang="ja-JP" dirty="0"/>
              <a:t>シヤチハタクラウド サービス</a:t>
            </a:r>
            <a:br>
              <a:rPr lang="en-US" altLang="ja-JP" dirty="0">
                <a:latin typeface="メイリオ"/>
                <a:ea typeface="メイリオ"/>
              </a:rPr>
            </a:br>
            <a:r>
              <a:rPr lang="ja-JP" altLang="en-US" dirty="0">
                <a:latin typeface="メイリオ"/>
                <a:ea typeface="メイリオ"/>
              </a:rPr>
              <a:t>申請及び</a:t>
            </a:r>
            <a:r>
              <a:rPr lang="ja-JP" altLang="ja-JP" dirty="0"/>
              <a:t>引戻し</a:t>
            </a:r>
            <a:r>
              <a:rPr lang="ja-JP" altLang="en-US" dirty="0"/>
              <a:t>手順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22C870-77B8-4F3A-956B-0D29A27593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1491" y="5871988"/>
            <a:ext cx="6259611" cy="786730"/>
          </a:xfrm>
        </p:spPr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6</a:t>
            </a:r>
            <a:r>
              <a:rPr lang="ja-JP" altLang="en-US" dirty="0"/>
              <a:t>月</a:t>
            </a:r>
            <a:r>
              <a:rPr lang="en-US" altLang="ja-JP" dirty="0"/>
              <a:t>13</a:t>
            </a:r>
            <a:r>
              <a:rPr lang="ja-JP" altLang="en-US" dirty="0"/>
              <a:t>日</a:t>
            </a:r>
            <a:endParaRPr lang="en-US" altLang="ja-JP" dirty="0"/>
          </a:p>
          <a:p>
            <a:r>
              <a:rPr lang="ja-JP" altLang="en-US" dirty="0"/>
              <a:t>株式会社 </a:t>
            </a:r>
            <a:r>
              <a:rPr lang="en-US" altLang="ja-JP" dirty="0"/>
              <a:t>NTT</a:t>
            </a:r>
            <a:r>
              <a:rPr lang="ja-JP" altLang="en-US" dirty="0"/>
              <a:t>データ スミス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919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4F21232-CE90-44E9-9587-15CF3E4A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4" y="1567077"/>
            <a:ext cx="5436086" cy="175601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F4B67CF1-6050-4487-8674-FDCDAFA48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27" y="3028227"/>
            <a:ext cx="6071172" cy="292603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790" y="908050"/>
            <a:ext cx="9029475" cy="722902"/>
          </a:xfrm>
        </p:spPr>
        <p:txBody>
          <a:bodyPr/>
          <a:lstStyle/>
          <a:p>
            <a:r>
              <a:rPr lang="en-US" altLang="ja-JP" b="1" dirty="0"/>
              <a:t>※</a:t>
            </a:r>
            <a:r>
              <a:rPr lang="ja-JP" altLang="en-US" b="1" dirty="0"/>
              <a:t>テキストをやり直したい場合、「元に戻す」ボタンをクリックします。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0974257-9FA1-489B-AEB5-8B98DE825977}"/>
              </a:ext>
            </a:extLst>
          </p:cNvPr>
          <p:cNvSpPr/>
          <p:nvPr/>
        </p:nvSpPr>
        <p:spPr>
          <a:xfrm>
            <a:off x="4653001" y="1816100"/>
            <a:ext cx="436584" cy="313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D5525C4-614C-4E7D-A1E4-F83D69624971}"/>
              </a:ext>
            </a:extLst>
          </p:cNvPr>
          <p:cNvSpPr/>
          <p:nvPr/>
        </p:nvSpPr>
        <p:spPr>
          <a:xfrm>
            <a:off x="7064991" y="4491245"/>
            <a:ext cx="638397" cy="606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E89DD93-4524-421F-BEEE-70BB81F7BB43}"/>
              </a:ext>
            </a:extLst>
          </p:cNvPr>
          <p:cNvSpPr/>
          <p:nvPr/>
        </p:nvSpPr>
        <p:spPr>
          <a:xfrm>
            <a:off x="2546086" y="2388698"/>
            <a:ext cx="519546" cy="483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上向き折線 17">
            <a:extLst>
              <a:ext uri="{FF2B5EF4-FFF2-40B4-BE49-F238E27FC236}">
                <a16:creationId xmlns:a16="http://schemas.microsoft.com/office/drawing/2014/main" id="{9E9C67A3-860E-428D-8411-CBE6D7A9EF63}"/>
              </a:ext>
            </a:extLst>
          </p:cNvPr>
          <p:cNvSpPr/>
          <p:nvPr/>
        </p:nvSpPr>
        <p:spPr>
          <a:xfrm rot="5400000">
            <a:off x="3747429" y="1852112"/>
            <a:ext cx="2081897" cy="4260013"/>
          </a:xfrm>
          <a:prstGeom prst="bentUpArrow">
            <a:avLst>
              <a:gd name="adj1" fmla="val 12748"/>
              <a:gd name="adj2" fmla="val 13340"/>
              <a:gd name="adj3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425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0E17B46-763E-4058-9E9A-338991246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572334"/>
            <a:ext cx="7408508" cy="453232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7. </a:t>
            </a:r>
            <a:r>
              <a:rPr kumimoji="1" lang="ja-JP" altLang="en-US" b="1" dirty="0"/>
              <a:t>「回覧設定」ボタンをクリックします。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1FB891-40FE-4BC8-AE5B-11842AE9FEAC}"/>
              </a:ext>
            </a:extLst>
          </p:cNvPr>
          <p:cNvSpPr/>
          <p:nvPr/>
        </p:nvSpPr>
        <p:spPr>
          <a:xfrm>
            <a:off x="6755824" y="1752600"/>
            <a:ext cx="865908" cy="460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7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9A13871-AE30-4788-9132-90FA2EE1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7" y="1241571"/>
            <a:ext cx="8517798" cy="49998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790" y="821861"/>
            <a:ext cx="9235716" cy="5256000"/>
          </a:xfrm>
        </p:spPr>
        <p:txBody>
          <a:bodyPr/>
          <a:lstStyle/>
          <a:p>
            <a:r>
              <a:rPr kumimoji="1" lang="en-US" altLang="ja-JP" b="1" dirty="0"/>
              <a:t>8. </a:t>
            </a:r>
            <a:r>
              <a:rPr kumimoji="1" lang="ja-JP" altLang="en-US" b="1" dirty="0"/>
              <a:t>画面右上📖マークをクリック</a:t>
            </a:r>
            <a:r>
              <a:rPr lang="ja-JP" altLang="en-US" b="1" dirty="0"/>
              <a:t>し</a:t>
            </a:r>
            <a:r>
              <a:rPr kumimoji="1" lang="ja-JP" altLang="en-US" b="1" dirty="0"/>
              <a:t>、アドレス帳検索のポップアップ画面を表示します。</a:t>
            </a:r>
            <a:endParaRPr kumimoji="1" lang="en-US" altLang="ja-JP" b="1" dirty="0"/>
          </a:p>
          <a:p>
            <a:r>
              <a:rPr lang="ja-JP" altLang="en-US" b="1" dirty="0"/>
              <a:t>　　</a:t>
            </a:r>
            <a:endParaRPr kumimoji="1" lang="ja-JP" altLang="en-US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910959C-4AAA-4DA3-8447-35403786064C}"/>
              </a:ext>
            </a:extLst>
          </p:cNvPr>
          <p:cNvSpPr/>
          <p:nvPr/>
        </p:nvSpPr>
        <p:spPr>
          <a:xfrm>
            <a:off x="7927596" y="1953759"/>
            <a:ext cx="310394" cy="275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410500F-97EC-4A7D-9E68-D1A1F30AF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637" y="3029784"/>
            <a:ext cx="4140508" cy="1575772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1FB891-40FE-4BC8-AE5B-11842AE9FEAC}"/>
              </a:ext>
            </a:extLst>
          </p:cNvPr>
          <p:cNvSpPr/>
          <p:nvPr/>
        </p:nvSpPr>
        <p:spPr>
          <a:xfrm>
            <a:off x="3316637" y="3029784"/>
            <a:ext cx="4140508" cy="1575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88DF240-F6FB-4668-B9F4-E08B13EA91D8}"/>
              </a:ext>
            </a:extLst>
          </p:cNvPr>
          <p:cNvSpPr/>
          <p:nvPr/>
        </p:nvSpPr>
        <p:spPr>
          <a:xfrm>
            <a:off x="3879643" y="5226471"/>
            <a:ext cx="5943406" cy="1086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rgbClr val="000000"/>
                </a:solidFill>
                <a:latin typeface="+mn-ea"/>
              </a:rPr>
              <a:t>・経企を回覧ルートに入れる場合</a:t>
            </a:r>
            <a:r>
              <a:rPr lang="en-US" altLang="ja-JP" sz="1200" b="1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r>
              <a:rPr lang="ja-JP" altLang="en-US" sz="1200" b="1" dirty="0">
                <a:solidFill>
                  <a:srgbClr val="000000"/>
                </a:solidFill>
                <a:latin typeface="+mn-ea"/>
              </a:rPr>
              <a:t>　　　</a:t>
            </a:r>
            <a:r>
              <a:rPr lang="en-US" altLang="ja-JP" sz="1200" b="1" dirty="0">
                <a:solidFill>
                  <a:srgbClr val="000000"/>
                </a:solidFill>
                <a:latin typeface="+mn-ea"/>
              </a:rPr>
              <a:t>【ML】</a:t>
            </a:r>
            <a:r>
              <a:rPr lang="ja-JP" altLang="en-US" sz="1200" b="1" dirty="0">
                <a:solidFill>
                  <a:srgbClr val="000000"/>
                </a:solidFill>
                <a:latin typeface="+mn-ea"/>
              </a:rPr>
              <a:t>ＮＴＴデータスミス　経営企画室：</a:t>
            </a:r>
            <a:r>
              <a:rPr lang="en-US" altLang="ja-JP" sz="1200" b="1" u="sng" dirty="0">
                <a:solidFill>
                  <a:srgbClr val="0000FF"/>
                </a:solidFill>
                <a:latin typeface="+mn-ea"/>
              </a:rPr>
              <a:t>gyoumu@hml.nttdata-smis.com</a:t>
            </a:r>
            <a:endParaRPr kumimoji="1" lang="en-US" altLang="ja-JP" sz="1200" b="1" u="sng" dirty="0">
              <a:solidFill>
                <a:srgbClr val="0000FF"/>
              </a:solidFill>
              <a:latin typeface="+mn-ea"/>
            </a:endParaRPr>
          </a:p>
          <a:p>
            <a:r>
              <a:rPr lang="ja-JP" altLang="en-US" sz="1200" b="1" dirty="0">
                <a:solidFill>
                  <a:srgbClr val="000000"/>
                </a:solidFill>
                <a:latin typeface="+mn-ea"/>
              </a:rPr>
              <a:t>・インフラ担当を回覧ルートに入れる場合</a:t>
            </a:r>
            <a:endParaRPr lang="en-US" altLang="ja-JP" sz="1200" b="1" dirty="0">
              <a:solidFill>
                <a:srgbClr val="000000"/>
              </a:solidFill>
              <a:latin typeface="+mn-ea"/>
            </a:endParaRPr>
          </a:p>
          <a:p>
            <a:r>
              <a:rPr lang="ja-JP" altLang="en-US" sz="1200" b="1" dirty="0">
                <a:solidFill>
                  <a:srgbClr val="000000"/>
                </a:solidFill>
                <a:latin typeface="+mn-ea"/>
              </a:rPr>
              <a:t>　　　</a:t>
            </a:r>
            <a:r>
              <a:rPr lang="en-US" altLang="ja-JP" sz="1200" b="1" dirty="0">
                <a:solidFill>
                  <a:srgbClr val="000000"/>
                </a:solidFill>
                <a:latin typeface="+mn-ea"/>
              </a:rPr>
              <a:t>【ML】NTT</a:t>
            </a:r>
            <a:r>
              <a:rPr lang="ja-JP" altLang="en-US" sz="1200" b="1" dirty="0">
                <a:solidFill>
                  <a:srgbClr val="000000"/>
                </a:solidFill>
                <a:latin typeface="+mn-ea"/>
              </a:rPr>
              <a:t>データスミスインフラ担当：</a:t>
            </a:r>
            <a:r>
              <a:rPr lang="en-US" altLang="ja-JP" sz="1200" b="1" u="sng" dirty="0">
                <a:solidFill>
                  <a:srgbClr val="0000FF"/>
                </a:solidFill>
                <a:latin typeface="+mn-ea"/>
              </a:rPr>
              <a:t>sysadmin@hml.nttdata-smis.com</a:t>
            </a:r>
            <a:endParaRPr kumimoji="1" lang="ja-JP" altLang="en-US" sz="1200" b="1" u="sng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83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9A13871-AE30-4788-9132-90FA2EE1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07" y="1591512"/>
            <a:ext cx="8517798" cy="476031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790" y="813472"/>
            <a:ext cx="9029475" cy="5256000"/>
          </a:xfrm>
        </p:spPr>
        <p:txBody>
          <a:bodyPr/>
          <a:lstStyle/>
          <a:p>
            <a:r>
              <a:rPr lang="en-US" altLang="ja-JP" b="1" dirty="0"/>
              <a:t>9</a:t>
            </a:r>
            <a:r>
              <a:rPr kumimoji="1" lang="en-US" altLang="ja-JP" b="1" dirty="0"/>
              <a:t>. </a:t>
            </a:r>
            <a:r>
              <a:rPr kumimoji="1" lang="ja-JP" altLang="en-US" b="1" dirty="0"/>
              <a:t>手順の</a:t>
            </a:r>
            <a:r>
              <a:rPr kumimoji="1" lang="ja-JP" altLang="en-US" b="1" dirty="0">
                <a:solidFill>
                  <a:srgbClr val="FF0000"/>
                </a:solidFill>
              </a:rPr>
              <a:t>回覧ルート</a:t>
            </a:r>
            <a:r>
              <a:rPr kumimoji="1" lang="ja-JP" altLang="en-US" b="1" dirty="0"/>
              <a:t>を確認し、アドレス帳検索欄に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人目承認者の</a:t>
            </a:r>
            <a:r>
              <a:rPr lang="ja-JP" altLang="en-US" b="1" dirty="0"/>
              <a:t>名前を入力し、</a:t>
            </a:r>
            <a:endParaRPr lang="en-US" altLang="ja-JP" b="1" dirty="0"/>
          </a:p>
          <a:p>
            <a:r>
              <a:rPr lang="ja-JP" altLang="en-US" b="1" dirty="0"/>
              <a:t>　　該当ユーザーにチェックを入れ、「回覧先に追加」ボタンをクリックします</a:t>
            </a:r>
            <a:r>
              <a:rPr kumimoji="1" lang="ja-JP" altLang="en-US" b="1" dirty="0"/>
              <a:t>。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E4054A6-25B1-4849-8FE2-F78292FD2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33" y="3150944"/>
            <a:ext cx="4140508" cy="166765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1FB891-40FE-4BC8-AE5B-11842AE9FEAC}"/>
              </a:ext>
            </a:extLst>
          </p:cNvPr>
          <p:cNvSpPr/>
          <p:nvPr/>
        </p:nvSpPr>
        <p:spPr>
          <a:xfrm>
            <a:off x="3429363" y="3812021"/>
            <a:ext cx="2342263" cy="197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B50E636-18EE-4270-8D25-68F0A9A7158E}"/>
              </a:ext>
            </a:extLst>
          </p:cNvPr>
          <p:cNvSpPr/>
          <p:nvPr/>
        </p:nvSpPr>
        <p:spPr>
          <a:xfrm>
            <a:off x="3830729" y="4315472"/>
            <a:ext cx="2342263" cy="197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9D2F15-9945-499D-88EE-407A143923A1}"/>
              </a:ext>
            </a:extLst>
          </p:cNvPr>
          <p:cNvSpPr/>
          <p:nvPr/>
        </p:nvSpPr>
        <p:spPr>
          <a:xfrm>
            <a:off x="5912356" y="3812021"/>
            <a:ext cx="597501" cy="197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092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790" y="866105"/>
            <a:ext cx="9029475" cy="5256000"/>
          </a:xfrm>
        </p:spPr>
        <p:txBody>
          <a:bodyPr/>
          <a:lstStyle/>
          <a:p>
            <a:r>
              <a:rPr lang="en-US" altLang="ja-JP" b="1" dirty="0"/>
              <a:t>10</a:t>
            </a:r>
            <a:r>
              <a:rPr kumimoji="1" lang="en-US" altLang="ja-JP" b="1" dirty="0"/>
              <a:t>. </a:t>
            </a:r>
            <a:r>
              <a:rPr lang="ja-JP" altLang="en-US" b="1" dirty="0"/>
              <a:t>再度📖マークをクリックし</a:t>
            </a:r>
            <a:r>
              <a:rPr kumimoji="1" lang="ja-JP" altLang="en-US" b="1" dirty="0"/>
              <a:t>、アドレス帳検索欄に２人</a:t>
            </a:r>
            <a:r>
              <a:rPr lang="ja-JP" altLang="en-US" b="1" dirty="0"/>
              <a:t>目承認者の名前を入力して、</a:t>
            </a:r>
            <a:endParaRPr lang="en-US" altLang="ja-JP" b="1" dirty="0"/>
          </a:p>
          <a:p>
            <a:r>
              <a:rPr lang="ja-JP" altLang="en-US" b="1" dirty="0"/>
              <a:t>　　　該当ユーザーにチェックを入れ、「回覧先に追加」ボタンをクリックします。</a:t>
            </a:r>
            <a:endParaRPr kumimoji="1" lang="ja-JP" altLang="en-US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35E8984-C84B-499C-BAAF-DB4324683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84" y="3103106"/>
            <a:ext cx="4140508" cy="179500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1FB891-40FE-4BC8-AE5B-11842AE9FEAC}"/>
              </a:ext>
            </a:extLst>
          </p:cNvPr>
          <p:cNvSpPr/>
          <p:nvPr/>
        </p:nvSpPr>
        <p:spPr>
          <a:xfrm>
            <a:off x="3115525" y="3816052"/>
            <a:ext cx="2320541" cy="202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748AEAB-5D33-42B0-A122-719C99593E03}"/>
              </a:ext>
            </a:extLst>
          </p:cNvPr>
          <p:cNvSpPr/>
          <p:nvPr/>
        </p:nvSpPr>
        <p:spPr>
          <a:xfrm>
            <a:off x="3502817" y="4365471"/>
            <a:ext cx="2403033" cy="202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0BE8588-EDF3-4D14-BDDD-A99CF240C236}"/>
              </a:ext>
            </a:extLst>
          </p:cNvPr>
          <p:cNvSpPr/>
          <p:nvPr/>
        </p:nvSpPr>
        <p:spPr>
          <a:xfrm>
            <a:off x="5593023" y="3816052"/>
            <a:ext cx="556107" cy="202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B27223F-CAC9-465C-9989-2ACDCA1B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74" y="1593909"/>
            <a:ext cx="9193100" cy="479011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7BF8E7D-A998-447A-9067-51549FFA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05" y="3363165"/>
            <a:ext cx="4140508" cy="1795007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F44A984-838E-4E84-B71D-3692B9A22977}"/>
              </a:ext>
            </a:extLst>
          </p:cNvPr>
          <p:cNvSpPr/>
          <p:nvPr/>
        </p:nvSpPr>
        <p:spPr>
          <a:xfrm>
            <a:off x="3111546" y="4076111"/>
            <a:ext cx="2320541" cy="202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DBCB069-1E50-49AE-BD1F-B9864C58CF0F}"/>
              </a:ext>
            </a:extLst>
          </p:cNvPr>
          <p:cNvSpPr/>
          <p:nvPr/>
        </p:nvSpPr>
        <p:spPr>
          <a:xfrm>
            <a:off x="3498838" y="4625530"/>
            <a:ext cx="2403033" cy="202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2F758F1-0AED-4554-A965-D9030FBF6CA3}"/>
              </a:ext>
            </a:extLst>
          </p:cNvPr>
          <p:cNvSpPr/>
          <p:nvPr/>
        </p:nvSpPr>
        <p:spPr>
          <a:xfrm>
            <a:off x="5589044" y="4076111"/>
            <a:ext cx="556107" cy="202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8512E5C-2AFF-4E16-990F-5110CAA831BE}"/>
              </a:ext>
            </a:extLst>
          </p:cNvPr>
          <p:cNvSpPr/>
          <p:nvPr/>
        </p:nvSpPr>
        <p:spPr>
          <a:xfrm>
            <a:off x="8166683" y="2271189"/>
            <a:ext cx="310394" cy="275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70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A7A4AC-D9D3-4E3D-8E54-7C1FAAE3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12" y="1264627"/>
            <a:ext cx="8596534" cy="169648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566" y="899319"/>
            <a:ext cx="9029475" cy="356577"/>
          </a:xfrm>
        </p:spPr>
        <p:txBody>
          <a:bodyPr/>
          <a:lstStyle/>
          <a:p>
            <a:r>
              <a:rPr lang="en-US" altLang="ja-JP" b="1" dirty="0"/>
              <a:t>※</a:t>
            </a:r>
            <a:r>
              <a:rPr lang="ja-JP" altLang="en-US" b="1" dirty="0"/>
              <a:t>閲覧ユーザーを追加したい場合、画面右の下矢印ボタンをクリックします。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0974257-9FA1-489B-AEB5-8B98DE825977}"/>
              </a:ext>
            </a:extLst>
          </p:cNvPr>
          <p:cNvSpPr/>
          <p:nvPr/>
        </p:nvSpPr>
        <p:spPr>
          <a:xfrm>
            <a:off x="8889404" y="2585094"/>
            <a:ext cx="262114" cy="231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E5729E6-39FF-4F01-9139-AABF0FA25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08" y="5083728"/>
            <a:ext cx="8145710" cy="1249960"/>
          </a:xfrm>
          <a:prstGeom prst="rect">
            <a:avLst/>
          </a:prstGeom>
        </p:spPr>
      </p:pic>
      <p:sp>
        <p:nvSpPr>
          <p:cNvPr id="18" name="矢印: 上向き折線 17">
            <a:extLst>
              <a:ext uri="{FF2B5EF4-FFF2-40B4-BE49-F238E27FC236}">
                <a16:creationId xmlns:a16="http://schemas.microsoft.com/office/drawing/2014/main" id="{9E9C67A3-860E-428D-8411-CBE6D7A9EF63}"/>
              </a:ext>
            </a:extLst>
          </p:cNvPr>
          <p:cNvSpPr/>
          <p:nvPr/>
        </p:nvSpPr>
        <p:spPr>
          <a:xfrm rot="5400000">
            <a:off x="668380" y="5030525"/>
            <a:ext cx="1047896" cy="803161"/>
          </a:xfrm>
          <a:prstGeom prst="bentUpArrow">
            <a:avLst>
              <a:gd name="adj1" fmla="val 16375"/>
              <a:gd name="adj2" fmla="val 13340"/>
              <a:gd name="adj3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49D0D82F-EC06-4372-A03A-2765120B7827}"/>
              </a:ext>
            </a:extLst>
          </p:cNvPr>
          <p:cNvSpPr txBox="1">
            <a:spLocks/>
          </p:cNvSpPr>
          <p:nvPr/>
        </p:nvSpPr>
        <p:spPr>
          <a:xfrm>
            <a:off x="302565" y="3050594"/>
            <a:ext cx="9460587" cy="356577"/>
          </a:xfrm>
          <a:prstGeom prst="rect">
            <a:avLst/>
          </a:prstGeom>
        </p:spPr>
        <p:txBody>
          <a:bodyPr/>
          <a:lstStyle>
            <a:lvl1pPr marL="0" indent="0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/>
              <a:t>※</a:t>
            </a:r>
            <a:r>
              <a:rPr lang="ja-JP" altLang="en-US" b="1" dirty="0"/>
              <a:t>「閲覧ユーザーの名前」欄に追加したいユーザーの名前を入力し、「追加」をクリックします。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A220E57-BBBC-4915-8571-69813EF8612D}"/>
              </a:ext>
            </a:extLst>
          </p:cNvPr>
          <p:cNvSpPr/>
          <p:nvPr/>
        </p:nvSpPr>
        <p:spPr>
          <a:xfrm>
            <a:off x="9298485" y="5964235"/>
            <a:ext cx="330444" cy="260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066A6F6-C7B4-441B-A276-A36ED7695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63" y="3505040"/>
            <a:ext cx="8649983" cy="1327487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13E6A9-2432-4114-955D-D288693D7BAC}"/>
              </a:ext>
            </a:extLst>
          </p:cNvPr>
          <p:cNvSpPr/>
          <p:nvPr/>
        </p:nvSpPr>
        <p:spPr>
          <a:xfrm>
            <a:off x="711813" y="4203453"/>
            <a:ext cx="4199474" cy="629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1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82DB8B4-DC4E-4520-9E82-137291A5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0" y="1661020"/>
            <a:ext cx="9042504" cy="45971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790" y="908050"/>
            <a:ext cx="9326363" cy="5256000"/>
          </a:xfrm>
        </p:spPr>
        <p:txBody>
          <a:bodyPr/>
          <a:lstStyle/>
          <a:p>
            <a:r>
              <a:rPr kumimoji="1" lang="en-US" altLang="ja-JP" b="1" dirty="0"/>
              <a:t>11. </a:t>
            </a:r>
            <a:r>
              <a:rPr kumimoji="1" lang="ja-JP" altLang="en-US" b="1" dirty="0"/>
              <a:t>手順書のルールに従った</a:t>
            </a:r>
            <a:r>
              <a:rPr lang="ja-JP" altLang="en-US" b="1" dirty="0"/>
              <a:t>件名</a:t>
            </a:r>
            <a:r>
              <a:rPr kumimoji="1" lang="ja-JP" altLang="en-US" b="1" dirty="0"/>
              <a:t>を入力し、「申請する」ボタンをクリックします。</a:t>
            </a:r>
            <a:endParaRPr kumimoji="1" lang="en-US" altLang="ja-JP" b="1" dirty="0"/>
          </a:p>
          <a:p>
            <a:r>
              <a:rPr kumimoji="1" lang="en-US" altLang="ja-JP" b="1" dirty="0"/>
              <a:t>※</a:t>
            </a:r>
            <a:r>
              <a:rPr kumimoji="1" lang="ja-JP" altLang="en-US" b="1" dirty="0"/>
              <a:t>メッセージ、再通知設定は任意です。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1FB891-40FE-4BC8-AE5B-11842AE9FEAC}"/>
              </a:ext>
            </a:extLst>
          </p:cNvPr>
          <p:cNvSpPr/>
          <p:nvPr/>
        </p:nvSpPr>
        <p:spPr>
          <a:xfrm>
            <a:off x="568847" y="3782448"/>
            <a:ext cx="4481325" cy="1225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F1F491-8093-4AC0-93BD-D11653FED316}"/>
              </a:ext>
            </a:extLst>
          </p:cNvPr>
          <p:cNvSpPr/>
          <p:nvPr/>
        </p:nvSpPr>
        <p:spPr>
          <a:xfrm>
            <a:off x="9030276" y="5917628"/>
            <a:ext cx="566729" cy="340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15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4FACC71-4641-44E7-903B-D83CFF9C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4" y="1482856"/>
            <a:ext cx="3905250" cy="162877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12. </a:t>
            </a:r>
            <a:r>
              <a:rPr kumimoji="1" lang="ja-JP" altLang="en-US" b="1" dirty="0"/>
              <a:t>「はい」ボタンをクリックすると</a:t>
            </a:r>
            <a:r>
              <a:rPr lang="ja-JP" altLang="en-US" b="1" dirty="0"/>
              <a:t>、申請完了です。</a:t>
            </a:r>
            <a:endParaRPr kumimoji="1" lang="ja-JP" altLang="en-US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1FB891-40FE-4BC8-AE5B-11842AE9FEAC}"/>
              </a:ext>
            </a:extLst>
          </p:cNvPr>
          <p:cNvSpPr/>
          <p:nvPr/>
        </p:nvSpPr>
        <p:spPr>
          <a:xfrm>
            <a:off x="2425362" y="2468259"/>
            <a:ext cx="921687" cy="542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87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790" y="908050"/>
            <a:ext cx="9029475" cy="595858"/>
          </a:xfrm>
        </p:spPr>
        <p:txBody>
          <a:bodyPr/>
          <a:lstStyle/>
          <a:p>
            <a:r>
              <a:rPr kumimoji="1" lang="en-US" altLang="ja-JP" b="1" dirty="0"/>
              <a:t>13. </a:t>
            </a:r>
            <a:r>
              <a:rPr lang="ja-JP" altLang="en-US" b="1" dirty="0"/>
              <a:t>申請完了メールが届きます。</a:t>
            </a:r>
            <a:endParaRPr kumimoji="1" lang="ja-JP" altLang="en-US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DCF0F0B-49A8-40A2-B34E-B5F54EC6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503908"/>
            <a:ext cx="5834124" cy="484529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227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790" y="908050"/>
            <a:ext cx="9029475" cy="559081"/>
          </a:xfrm>
        </p:spPr>
        <p:txBody>
          <a:bodyPr/>
          <a:lstStyle/>
          <a:p>
            <a:r>
              <a:rPr kumimoji="1" lang="en-US" altLang="ja-JP" b="1" dirty="0"/>
              <a:t>14. </a:t>
            </a:r>
            <a:r>
              <a:rPr kumimoji="1" lang="ja-JP" altLang="en-US" b="1" dirty="0"/>
              <a:t>承認完了後、完了</a:t>
            </a:r>
            <a:r>
              <a:rPr lang="ja-JP" altLang="en-US" b="1" dirty="0"/>
              <a:t>メールが届きます。</a:t>
            </a:r>
            <a:endParaRPr kumimoji="1" lang="ja-JP" altLang="en-US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F873255-CF31-42D2-A6C0-FD5DDA392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467131"/>
            <a:ext cx="6203691" cy="469691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544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04033-88A9-4769-B8B4-8EEFC724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879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04033-88A9-4769-B8B4-8EEFC724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メイリオ"/>
                <a:ea typeface="メイリオ"/>
              </a:rPr>
              <a:t>1.2</a:t>
            </a:r>
            <a:r>
              <a:rPr lang="ja-JP" altLang="en-US" dirty="0">
                <a:latin typeface="メイリオ"/>
                <a:ea typeface="メイリオ"/>
              </a:rPr>
              <a:t> </a:t>
            </a:r>
            <a:r>
              <a:rPr lang="ja-JP" altLang="ja-JP" dirty="0"/>
              <a:t>引戻し</a:t>
            </a:r>
            <a:r>
              <a:rPr lang="ja-JP" altLang="en-US" dirty="0"/>
              <a:t>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1194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1.2.1 </a:t>
            </a:r>
            <a:r>
              <a:rPr lang="ja-JP" altLang="en-US" dirty="0">
                <a:latin typeface="メイリオ"/>
                <a:ea typeface="メイリオ"/>
              </a:rPr>
              <a:t>該当案件の</a:t>
            </a:r>
            <a:r>
              <a:rPr lang="ja-JP" altLang="ja-JP" dirty="0"/>
              <a:t>引戻し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1. </a:t>
            </a:r>
            <a:r>
              <a:rPr lang="ja-JP" altLang="en-US" b="1" dirty="0"/>
              <a:t>「送信一覧」ボタン</a:t>
            </a:r>
            <a:r>
              <a:rPr kumimoji="1" lang="ja-JP" altLang="en-US" b="1" dirty="0"/>
              <a:t>をクリック</a:t>
            </a:r>
            <a:r>
              <a:rPr lang="ja-JP" altLang="en-US" b="1" dirty="0"/>
              <a:t>し、送信一覧画面へ遷移します。</a:t>
            </a:r>
            <a:endParaRPr kumimoji="1" lang="ja-JP" altLang="en-US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084DC30-E0CF-4A95-91B6-6B0637FF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9" y="1387186"/>
            <a:ext cx="8353919" cy="470339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51255-ADB0-4DC8-BA62-9F317E8970BA}"/>
              </a:ext>
            </a:extLst>
          </p:cNvPr>
          <p:cNvSpPr/>
          <p:nvPr/>
        </p:nvSpPr>
        <p:spPr>
          <a:xfrm>
            <a:off x="524741" y="3536050"/>
            <a:ext cx="1418359" cy="261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583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26B5F56-B1FB-488B-B874-B1274859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9" y="1572334"/>
            <a:ext cx="8994139" cy="437761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1.2.1</a:t>
            </a:r>
            <a:r>
              <a:rPr lang="ja-JP" altLang="en-US" dirty="0">
                <a:latin typeface="メイリオ"/>
                <a:ea typeface="メイリオ"/>
              </a:rPr>
              <a:t>該当案件の</a:t>
            </a:r>
            <a:r>
              <a:rPr lang="ja-JP" altLang="ja-JP" dirty="0"/>
              <a:t>引戻し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2. </a:t>
            </a:r>
            <a:r>
              <a:rPr kumimoji="1" lang="ja-JP" altLang="en-US" b="1" dirty="0"/>
              <a:t>送信対象の</a:t>
            </a:r>
            <a:r>
              <a:rPr lang="ja-JP" altLang="en-US" b="1" dirty="0"/>
              <a:t>「</a:t>
            </a:r>
            <a:r>
              <a:rPr lang="ja-JP" altLang="ja-JP" b="1" dirty="0"/>
              <a:t>引戻し</a:t>
            </a:r>
            <a:r>
              <a:rPr lang="ja-JP" altLang="en-US" b="1" dirty="0"/>
              <a:t>」ボタン</a:t>
            </a:r>
            <a:r>
              <a:rPr kumimoji="1" lang="ja-JP" altLang="en-US" b="1" dirty="0"/>
              <a:t>をクリックします。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51255-ADB0-4DC8-BA62-9F317E8970BA}"/>
              </a:ext>
            </a:extLst>
          </p:cNvPr>
          <p:cNvSpPr/>
          <p:nvPr/>
        </p:nvSpPr>
        <p:spPr>
          <a:xfrm>
            <a:off x="7408622" y="4567753"/>
            <a:ext cx="976254" cy="573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204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D3302DB7-F4A3-4DC3-8396-59681B90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627650"/>
            <a:ext cx="3281195" cy="231509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1.2.1</a:t>
            </a:r>
            <a:r>
              <a:rPr lang="ja-JP" altLang="en-US" dirty="0">
                <a:latin typeface="メイリオ"/>
                <a:ea typeface="メイリオ"/>
              </a:rPr>
              <a:t>該当案件の</a:t>
            </a:r>
            <a:r>
              <a:rPr lang="ja-JP" altLang="ja-JP" dirty="0"/>
              <a:t>引戻し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3. </a:t>
            </a:r>
            <a:r>
              <a:rPr kumimoji="1" lang="ja-JP" altLang="en-US" b="1" dirty="0"/>
              <a:t>送信対象の</a:t>
            </a:r>
            <a:r>
              <a:rPr lang="ja-JP" altLang="en-US" b="1" dirty="0"/>
              <a:t>「</a:t>
            </a:r>
            <a:r>
              <a:rPr lang="ja-JP" altLang="ja-JP" b="1" dirty="0"/>
              <a:t>引戻し</a:t>
            </a:r>
            <a:r>
              <a:rPr lang="ja-JP" altLang="en-US" b="1" dirty="0"/>
              <a:t>」ボタン</a:t>
            </a:r>
            <a:r>
              <a:rPr kumimoji="1" lang="ja-JP" altLang="en-US" b="1" dirty="0"/>
              <a:t>をクリックします。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51255-ADB0-4DC8-BA62-9F317E8970BA}"/>
              </a:ext>
            </a:extLst>
          </p:cNvPr>
          <p:cNvSpPr/>
          <p:nvPr/>
        </p:nvSpPr>
        <p:spPr>
          <a:xfrm>
            <a:off x="436790" y="2540581"/>
            <a:ext cx="2906812" cy="652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3603E3-2611-44CD-9594-41D0C047B2BF}"/>
              </a:ext>
            </a:extLst>
          </p:cNvPr>
          <p:cNvSpPr/>
          <p:nvPr/>
        </p:nvSpPr>
        <p:spPr>
          <a:xfrm>
            <a:off x="1890196" y="3429000"/>
            <a:ext cx="671252" cy="395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4B4E42-0DF6-4720-996D-66FD9CFC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0" y="4902812"/>
            <a:ext cx="3343275" cy="58102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6A479DB3-CE68-4DE9-8B1C-29194ADE3DF3}"/>
              </a:ext>
            </a:extLst>
          </p:cNvPr>
          <p:cNvSpPr txBox="1">
            <a:spLocks/>
          </p:cNvSpPr>
          <p:nvPr/>
        </p:nvSpPr>
        <p:spPr>
          <a:xfrm>
            <a:off x="436790" y="4183212"/>
            <a:ext cx="9029475" cy="479136"/>
          </a:xfrm>
          <a:prstGeom prst="rect">
            <a:avLst/>
          </a:prstGeom>
        </p:spPr>
        <p:txBody>
          <a:bodyPr/>
          <a:lstStyle>
            <a:lvl1pPr marL="0" indent="0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/>
              <a:t>4. </a:t>
            </a:r>
            <a:r>
              <a:rPr lang="ja-JP" altLang="en-US" b="1" dirty="0"/>
              <a:t>画面の左下に、</a:t>
            </a:r>
            <a:r>
              <a:rPr lang="ja-JP" altLang="ja-JP" b="1" dirty="0"/>
              <a:t>引戻し</a:t>
            </a:r>
            <a:r>
              <a:rPr lang="ja-JP" altLang="en-US" b="1" dirty="0"/>
              <a:t>成功のメッセージが表示されます。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98500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A7AB91C-2245-4229-90B1-2E46EE87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560709"/>
            <a:ext cx="8690264" cy="432097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1.2.1</a:t>
            </a:r>
            <a:r>
              <a:rPr lang="ja-JP" altLang="en-US" dirty="0">
                <a:latin typeface="メイリオ"/>
                <a:ea typeface="メイリオ"/>
              </a:rPr>
              <a:t>該当案件の</a:t>
            </a:r>
            <a:r>
              <a:rPr lang="ja-JP" altLang="ja-JP" dirty="0"/>
              <a:t>引戻し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790" y="908050"/>
            <a:ext cx="9029475" cy="467511"/>
          </a:xfrm>
        </p:spPr>
        <p:txBody>
          <a:bodyPr/>
          <a:lstStyle/>
          <a:p>
            <a:r>
              <a:rPr kumimoji="1" lang="en-US" altLang="ja-JP" b="1" dirty="0"/>
              <a:t>5. </a:t>
            </a:r>
            <a:r>
              <a:rPr lang="ja-JP" altLang="en-US" b="1" dirty="0"/>
              <a:t>差戻成功メールが届きます。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287794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1.2.2 </a:t>
            </a:r>
            <a:r>
              <a:rPr lang="ja-JP" altLang="ja-JP" dirty="0"/>
              <a:t>引戻し</a:t>
            </a:r>
            <a:r>
              <a:rPr lang="ja-JP" altLang="en-US" dirty="0"/>
              <a:t>後再申請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1. </a:t>
            </a:r>
            <a:r>
              <a:rPr lang="ja-JP" altLang="en-US" b="1" dirty="0"/>
              <a:t>「下書き一覧」ボタン</a:t>
            </a:r>
            <a:r>
              <a:rPr kumimoji="1" lang="ja-JP" altLang="en-US" b="1" dirty="0"/>
              <a:t>をクリック</a:t>
            </a:r>
            <a:r>
              <a:rPr lang="ja-JP" altLang="en-US" b="1" dirty="0"/>
              <a:t>し、下書き一覧画面へ遷移します。</a:t>
            </a:r>
            <a:endParaRPr kumimoji="1" lang="ja-JP" altLang="en-US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084DC30-E0CF-4A95-91B6-6B0637FF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9" y="1387186"/>
            <a:ext cx="8353919" cy="470339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51255-ADB0-4DC8-BA62-9F317E8970BA}"/>
              </a:ext>
            </a:extLst>
          </p:cNvPr>
          <p:cNvSpPr/>
          <p:nvPr/>
        </p:nvSpPr>
        <p:spPr>
          <a:xfrm>
            <a:off x="524741" y="4446984"/>
            <a:ext cx="1418359" cy="348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233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A81138F-25E6-4D83-9383-DDCB18D7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572334"/>
            <a:ext cx="8189343" cy="188098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1.2.2 </a:t>
            </a:r>
            <a:r>
              <a:rPr lang="ja-JP" altLang="ja-JP" dirty="0"/>
              <a:t>引戻し</a:t>
            </a:r>
            <a:r>
              <a:rPr lang="ja-JP" altLang="en-US" dirty="0"/>
              <a:t>後再申請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2. </a:t>
            </a:r>
            <a:r>
              <a:rPr kumimoji="1" lang="ja-JP" altLang="en-US" b="1" dirty="0"/>
              <a:t>対象の案件をクリックします。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51255-ADB0-4DC8-BA62-9F317E8970BA}"/>
              </a:ext>
            </a:extLst>
          </p:cNvPr>
          <p:cNvSpPr/>
          <p:nvPr/>
        </p:nvSpPr>
        <p:spPr>
          <a:xfrm>
            <a:off x="2215520" y="2353306"/>
            <a:ext cx="4970283" cy="277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BD89B92-806C-4D91-8DEC-8D4048B0E9BB}"/>
              </a:ext>
            </a:extLst>
          </p:cNvPr>
          <p:cNvSpPr txBox="1">
            <a:spLocks/>
          </p:cNvSpPr>
          <p:nvPr/>
        </p:nvSpPr>
        <p:spPr>
          <a:xfrm>
            <a:off x="436790" y="3632652"/>
            <a:ext cx="9029475" cy="479136"/>
          </a:xfrm>
          <a:prstGeom prst="rect">
            <a:avLst/>
          </a:prstGeom>
        </p:spPr>
        <p:txBody>
          <a:bodyPr/>
          <a:lstStyle>
            <a:lvl1pPr marL="0" indent="0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kumimoji="1"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/>
              <a:t>3. </a:t>
            </a:r>
            <a:r>
              <a:rPr lang="ja-JP" altLang="en-US" b="1" dirty="0"/>
              <a:t>「再開」ボタンをクリックします。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3358AF9-C783-44F5-B747-3214F740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0" y="4111788"/>
            <a:ext cx="4273233" cy="212030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6D0A5A-0FF9-4455-831C-8C903990FE4D}"/>
              </a:ext>
            </a:extLst>
          </p:cNvPr>
          <p:cNvSpPr/>
          <p:nvPr/>
        </p:nvSpPr>
        <p:spPr>
          <a:xfrm>
            <a:off x="2466386" y="5559913"/>
            <a:ext cx="828906" cy="4872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714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49E73CF-35BB-42E5-A871-59D5A4FB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572334"/>
            <a:ext cx="7775275" cy="455949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1.2.2 </a:t>
            </a:r>
            <a:r>
              <a:rPr lang="ja-JP" altLang="ja-JP" dirty="0"/>
              <a:t>引戻し</a:t>
            </a:r>
            <a:r>
              <a:rPr lang="ja-JP" altLang="en-US" dirty="0"/>
              <a:t>後再申請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4. </a:t>
            </a:r>
            <a:r>
              <a:rPr kumimoji="1" lang="ja-JP" altLang="en-US" b="1" dirty="0"/>
              <a:t>該当案件を開き、再度申請を実施します。</a:t>
            </a:r>
          </a:p>
        </p:txBody>
      </p:sp>
    </p:spTree>
    <p:extLst>
      <p:ext uri="{BB962C8B-B14F-4D97-AF65-F5344CB8AC3E}">
        <p14:creationId xmlns:p14="http://schemas.microsoft.com/office/powerpoint/2010/main" val="666447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7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1. </a:t>
            </a:r>
            <a:r>
              <a:rPr lang="ja-JP" altLang="en-US" b="1" dirty="0"/>
              <a:t>「新規作成」ボタンを</a:t>
            </a:r>
            <a:r>
              <a:rPr kumimoji="1" lang="ja-JP" altLang="en-US" b="1" dirty="0"/>
              <a:t>クリックします。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084DC30-E0CF-4A95-91B6-6B0637FF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9" y="1387186"/>
            <a:ext cx="8353919" cy="470339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51255-ADB0-4DC8-BA62-9F317E8970BA}"/>
              </a:ext>
            </a:extLst>
          </p:cNvPr>
          <p:cNvSpPr/>
          <p:nvPr/>
        </p:nvSpPr>
        <p:spPr>
          <a:xfrm>
            <a:off x="524741" y="2883477"/>
            <a:ext cx="1418359" cy="348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72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AA41C30-B6C1-4A7E-A41B-E2DEBB60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387186"/>
            <a:ext cx="7588827" cy="464124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2. </a:t>
            </a:r>
            <a:r>
              <a:rPr lang="ja-JP" altLang="en-US" b="1" dirty="0"/>
              <a:t>「クリックしてファイルを選択してください」</a:t>
            </a:r>
            <a:r>
              <a:rPr kumimoji="1" lang="ja-JP" altLang="en-US" b="1" dirty="0"/>
              <a:t>をクリックします。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D51255-ADB0-4DC8-BA62-9F317E8970BA}"/>
              </a:ext>
            </a:extLst>
          </p:cNvPr>
          <p:cNvSpPr/>
          <p:nvPr/>
        </p:nvSpPr>
        <p:spPr>
          <a:xfrm>
            <a:off x="3309505" y="2535380"/>
            <a:ext cx="3070513" cy="2665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43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B2C38FA-2591-4D70-885B-725AA511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980202"/>
            <a:ext cx="7143416" cy="391043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3. </a:t>
            </a:r>
            <a:r>
              <a:rPr kumimoji="1" lang="ja-JP" altLang="en-US" b="1" dirty="0"/>
              <a:t>承認してほしいファイルを選択し、「開く」ボタンをクリックします。</a:t>
            </a:r>
            <a:endParaRPr kumimoji="1" lang="en-US" altLang="ja-JP" b="1" dirty="0"/>
          </a:p>
          <a:p>
            <a:r>
              <a:rPr kumimoji="1" lang="en-US" altLang="ja-JP" sz="1600" dirty="0"/>
              <a:t>※</a:t>
            </a:r>
            <a:r>
              <a:rPr kumimoji="1" lang="ja-JP" altLang="en-US" sz="1600" dirty="0"/>
              <a:t>複数ファイル同時にアップロード可能です。</a:t>
            </a:r>
            <a:endParaRPr kumimoji="1" lang="en-US" altLang="ja-JP" sz="1600" dirty="0"/>
          </a:p>
          <a:p>
            <a:r>
              <a:rPr lang="ja-JP" altLang="en-US" sz="1600" dirty="0"/>
              <a:t>　 </a:t>
            </a:r>
            <a:r>
              <a:rPr lang="en-US" altLang="ja-JP" sz="1600" dirty="0"/>
              <a:t>1</a:t>
            </a:r>
            <a:r>
              <a:rPr lang="ja-JP" altLang="en-US" sz="1600" dirty="0"/>
              <a:t>回申請に対し、最大</a:t>
            </a:r>
            <a:r>
              <a:rPr lang="en-US" altLang="ja-JP" sz="1600" dirty="0"/>
              <a:t>500MB×10</a:t>
            </a:r>
            <a:r>
              <a:rPr lang="ja-JP" altLang="en-US" sz="1600" dirty="0"/>
              <a:t>ファイルまで添付が可能です。</a:t>
            </a:r>
            <a:endParaRPr kumimoji="1" lang="ja-JP" altLang="en-US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0DB48B-5189-4A1B-96AB-85CBB9D8C180}"/>
              </a:ext>
            </a:extLst>
          </p:cNvPr>
          <p:cNvSpPr/>
          <p:nvPr/>
        </p:nvSpPr>
        <p:spPr>
          <a:xfrm>
            <a:off x="1740477" y="3237131"/>
            <a:ext cx="1896341" cy="363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12529E-7055-47E4-8A5B-902A7B97CD83}"/>
              </a:ext>
            </a:extLst>
          </p:cNvPr>
          <p:cNvSpPr/>
          <p:nvPr/>
        </p:nvSpPr>
        <p:spPr>
          <a:xfrm>
            <a:off x="6024996" y="5585107"/>
            <a:ext cx="713510" cy="242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88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5058F67-9A5B-4D0B-834A-28DA76DB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572334"/>
            <a:ext cx="5378177" cy="391426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4. </a:t>
            </a:r>
            <a:r>
              <a:rPr kumimoji="1" lang="ja-JP" altLang="en-US" b="1" dirty="0"/>
              <a:t>「プレビュー・捺印へ」ボタンをクリックます。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0DB48B-5189-4A1B-96AB-85CBB9D8C180}"/>
              </a:ext>
            </a:extLst>
          </p:cNvPr>
          <p:cNvSpPr/>
          <p:nvPr/>
        </p:nvSpPr>
        <p:spPr>
          <a:xfrm>
            <a:off x="1366404" y="4655126"/>
            <a:ext cx="2218460" cy="630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73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80CF9E7-8EDB-4FAF-ADB7-7BB7D89C7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90" y="1861453"/>
            <a:ext cx="7746423" cy="392719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5. </a:t>
            </a:r>
            <a:r>
              <a:rPr kumimoji="1" lang="ja-JP" altLang="en-US" b="1" dirty="0"/>
              <a:t>対象ファイルを選択し、印鑑を選択し、捺印箇所を</a:t>
            </a:r>
            <a:r>
              <a:rPr lang="ja-JP" altLang="en-US" b="1" dirty="0">
                <a:solidFill>
                  <a:srgbClr val="FF0000"/>
                </a:solidFill>
              </a:rPr>
              <a:t>ダブル</a:t>
            </a:r>
            <a:r>
              <a:rPr kumimoji="1" lang="ja-JP" altLang="en-US" b="1" dirty="0">
                <a:solidFill>
                  <a:srgbClr val="FF0000"/>
                </a:solidFill>
              </a:rPr>
              <a:t>クリック</a:t>
            </a:r>
            <a:r>
              <a:rPr kumimoji="1" lang="ja-JP" altLang="en-US" b="1" dirty="0"/>
              <a:t>します。</a:t>
            </a:r>
            <a:endParaRPr kumimoji="1" lang="en-US" altLang="ja-JP" b="1" dirty="0"/>
          </a:p>
          <a:p>
            <a:r>
              <a:rPr kumimoji="1" lang="en-US" altLang="ja-JP" sz="1600" dirty="0"/>
              <a:t>     ※</a:t>
            </a:r>
            <a:r>
              <a:rPr kumimoji="1" lang="ja-JP" altLang="en-US" sz="1600" dirty="0"/>
              <a:t>申請者捺印必須</a:t>
            </a:r>
            <a:r>
              <a:rPr lang="ja-JP" altLang="en-US" sz="1600" dirty="0"/>
              <a:t>です。捺印１回のみ可能です。</a:t>
            </a:r>
            <a:endParaRPr kumimoji="1" lang="ja-JP" altLang="en-US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0DB48B-5189-4A1B-96AB-85CBB9D8C180}"/>
              </a:ext>
            </a:extLst>
          </p:cNvPr>
          <p:cNvSpPr/>
          <p:nvPr/>
        </p:nvSpPr>
        <p:spPr>
          <a:xfrm>
            <a:off x="6634595" y="3194513"/>
            <a:ext cx="696191" cy="7002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1FB891-40FE-4BC8-AE5B-11842AE9FEAC}"/>
              </a:ext>
            </a:extLst>
          </p:cNvPr>
          <p:cNvSpPr/>
          <p:nvPr/>
        </p:nvSpPr>
        <p:spPr>
          <a:xfrm>
            <a:off x="4625686" y="2685954"/>
            <a:ext cx="611332" cy="630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3F1B56-D687-4330-BC56-908C778F3DAD}"/>
              </a:ext>
            </a:extLst>
          </p:cNvPr>
          <p:cNvSpPr/>
          <p:nvPr/>
        </p:nvSpPr>
        <p:spPr>
          <a:xfrm>
            <a:off x="656359" y="2432513"/>
            <a:ext cx="912668" cy="1249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0BFB2B-E6B0-4B93-AAAF-B90DBC351164}"/>
              </a:ext>
            </a:extLst>
          </p:cNvPr>
          <p:cNvSpPr txBox="1"/>
          <p:nvPr/>
        </p:nvSpPr>
        <p:spPr>
          <a:xfrm>
            <a:off x="862445" y="3141424"/>
            <a:ext cx="400050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BB9DA6-6600-4508-A565-3DC61E6EBF5F}"/>
              </a:ext>
            </a:extLst>
          </p:cNvPr>
          <p:cNvSpPr txBox="1"/>
          <p:nvPr/>
        </p:nvSpPr>
        <p:spPr>
          <a:xfrm>
            <a:off x="6194713" y="3107458"/>
            <a:ext cx="400050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9E2AA3F-4FC3-4831-B24C-7637BF7B925A}"/>
              </a:ext>
            </a:extLst>
          </p:cNvPr>
          <p:cNvSpPr txBox="1"/>
          <p:nvPr/>
        </p:nvSpPr>
        <p:spPr>
          <a:xfrm>
            <a:off x="4185804" y="2814857"/>
            <a:ext cx="400050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420502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1875187-EDAC-4B42-8CCB-C0F247F7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62" y="1567077"/>
            <a:ext cx="5425988" cy="2251581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b="1" dirty="0"/>
              <a:t>※</a:t>
            </a:r>
            <a:r>
              <a:rPr kumimoji="1" lang="ja-JP" altLang="en-US" b="1" dirty="0"/>
              <a:t>捺印をやり直したい場合、「元に戻す」ボタンをクリックします。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1FB891-40FE-4BC8-AE5B-11842AE9FEAC}"/>
              </a:ext>
            </a:extLst>
          </p:cNvPr>
          <p:cNvSpPr/>
          <p:nvPr/>
        </p:nvSpPr>
        <p:spPr>
          <a:xfrm>
            <a:off x="4490863" y="1522268"/>
            <a:ext cx="611332" cy="439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A98EC41-90D4-49E3-B29A-2990D53EF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22" y="2695423"/>
            <a:ext cx="6045777" cy="3205434"/>
          </a:xfrm>
          <a:prstGeom prst="rect">
            <a:avLst/>
          </a:prstGeom>
          <a:ln w="28575">
            <a:solidFill>
              <a:srgbClr val="000000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0DB48B-5189-4A1B-96AB-85CBB9D8C180}"/>
              </a:ext>
            </a:extLst>
          </p:cNvPr>
          <p:cNvSpPr/>
          <p:nvPr/>
        </p:nvSpPr>
        <p:spPr>
          <a:xfrm>
            <a:off x="5770732" y="3818658"/>
            <a:ext cx="519546" cy="483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146C14E-D3E9-4C8F-8BC5-E20742EA52C5}"/>
              </a:ext>
            </a:extLst>
          </p:cNvPr>
          <p:cNvSpPr/>
          <p:nvPr/>
        </p:nvSpPr>
        <p:spPr>
          <a:xfrm>
            <a:off x="2546086" y="2069521"/>
            <a:ext cx="519546" cy="4837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上向き折線 12">
            <a:extLst>
              <a:ext uri="{FF2B5EF4-FFF2-40B4-BE49-F238E27FC236}">
                <a16:creationId xmlns:a16="http://schemas.microsoft.com/office/drawing/2014/main" id="{64588DE3-C93F-4D76-9AE0-F661617175A2}"/>
              </a:ext>
            </a:extLst>
          </p:cNvPr>
          <p:cNvSpPr/>
          <p:nvPr/>
        </p:nvSpPr>
        <p:spPr>
          <a:xfrm rot="5400000">
            <a:off x="3049282" y="2279171"/>
            <a:ext cx="1806710" cy="2623391"/>
          </a:xfrm>
          <a:prstGeom prst="bentUpArrow">
            <a:avLst>
              <a:gd name="adj1" fmla="val 25000"/>
              <a:gd name="adj2" fmla="val 24107"/>
              <a:gd name="adj3" fmla="val 25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94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C9FFB36-3B04-4596-ADC8-4A634A39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9" y="1861454"/>
            <a:ext cx="8869136" cy="311925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0099-C07C-4793-850E-E658B769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/>
                <a:ea typeface="メイリオ"/>
              </a:rPr>
              <a:t>1.1</a:t>
            </a:r>
            <a:r>
              <a:rPr lang="ja-JP" altLang="en-US" dirty="0">
                <a:latin typeface="メイリオ"/>
                <a:ea typeface="メイリオ"/>
              </a:rPr>
              <a:t> 申請手順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E57CC-DE7B-488A-B7F2-969F4FCB7F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790" y="908050"/>
            <a:ext cx="9029475" cy="722902"/>
          </a:xfrm>
        </p:spPr>
        <p:txBody>
          <a:bodyPr/>
          <a:lstStyle/>
          <a:p>
            <a:r>
              <a:rPr kumimoji="1" lang="en-US" altLang="ja-JP" b="1" dirty="0"/>
              <a:t>6. </a:t>
            </a:r>
            <a:r>
              <a:rPr kumimoji="1" lang="ja-JP" altLang="en-US" b="1" dirty="0"/>
              <a:t>対象ファイルを選択し、「テキスト」を選択し</a:t>
            </a:r>
            <a:r>
              <a:rPr lang="ja-JP" altLang="en-US" b="1" dirty="0"/>
              <a:t>、テキスト箇所</a:t>
            </a:r>
            <a:r>
              <a:rPr kumimoji="1" lang="ja-JP" altLang="en-US" b="1" dirty="0"/>
              <a:t>を</a:t>
            </a:r>
            <a:r>
              <a:rPr kumimoji="1" lang="ja-JP" altLang="en-US" b="1" dirty="0">
                <a:solidFill>
                  <a:srgbClr val="FF0000"/>
                </a:solidFill>
              </a:rPr>
              <a:t>クリック</a:t>
            </a:r>
            <a:r>
              <a:rPr kumimoji="1" lang="ja-JP" altLang="en-US" b="1" dirty="0"/>
              <a:t>し、テキスト内容を追加します。</a:t>
            </a:r>
            <a:endParaRPr kumimoji="1" lang="ja-JP" altLang="en-US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0DB48B-5189-4A1B-96AB-85CBB9D8C180}"/>
              </a:ext>
            </a:extLst>
          </p:cNvPr>
          <p:cNvSpPr/>
          <p:nvPr/>
        </p:nvSpPr>
        <p:spPr>
          <a:xfrm>
            <a:off x="7575611" y="4137489"/>
            <a:ext cx="628846" cy="603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1FB891-40FE-4BC8-AE5B-11842AE9FEAC}"/>
              </a:ext>
            </a:extLst>
          </p:cNvPr>
          <p:cNvSpPr/>
          <p:nvPr/>
        </p:nvSpPr>
        <p:spPr>
          <a:xfrm>
            <a:off x="5399424" y="2863969"/>
            <a:ext cx="611332" cy="523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3F1B56-D687-4330-BC56-908C778F3DAD}"/>
              </a:ext>
            </a:extLst>
          </p:cNvPr>
          <p:cNvSpPr/>
          <p:nvPr/>
        </p:nvSpPr>
        <p:spPr>
          <a:xfrm>
            <a:off x="600075" y="2375320"/>
            <a:ext cx="814657" cy="980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0BFB2B-E6B0-4B93-AAAF-B90DBC351164}"/>
              </a:ext>
            </a:extLst>
          </p:cNvPr>
          <p:cNvSpPr txBox="1"/>
          <p:nvPr/>
        </p:nvSpPr>
        <p:spPr>
          <a:xfrm>
            <a:off x="801775" y="2921091"/>
            <a:ext cx="400050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BB9DA6-6600-4508-A565-3DC61E6EBF5F}"/>
              </a:ext>
            </a:extLst>
          </p:cNvPr>
          <p:cNvSpPr txBox="1"/>
          <p:nvPr/>
        </p:nvSpPr>
        <p:spPr>
          <a:xfrm>
            <a:off x="8204457" y="4066609"/>
            <a:ext cx="400050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9E2AA3F-4FC3-4831-B24C-7637BF7B925A}"/>
              </a:ext>
            </a:extLst>
          </p:cNvPr>
          <p:cNvSpPr txBox="1"/>
          <p:nvPr/>
        </p:nvSpPr>
        <p:spPr>
          <a:xfrm>
            <a:off x="5399424" y="2482612"/>
            <a:ext cx="400050" cy="37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883860652"/>
      </p:ext>
    </p:extLst>
  </p:cSld>
  <p:clrMapOvr>
    <a:masterClrMapping/>
  </p:clrMapOvr>
</p:sld>
</file>

<file path=ppt/theme/theme1.xml><?xml version="1.0" encoding="utf-8"?>
<a:theme xmlns:a="http://schemas.openxmlformats.org/drawingml/2006/main" name="プレゼンテーションテンプレート2017">
  <a:themeElements>
    <a:clrScheme name="NTT DATA COLOR MASTER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メイリオ">
      <a:majorFont>
        <a:latin typeface="Century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" id="{CCA8A541-2698-4A9D-BC68-B7F49E04AF25}" vid="{2B358330-BE53-4190-AD66-FF992ACE0BD8}"/>
    </a:ext>
  </a:extLst>
</a:theme>
</file>

<file path=ppt/theme/theme2.xml><?xml version="1.0" encoding="utf-8"?>
<a:theme xmlns:a="http://schemas.openxmlformats.org/drawingml/2006/main" name="レイアウト">
  <a:themeElements>
    <a:clrScheme name="NTT DATA Image Colors">
      <a:dk1>
        <a:srgbClr val="404040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Recommended Typeface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【更新】Presentation_Template_A4_JP.pptx" id="{C79EEFC4-E47D-4EA6-B811-F3E7DFB6683D}" vid="{B80BD473-4C15-47AC-A44C-C3BFDFAB767F}"/>
    </a:ext>
  </a:extLst>
</a:theme>
</file>

<file path=ppt/theme/theme3.xml><?xml version="1.0" encoding="utf-8"?>
<a:theme xmlns:a="http://schemas.openxmlformats.org/drawingml/2006/main" name="コンテンツ_Light">
  <a:themeElements>
    <a:clrScheme name="NTTDATA_color">
      <a:dk1>
        <a:srgbClr val="000000"/>
      </a:dk1>
      <a:lt1>
        <a:srgbClr val="FFFFFF"/>
      </a:lt1>
      <a:dk2>
        <a:srgbClr val="0080B1"/>
      </a:dk2>
      <a:lt2>
        <a:srgbClr val="D76B00"/>
      </a:lt2>
      <a:accent1>
        <a:srgbClr val="6785C1"/>
      </a:accent1>
      <a:accent2>
        <a:srgbClr val="070F26"/>
      </a:accent2>
      <a:accent3>
        <a:srgbClr val="E6B600"/>
      </a:accent3>
      <a:accent4>
        <a:srgbClr val="BC4328"/>
      </a:accent4>
      <a:accent5>
        <a:srgbClr val="00B176"/>
      </a:accent5>
      <a:accent6>
        <a:srgbClr val="8246AF"/>
      </a:accent6>
      <a:hlink>
        <a:srgbClr val="0000FF"/>
      </a:hlink>
      <a:folHlink>
        <a:srgbClr val="800080"/>
      </a:folHlink>
    </a:clrScheme>
    <a:fontScheme name="NTTデータ様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10000"/>
            <a:lumOff val="90000"/>
          </a:schemeClr>
        </a:solidFill>
        <a:ln w="3175">
          <a:solidFill>
            <a:schemeClr val="tx1"/>
          </a:solidFill>
        </a:ln>
        <a:effectLst/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 algn="l" defTabSz="288000">
          <a:defRPr kumimoji="1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A4_JP.potx" id="{6845A476-5EA4-41A4-85D2-47CAAA1599C7}" vid="{5BAAD99F-D796-4AA7-BEDD-0DE725BAE44E}"/>
    </a:ext>
  </a:extLst>
</a:theme>
</file>

<file path=ppt/theme/theme4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DDS_PostgreSQLタスク_20211109_打ち合わせ後</Template>
  <TotalTime>4011</TotalTime>
  <Words>699</Words>
  <Application>Microsoft Office PowerPoint</Application>
  <PresentationFormat>A4 210 x 297 mm</PresentationFormat>
  <Paragraphs>74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28</vt:i4>
      </vt:variant>
    </vt:vector>
  </HeadingPairs>
  <TitlesOfParts>
    <vt:vector size="37" baseType="lpstr">
      <vt:lpstr>HGPGothicE</vt:lpstr>
      <vt:lpstr>HGP創英角ｺﾞｼｯｸUB</vt:lpstr>
      <vt:lpstr>Meiryo UI</vt:lpstr>
      <vt:lpstr>メイリオ</vt:lpstr>
      <vt:lpstr>Yu Gothic</vt:lpstr>
      <vt:lpstr>Arial</vt:lpstr>
      <vt:lpstr>プレゼンテーションテンプレート2017</vt:lpstr>
      <vt:lpstr>レイアウト</vt:lpstr>
      <vt:lpstr>コンテンツ_Light</vt:lpstr>
      <vt:lpstr>PowerPoint プレゼンテーション</vt:lpstr>
      <vt:lpstr>1.1 申請手順</vt:lpstr>
      <vt:lpstr>1.1 申請手順</vt:lpstr>
      <vt:lpstr>1.1 申請手順</vt:lpstr>
      <vt:lpstr>1.1 申請手順</vt:lpstr>
      <vt:lpstr>1.1 申請手順</vt:lpstr>
      <vt:lpstr>1.1 申請手順</vt:lpstr>
      <vt:lpstr>1.1 申請手順</vt:lpstr>
      <vt:lpstr>1.1 申請手順</vt:lpstr>
      <vt:lpstr>1.1 申請手順</vt:lpstr>
      <vt:lpstr>1.1 申請手順</vt:lpstr>
      <vt:lpstr>1.1 申請手順</vt:lpstr>
      <vt:lpstr>1.1 申請手順</vt:lpstr>
      <vt:lpstr>1.1 申請手順</vt:lpstr>
      <vt:lpstr>1.1 申請手順</vt:lpstr>
      <vt:lpstr>1.1 申請手順</vt:lpstr>
      <vt:lpstr>1.1 申請手順</vt:lpstr>
      <vt:lpstr>1.1 申請手順</vt:lpstr>
      <vt:lpstr>1.1 申請手順</vt:lpstr>
      <vt:lpstr>1.2 引戻し手順</vt:lpstr>
      <vt:lpstr>1.2.1 該当案件の引戻し</vt:lpstr>
      <vt:lpstr>1.2.1該当案件の引戻し</vt:lpstr>
      <vt:lpstr>1.2.1該当案件の引戻し</vt:lpstr>
      <vt:lpstr>1.2.1該当案件の引戻し</vt:lpstr>
      <vt:lpstr>1.2.2 引戻し後再申請</vt:lpstr>
      <vt:lpstr>1.2.2 引戻し後再申請</vt:lpstr>
      <vt:lpstr>1.2.2 引戻し後再申請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移行タスク（PostgreSQLバージョンアップ）</dc:title>
  <dc:creator>常田　紘</dc:creator>
  <cp:lastModifiedBy>土屋 昇大/TSUCHIYA, TAKAHIRO (smis)</cp:lastModifiedBy>
  <cp:revision>789</cp:revision>
  <cp:lastPrinted>2020-03-12T02:40:19Z</cp:lastPrinted>
  <dcterms:created xsi:type="dcterms:W3CDTF">2022-01-12T04:08:17Z</dcterms:created>
  <dcterms:modified xsi:type="dcterms:W3CDTF">2023-06-13T02:22:38Z</dcterms:modified>
  <cp:version>1.4</cp:version>
</cp:coreProperties>
</file>