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  <p:sldMasterId id="2147483685" r:id="rId2"/>
    <p:sldMasterId id="2147483704" r:id="rId3"/>
  </p:sldMasterIdLst>
  <p:notesMasterIdLst>
    <p:notesMasterId r:id="rId24"/>
  </p:notesMasterIdLst>
  <p:handoutMasterIdLst>
    <p:handoutMasterId r:id="rId25"/>
  </p:handoutMasterIdLst>
  <p:sldIdLst>
    <p:sldId id="365" r:id="rId4"/>
    <p:sldId id="312" r:id="rId5"/>
    <p:sldId id="370" r:id="rId6"/>
    <p:sldId id="301" r:id="rId7"/>
    <p:sldId id="302" r:id="rId8"/>
    <p:sldId id="303" r:id="rId9"/>
    <p:sldId id="304" r:id="rId10"/>
    <p:sldId id="376" r:id="rId11"/>
    <p:sldId id="373" r:id="rId12"/>
    <p:sldId id="375" r:id="rId13"/>
    <p:sldId id="372" r:id="rId14"/>
    <p:sldId id="305" r:id="rId15"/>
    <p:sldId id="371" r:id="rId16"/>
    <p:sldId id="313" r:id="rId17"/>
    <p:sldId id="314" r:id="rId18"/>
    <p:sldId id="315" r:id="rId19"/>
    <p:sldId id="316" r:id="rId20"/>
    <p:sldId id="317" r:id="rId21"/>
    <p:sldId id="318" r:id="rId22"/>
    <p:sldId id="353" r:id="rId23"/>
  </p:sldIdLst>
  <p:sldSz cx="9906000" cy="6858000" type="A4"/>
  <p:notesSz cx="6807200" cy="9939338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E20000"/>
    <a:srgbClr val="D3D9E9"/>
    <a:srgbClr val="EBEDF4"/>
    <a:srgbClr val="FF0066"/>
    <a:srgbClr val="CCFFCC"/>
    <a:srgbClr val="49D76B"/>
    <a:srgbClr val="FFDC5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 snapToObjects="1">
      <p:cViewPr varScale="1">
        <p:scale>
          <a:sx n="106" d="100"/>
          <a:sy n="106" d="100"/>
        </p:scale>
        <p:origin x="141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2B2F6D-705F-4251-969F-C7502713D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44713" y="908049"/>
            <a:ext cx="7272000" cy="5544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目次の入力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66" y="6504431"/>
            <a:ext cx="1159714" cy="295200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6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z="2400" spc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226468" marR="0" lvl="0" indent="-226468" defTabSz="60955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03400"/>
            <a:ext cx="9906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2605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906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377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コンテンツ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Corporation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106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43778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79862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39317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98295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709081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78142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491" y="164693"/>
            <a:ext cx="4290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4FB84B0-3BCF-114D-8BC7-C7AEA4D47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953000" cy="6858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4492" y="692151"/>
            <a:ext cx="4290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81242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2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80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defRPr kumimoji="1" lang="ja-JP" altLang="en-US" sz="2400" b="1" i="0" kern="1200" spc="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4520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裏表紙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4FF6A16-F5C4-A048-99C5-15D83AF2C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1"/>
            <a:ext cx="5876441" cy="53340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87C11E-7CAE-DE4D-983E-6D6ACDD5DD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654025" y="2693505"/>
            <a:ext cx="3488636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5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AD4885B-2DFA-D04D-AE48-F73602DA6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490" y="689356"/>
            <a:ext cx="9243021" cy="363157"/>
          </a:xfrm>
          <a:prstGeom prst="rect">
            <a:avLst/>
          </a:prstGeom>
        </p:spPr>
        <p:txBody>
          <a:bodyPr tIns="46800" anchor="ctr" anchorCtr="0">
            <a:noAutofit/>
          </a:bodyPr>
          <a:lstStyle>
            <a:lvl1pPr>
              <a:defRPr lang="en-US" sz="2000" b="1" spc="0" baseline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70" marR="0" lvl="0" indent="-22647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lang="ja-JP" altLang="en-US"/>
              <a:t>［サブタイトル］</a:t>
            </a:r>
            <a:endParaRPr lang="en-US" dirty="0"/>
          </a:p>
        </p:txBody>
      </p:sp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C1BF904A-EDA9-CB42-9930-B694DF35C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1160463"/>
            <a:ext cx="9243021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6733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663">
          <p15:clr>
            <a:srgbClr val="FBAE40"/>
          </p15:clr>
        </p15:guide>
        <p15:guide id="4" orient="horz" pos="73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F77EE-9DF9-8847-B74D-DAE7D40F8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AB5C0-48AC-A342-8863-43A853452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692151"/>
            <a:ext cx="9242425" cy="648970"/>
          </a:xfrm>
        </p:spPr>
        <p:txBody>
          <a:bodyPr/>
          <a:lstStyle/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96146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491" y="164693"/>
            <a:ext cx="4290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4FB84B0-3BCF-114D-8BC7-C7AEA4D47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953000" cy="6858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4492" y="692151"/>
            <a:ext cx="4290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4061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91" y="3700676"/>
            <a:ext cx="9243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40AB3A-033A-AD4A-9002-9D106C05D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3429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4221163"/>
            <a:ext cx="9243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8855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19961-5548-2B4E-BD0D-4ACCD3AE2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/>
              <a:t>○○○○御中</a:t>
            </a:r>
          </a:p>
        </p:txBody>
      </p:sp>
      <p:sp>
        <p:nvSpPr>
          <p:cNvPr id="19" name="テキスト プレースホルダー 16">
            <a:extLst>
              <a:ext uri="{FF2B5EF4-FFF2-40B4-BE49-F238E27FC236}">
                <a16:creationId xmlns:a16="http://schemas.microsoft.com/office/drawing/2014/main" id="{47340356-B783-6446-8D9A-6EF4BFF335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490" y="3500439"/>
            <a:ext cx="7371457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19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20" name="テキスト プレースホルダー 18">
            <a:extLst>
              <a:ext uri="{FF2B5EF4-FFF2-40B4-BE49-F238E27FC236}">
                <a16:creationId xmlns:a16="http://schemas.microsoft.com/office/drawing/2014/main" id="{3F03B199-914F-264B-B9D3-B848035430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5882358"/>
            <a:ext cx="7371456" cy="786730"/>
          </a:xfrm>
          <a:prstGeom prst="rect">
            <a:avLst/>
          </a:prstGeom>
        </p:spPr>
        <p:txBody>
          <a:bodyPr lIns="0" rIns="0"/>
          <a:lstStyle>
            <a:lvl1pPr>
              <a:defRPr sz="113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2022</a:t>
            </a:r>
            <a:r>
              <a:rPr kumimoji="1" lang="ja-JP" altLang="en-US"/>
              <a:t>年 ○月 ○日</a:t>
            </a:r>
          </a:p>
          <a:p>
            <a:pPr lvl="0"/>
            <a:r>
              <a:rPr kumimoji="1" lang="ja-JP" altLang="en-US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/>
              <a:t>データ ○○○○○○</a:t>
            </a:r>
          </a:p>
          <a:p>
            <a:pPr lvl="0"/>
            <a:r>
              <a:rPr kumimoji="1" lang="ja-JP" altLang="en-US"/>
              <a:t>○○○○○○○○○○○○○○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1C8481-7D27-A74E-9740-DD4483246E71}"/>
              </a:ext>
            </a:extLst>
          </p:cNvPr>
          <p:cNvSpPr/>
          <p:nvPr userDrawn="1"/>
        </p:nvSpPr>
        <p:spPr>
          <a:xfrm>
            <a:off x="0" y="1"/>
            <a:ext cx="9906000" cy="2712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8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657321-400C-D543-A8BD-209640302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160" y="1"/>
            <a:ext cx="3300840" cy="2712627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D4B3021D-359E-4EE2-BCEB-3478FDBEB946}"/>
              </a:ext>
            </a:extLst>
          </p:cNvPr>
          <p:cNvSpPr txBox="1">
            <a:spLocks/>
          </p:cNvSpPr>
          <p:nvPr userDrawn="1"/>
        </p:nvSpPr>
        <p:spPr>
          <a:xfrm>
            <a:off x="331490" y="164693"/>
            <a:ext cx="9243021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92500" lnSpcReduction="10000"/>
          </a:bodyPr>
          <a:lstStyle>
            <a:lvl1pPr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0" kern="1200" spc="0" baseline="0">
                <a:solidFill>
                  <a:schemeClr val="tx1"/>
                </a:solidFill>
                <a:latin typeface="+mj-ea"/>
                <a:ea typeface="+mj-ea"/>
                <a:cs typeface="HGPGothicE" charset="-128"/>
              </a:defRPr>
            </a:lvl1pPr>
            <a:lvl2pPr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609559"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1219118"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828676"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2438234" algn="l" defTabSz="609559" rtl="0" eaLnBrk="1" fontAlgn="base" hangingPunct="1">
              <a:spcBef>
                <a:spcPct val="0"/>
              </a:spcBef>
              <a:spcAft>
                <a:spcPct val="0"/>
              </a:spcAft>
              <a:defRPr kumimoji="1" sz="2667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ja-JP" altLang="en-US"/>
              <a:t>○○○○御中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ADC808C-657F-4E89-B7DD-4CCD293774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491" y="3500439"/>
            <a:ext cx="6259611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19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18" name="テキスト プレースホルダー 18">
            <a:extLst>
              <a:ext uri="{FF2B5EF4-FFF2-40B4-BE49-F238E27FC236}">
                <a16:creationId xmlns:a16="http://schemas.microsoft.com/office/drawing/2014/main" id="{00DA0576-3600-45B0-B1D5-94483E980E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491" y="5882358"/>
            <a:ext cx="6259611" cy="786730"/>
          </a:xfrm>
          <a:prstGeom prst="rect">
            <a:avLst/>
          </a:prstGeom>
        </p:spPr>
        <p:txBody>
          <a:bodyPr lIns="0" rIns="0"/>
          <a:lstStyle>
            <a:lvl1pPr>
              <a:defRPr sz="113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2022</a:t>
            </a:r>
            <a:r>
              <a:rPr kumimoji="1" lang="ja-JP" altLang="en-US"/>
              <a:t>年 ○月 ○日</a:t>
            </a:r>
          </a:p>
          <a:p>
            <a:pPr lvl="0"/>
            <a:r>
              <a:rPr kumimoji="1" lang="ja-JP" altLang="en-US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/>
              <a:t>データ ○○○○○○</a:t>
            </a:r>
          </a:p>
          <a:p>
            <a:pPr lvl="0"/>
            <a:r>
              <a:rPr kumimoji="1" lang="ja-JP" altLang="en-US"/>
              <a:t>○○○○○○○○○○○○○○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10D0C7C-4B03-4DC0-9511-1C29585FFD51}"/>
              </a:ext>
            </a:extLst>
          </p:cNvPr>
          <p:cNvSpPr/>
          <p:nvPr userDrawn="1"/>
        </p:nvSpPr>
        <p:spPr>
          <a:xfrm>
            <a:off x="0" y="1"/>
            <a:ext cx="9906000" cy="2712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8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E1B628F-A270-44AC-81E4-357103F34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160" y="1"/>
            <a:ext cx="3300840" cy="271262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27E4D7E-26CC-4021-A7B7-AACE152406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2124" y="5880320"/>
            <a:ext cx="1442385" cy="4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733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86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/>
        </p:nvCxnSpPr>
        <p:spPr>
          <a:xfrm>
            <a:off x="4951711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171" y="1066800"/>
            <a:ext cx="4272092" cy="5029200"/>
          </a:xfrm>
          <a:prstGeom prst="rect">
            <a:avLst/>
          </a:prstGeom>
        </p:spPr>
        <p:txBody>
          <a:bodyPr/>
          <a:lstStyle>
            <a:lvl1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36161" y="1066800"/>
            <a:ext cx="4272092" cy="5029200"/>
          </a:xfrm>
          <a:prstGeom prst="rect">
            <a:avLst/>
          </a:prstGeom>
        </p:spPr>
        <p:txBody>
          <a:bodyPr/>
          <a:lstStyle>
            <a:lvl1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6772842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/>
        </p:nvCxnSpPr>
        <p:spPr>
          <a:xfrm>
            <a:off x="3400301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/>
        </p:nvCxnSpPr>
        <p:spPr>
          <a:xfrm>
            <a:off x="650569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476867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582259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142534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/>
        </p:nvCxnSpPr>
        <p:spPr>
          <a:xfrm>
            <a:off x="438563" y="2763043"/>
            <a:ext cx="904288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/>
        </p:nvCxnSpPr>
        <p:spPr>
          <a:xfrm>
            <a:off x="438563" y="4399756"/>
            <a:ext cx="904288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0396" y="1219203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0396" y="2855918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0396" y="4492632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8486847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918" y="781882"/>
            <a:ext cx="9618235" cy="381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ja-JP" altLang="en-US" dirty="0"/>
              <a:t>［サブタイトル］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5739" y="1447800"/>
            <a:ext cx="9534523" cy="4648200"/>
          </a:xfrm>
          <a:prstGeom prst="rect">
            <a:avLst/>
          </a:prstGeom>
        </p:spPr>
        <p:txBody>
          <a:bodyPr/>
          <a:lstStyle>
            <a:lvl1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22437400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/>
        </p:nvSpPr>
        <p:spPr bwMode="gray">
          <a:xfrm>
            <a:off x="3299421" y="1676400"/>
            <a:ext cx="3304581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801">
              <a:latin typeface="+mn-lt"/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676400"/>
            <a:ext cx="3299420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ja-JP" altLang="en-US" dirty="0"/>
              <a:t>画像を挿入</a:t>
            </a:r>
            <a:endParaRPr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04001" y="1676400"/>
            <a:ext cx="3299420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ja-JP" altLang="en-US" dirty="0"/>
              <a:t>画像を挿入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65810" y="3114222"/>
            <a:ext cx="29718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 dirty="0"/>
              <a:t>見出し</a:t>
            </a:r>
            <a:endParaRPr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465810" y="3962400"/>
            <a:ext cx="29718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 dirty="0"/>
              <a:t>テキストの入力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705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906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4201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9" r:id="rId18"/>
    <p:sldLayoutId id="2147483710" r:id="rId19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0" y="164693"/>
            <a:ext cx="9243021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91" y="692150"/>
            <a:ext cx="9252068" cy="5797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C0FE39-FF8A-854D-B052-AD48F672F869}"/>
              </a:ext>
            </a:extLst>
          </p:cNvPr>
          <p:cNvSpPr txBox="1"/>
          <p:nvPr userDrawn="1"/>
        </p:nvSpPr>
        <p:spPr>
          <a:xfrm>
            <a:off x="5931295" y="6623438"/>
            <a:ext cx="1713611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+mn-lt"/>
                <a:cs typeface="Meiryo UI" pitchFamily="50" charset="-128"/>
              </a:rPr>
              <a:t>© 2022 NTT DATA SMIS Corporation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E0AB67B-3BB7-D24C-B6E4-8AEC718F26B0}"/>
              </a:ext>
            </a:extLst>
          </p:cNvPr>
          <p:cNvCxnSpPr>
            <a:cxnSpLocks/>
          </p:cNvCxnSpPr>
          <p:nvPr userDrawn="1"/>
        </p:nvCxnSpPr>
        <p:spPr>
          <a:xfrm>
            <a:off x="7820324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419A274F-C600-0040-8334-12E71497BD0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1572" y="6600825"/>
            <a:ext cx="920819" cy="234560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408FE47-3BFF-0A42-8F48-D66777FF6E91}"/>
              </a:ext>
            </a:extLst>
          </p:cNvPr>
          <p:cNvCxnSpPr>
            <a:cxnSpLocks/>
          </p:cNvCxnSpPr>
          <p:nvPr userDrawn="1"/>
        </p:nvCxnSpPr>
        <p:spPr>
          <a:xfrm>
            <a:off x="9083638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FAFC4E-F3F0-D947-B10D-2319BEB244D1}"/>
              </a:ext>
            </a:extLst>
          </p:cNvPr>
          <p:cNvSpPr txBox="1"/>
          <p:nvPr userDrawn="1"/>
        </p:nvSpPr>
        <p:spPr>
          <a:xfrm>
            <a:off x="9147003" y="6590696"/>
            <a:ext cx="43656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kumimoji="0" lang="en-US" altLang="ja-JP" sz="1100" dirty="0">
              <a:solidFill>
                <a:schemeClr val="tx1"/>
              </a:solidFill>
              <a:latin typeface="+mn-lt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5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11" r:id="rId5"/>
  </p:sldLayoutIdLst>
  <p:hf hdr="0" ftr="0" dt="0"/>
  <p:txStyles>
    <p:titleStyle>
      <a:lvl1pPr algn="l" defTabSz="609559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9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8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76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34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360002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2pPr>
      <a:lvl3pPr marL="540004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3pPr>
      <a:lvl4pPr marL="720005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4pPr>
      <a:lvl5pPr marL="900006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5pPr>
      <a:lvl6pPr marL="3352570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0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88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46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8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6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4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2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1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08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67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9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pos="3121">
          <p15:clr>
            <a:srgbClr val="F26B43"/>
          </p15:clr>
        </p15:guide>
        <p15:guide id="8" pos="6031">
          <p15:clr>
            <a:srgbClr val="F26B43"/>
          </p15:clr>
        </p15:guide>
        <p15:guide id="9" orient="horz" pos="4088">
          <p15:clr>
            <a:srgbClr val="F26B43"/>
          </p15:clr>
        </p15:guide>
        <p15:guide id="10" orient="horz" pos="368">
          <p15:clr>
            <a:srgbClr val="F26B43"/>
          </p15:clr>
        </p15:guide>
        <p15:guide id="11" orient="horz" pos="4269">
          <p15:clr>
            <a:srgbClr val="F26B43"/>
          </p15:clr>
        </p15:guide>
        <p15:guide id="12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F74E5BE4-0518-4B34-9C1F-E36DBECED2FB}"/>
              </a:ext>
            </a:extLst>
          </p:cNvPr>
          <p:cNvSpPr txBox="1">
            <a:spLocks/>
          </p:cNvSpPr>
          <p:nvPr/>
        </p:nvSpPr>
        <p:spPr>
          <a:xfrm>
            <a:off x="331491" y="188912"/>
            <a:ext cx="1786066" cy="2922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tIns="38025" bIns="38025">
            <a:spAutoFit/>
          </a:bodyPr>
          <a:lstStyle>
            <a:lvl1pPr marL="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/>
              <a:t>情 報 種 別 ： 秘密（関係者限り）</a:t>
            </a:r>
            <a:br>
              <a:rPr lang="ja-JP" altLang="en-US" sz="700" dirty="0"/>
            </a:br>
            <a:r>
              <a:rPr lang="ja-JP" altLang="en-US" sz="700" dirty="0"/>
              <a:t>会　 社　 名 ： 株式会社</a:t>
            </a:r>
            <a:r>
              <a:rPr lang="en-US" altLang="ja-JP" sz="700" dirty="0"/>
              <a:t>NTT</a:t>
            </a:r>
            <a:r>
              <a:rPr lang="ja-JP" altLang="en-US" sz="700" dirty="0"/>
              <a:t>データ　スミス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35A72-2465-4530-9956-2C0F551D02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ja-JP" dirty="0"/>
              <a:t>シヤチハタクラウド サービス</a:t>
            </a:r>
            <a:br>
              <a:rPr lang="en-US" altLang="ja-JP" dirty="0">
                <a:latin typeface="メイリオ"/>
                <a:ea typeface="メイリオ"/>
              </a:rPr>
            </a:br>
            <a:r>
              <a:rPr lang="ja-JP" altLang="ja-JP" dirty="0"/>
              <a:t>承認</a:t>
            </a:r>
            <a:r>
              <a:rPr lang="ja-JP" altLang="en-US" dirty="0"/>
              <a:t>及び</a:t>
            </a:r>
            <a:r>
              <a:rPr lang="ja-JP" altLang="ja-JP" dirty="0"/>
              <a:t>差戻し</a:t>
            </a:r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9200C1-5239-4D89-8264-FB97EAB64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株式会社 </a:t>
            </a:r>
            <a:r>
              <a:rPr lang="en-US" altLang="ja-JP" dirty="0"/>
              <a:t>NTT</a:t>
            </a:r>
            <a:r>
              <a:rPr lang="ja-JP" altLang="en-US"/>
              <a:t>データ スミス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29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15F7254-BC71-49A4-A845-9C8D1A2F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630952"/>
            <a:ext cx="7754428" cy="19909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F9890-47FB-4A78-9AEE-0B8199E4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46" y="3410924"/>
            <a:ext cx="3295285" cy="212351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722902"/>
          </a:xfrm>
        </p:spPr>
        <p:txBody>
          <a:bodyPr/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テキストをやり直したい場合、「元に戻す」ボタンをクリックします。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0974257-9FA1-489B-AEB5-8B98DE825977}"/>
              </a:ext>
            </a:extLst>
          </p:cNvPr>
          <p:cNvSpPr/>
          <p:nvPr/>
        </p:nvSpPr>
        <p:spPr>
          <a:xfrm>
            <a:off x="6860473" y="1946308"/>
            <a:ext cx="436584" cy="31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5525C4-614C-4E7D-A1E4-F83D69624971}"/>
              </a:ext>
            </a:extLst>
          </p:cNvPr>
          <p:cNvSpPr/>
          <p:nvPr/>
        </p:nvSpPr>
        <p:spPr>
          <a:xfrm>
            <a:off x="7703388" y="4382889"/>
            <a:ext cx="638397" cy="606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89DD93-4524-421F-BEEE-70BB81F7BB43}"/>
              </a:ext>
            </a:extLst>
          </p:cNvPr>
          <p:cNvSpPr/>
          <p:nvPr/>
        </p:nvSpPr>
        <p:spPr>
          <a:xfrm>
            <a:off x="2373517" y="2552073"/>
            <a:ext cx="519546" cy="483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9E9C67A3-860E-428D-8411-CBE6D7A9EF63}"/>
              </a:ext>
            </a:extLst>
          </p:cNvPr>
          <p:cNvSpPr/>
          <p:nvPr/>
        </p:nvSpPr>
        <p:spPr>
          <a:xfrm rot="5400000">
            <a:off x="4177893" y="1516178"/>
            <a:ext cx="1724854" cy="5002434"/>
          </a:xfrm>
          <a:prstGeom prst="bentUpArrow">
            <a:avLst>
              <a:gd name="adj1" fmla="val 12748"/>
              <a:gd name="adj2" fmla="val 1334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2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11BEA96-E943-4EE9-A78D-99617507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0" y="1572334"/>
            <a:ext cx="8989205" cy="3728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7. </a:t>
            </a:r>
            <a:r>
              <a:rPr lang="ja-JP" altLang="en-US" b="1" dirty="0"/>
              <a:t>「次へ」ボタンをクリックします。</a:t>
            </a:r>
            <a:endParaRPr lang="en-US" altLang="ja-JP" b="1" dirty="0"/>
          </a:p>
          <a:p>
            <a:endParaRPr kumimoji="1" lang="ja-JP" altLang="en-US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F78D42-F17D-45C7-B563-C25F7BF3FDFD}"/>
              </a:ext>
            </a:extLst>
          </p:cNvPr>
          <p:cNvSpPr/>
          <p:nvPr/>
        </p:nvSpPr>
        <p:spPr>
          <a:xfrm>
            <a:off x="8884662" y="1953960"/>
            <a:ext cx="466206" cy="27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1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C431637-C331-4297-8AF0-A2C9964C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861453"/>
            <a:ext cx="9029475" cy="2471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8. </a:t>
            </a:r>
            <a:r>
              <a:rPr kumimoji="1" lang="ja-JP" altLang="en-US" b="1" dirty="0"/>
              <a:t>「承認」ボタンをクリックします。承認完了ポップアップ画面が表示されます。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8644550" y="2202475"/>
            <a:ext cx="696191" cy="333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F1B56-D687-4330-BC56-908C778F3DAD}"/>
              </a:ext>
            </a:extLst>
          </p:cNvPr>
          <p:cNvSpPr/>
          <p:nvPr/>
        </p:nvSpPr>
        <p:spPr>
          <a:xfrm>
            <a:off x="502497" y="2889536"/>
            <a:ext cx="8838244" cy="992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0BFB2B-E6B0-4B93-AAAF-B90DBC351164}"/>
              </a:ext>
            </a:extLst>
          </p:cNvPr>
          <p:cNvSpPr txBox="1"/>
          <p:nvPr/>
        </p:nvSpPr>
        <p:spPr>
          <a:xfrm>
            <a:off x="565258" y="3199345"/>
            <a:ext cx="676945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任意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BF7A9F-F888-4160-B57B-7F3944DC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0" y="4642314"/>
            <a:ext cx="3914775" cy="16478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90DBBCA4-931E-4B45-A9D7-78B738ABBAFD}"/>
              </a:ext>
            </a:extLst>
          </p:cNvPr>
          <p:cNvSpPr/>
          <p:nvPr/>
        </p:nvSpPr>
        <p:spPr>
          <a:xfrm rot="5400000" flipV="1">
            <a:off x="5088844" y="2105588"/>
            <a:ext cx="3633204" cy="4735902"/>
          </a:xfrm>
          <a:prstGeom prst="bentUpArrow">
            <a:avLst>
              <a:gd name="adj1" fmla="val 13256"/>
              <a:gd name="adj2" fmla="val 16096"/>
              <a:gd name="adj3" fmla="val 219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02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9. </a:t>
            </a:r>
            <a:r>
              <a:rPr kumimoji="1" lang="ja-JP" altLang="en-US" b="1" dirty="0"/>
              <a:t>承認完了メールが届きます</a:t>
            </a:r>
            <a:r>
              <a:rPr lang="ja-JP" altLang="en-US" b="1" dirty="0"/>
              <a:t>。</a:t>
            </a:r>
            <a:endParaRPr lang="en-US" altLang="ja-JP" b="1" dirty="0"/>
          </a:p>
          <a:p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5D86911-1D01-484E-BEC7-13C806E7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438031"/>
            <a:ext cx="5528856" cy="41960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9782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033-88A9-4769-B8B4-8EEFC72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 承認</a:t>
            </a:r>
            <a:r>
              <a:rPr lang="ja-JP" altLang="en-US" dirty="0"/>
              <a:t>差戻し手順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19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640DBA-93EA-4DF8-99FB-0E4D95D8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9018803" cy="405321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該当案件の差戻し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lang="ja-JP" altLang="en-US" b="1" dirty="0"/>
              <a:t>「受信一覧」ボタンを</a:t>
            </a:r>
            <a:r>
              <a:rPr kumimoji="1" lang="ja-JP" altLang="en-US" b="1" dirty="0"/>
              <a:t>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524741" y="2885730"/>
            <a:ext cx="1418359" cy="27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1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4D590CE-FBC2-4823-903B-DBF06287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8980366" cy="271499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該当案件の差戻し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2. </a:t>
            </a:r>
            <a:r>
              <a:rPr kumimoji="1" lang="ja-JP" altLang="en-US" b="1" dirty="0"/>
              <a:t>承認対象案件をクリックします。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2412358" y="3297275"/>
            <a:ext cx="5946638" cy="4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0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CB2E7C1-BCBA-4A03-80E9-B4645527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36330"/>
            <a:ext cx="9029476" cy="319535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該当案件の差戻し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3. </a:t>
            </a:r>
            <a:r>
              <a:rPr kumimoji="1" lang="ja-JP" altLang="en-US" b="1" dirty="0"/>
              <a:t>右下の「表示」ボタンをクリックします。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12529E-7055-47E4-8A5B-902A7B97CD83}"/>
              </a:ext>
            </a:extLst>
          </p:cNvPr>
          <p:cNvSpPr/>
          <p:nvPr/>
        </p:nvSpPr>
        <p:spPr>
          <a:xfrm>
            <a:off x="8933910" y="4366616"/>
            <a:ext cx="532355" cy="357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04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該当案件の差戻し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4. </a:t>
            </a:r>
            <a:r>
              <a:rPr lang="ja-JP" altLang="en-US" b="1" dirty="0"/>
              <a:t>「差戻し」ボタンをクリックします。</a:t>
            </a:r>
            <a:endParaRPr lang="en-US" altLang="ja-JP" b="1" dirty="0"/>
          </a:p>
          <a:p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0B63DA-5C7A-4E14-AD62-9E4615F8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9029475" cy="377748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E415E8-44C1-4D0B-B709-6312C973FA1E}"/>
              </a:ext>
            </a:extLst>
          </p:cNvPr>
          <p:cNvSpPr/>
          <p:nvPr/>
        </p:nvSpPr>
        <p:spPr>
          <a:xfrm>
            <a:off x="8338687" y="1683801"/>
            <a:ext cx="532355" cy="357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87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A4E5409-0AD4-4905-9BA7-ED296A72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97" y="1410836"/>
            <a:ext cx="5984567" cy="317976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2.2</a:t>
            </a:r>
            <a:r>
              <a:rPr lang="ja-JP" altLang="en-US" dirty="0">
                <a:latin typeface="メイリオ"/>
                <a:ea typeface="メイリオ"/>
              </a:rPr>
              <a:t>該当案件の差戻し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5. </a:t>
            </a:r>
            <a:r>
              <a:rPr kumimoji="1" lang="ja-JP" altLang="en-US" b="1" dirty="0"/>
              <a:t>「差戻し」ボタンをクリックします。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5694316" y="1524404"/>
            <a:ext cx="696191" cy="333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F1B56-D687-4330-BC56-908C778F3DAD}"/>
              </a:ext>
            </a:extLst>
          </p:cNvPr>
          <p:cNvSpPr/>
          <p:nvPr/>
        </p:nvSpPr>
        <p:spPr>
          <a:xfrm>
            <a:off x="532405" y="3278062"/>
            <a:ext cx="5858102" cy="119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0BFB2B-E6B0-4B93-AAAF-B90DBC351164}"/>
              </a:ext>
            </a:extLst>
          </p:cNvPr>
          <p:cNvSpPr txBox="1"/>
          <p:nvPr/>
        </p:nvSpPr>
        <p:spPr>
          <a:xfrm>
            <a:off x="565258" y="3877585"/>
            <a:ext cx="676945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任意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5F2C40-9C7E-4D56-A0C4-04AEB94D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7" y="5340350"/>
            <a:ext cx="2524125" cy="609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0381614-F8F7-4774-BAC0-6965E35D0ABF}"/>
              </a:ext>
            </a:extLst>
          </p:cNvPr>
          <p:cNvSpPr/>
          <p:nvPr/>
        </p:nvSpPr>
        <p:spPr>
          <a:xfrm>
            <a:off x="436790" y="4863564"/>
            <a:ext cx="6050274" cy="37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6. </a:t>
            </a:r>
            <a:r>
              <a:rPr lang="ja-JP" altLang="en-US" b="1" dirty="0"/>
              <a:t>画面の左下に、差戻し成功のメッセージが表示されます。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13691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033-88A9-4769-B8B4-8EEFC72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8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7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/>
              <a:t>1. </a:t>
            </a:r>
            <a:r>
              <a:rPr lang="ja-JP" altLang="en-US" b="1" dirty="0"/>
              <a:t>申請依頼メールが届きます。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1B353E-4F81-48C1-9232-865A73BB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299155"/>
            <a:ext cx="5859977" cy="48685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747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F024CA3-7F52-4564-A93D-180B8229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3"/>
            <a:ext cx="8939340" cy="3732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</a:t>
            </a:r>
            <a:r>
              <a:rPr lang="ja-JP" altLang="en-US" b="1" dirty="0"/>
              <a:t>「受信一覧」ボタンを</a:t>
            </a:r>
            <a:r>
              <a:rPr kumimoji="1" lang="ja-JP" altLang="en-US" b="1" dirty="0"/>
              <a:t>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524741" y="2607430"/>
            <a:ext cx="1418359" cy="27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2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554C1F-17B0-43FE-A628-2163BA76CF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89" y="1572334"/>
            <a:ext cx="8802101" cy="321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/>
              <a:t>3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承認対象案件をクリックします。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2412358" y="3719601"/>
            <a:ext cx="5636087" cy="4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0620ABB-2364-4436-904C-7D655761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36330"/>
            <a:ext cx="9026795" cy="381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/>
              <a:t>4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右下の「表示」ボタンをクリックします。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12529E-7055-47E4-8A5B-902A7B97CD83}"/>
              </a:ext>
            </a:extLst>
          </p:cNvPr>
          <p:cNvSpPr/>
          <p:nvPr/>
        </p:nvSpPr>
        <p:spPr>
          <a:xfrm>
            <a:off x="8933910" y="4963827"/>
            <a:ext cx="532355" cy="357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88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11BEA96-E943-4EE9-A78D-99617507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0" y="1572334"/>
            <a:ext cx="8989205" cy="3728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1" dirty="0"/>
              <a:t>5</a:t>
            </a:r>
            <a:r>
              <a:rPr kumimoji="1" lang="en-US" altLang="ja-JP" b="1" dirty="0"/>
              <a:t>. </a:t>
            </a:r>
            <a:r>
              <a:rPr lang="ja-JP" altLang="en-US" b="1" dirty="0"/>
              <a:t>印鑑を選択し、捺印箇所を</a:t>
            </a:r>
            <a:r>
              <a:rPr lang="ja-JP" altLang="en-US" b="1" dirty="0">
                <a:solidFill>
                  <a:srgbClr val="FF0000"/>
                </a:solidFill>
              </a:rPr>
              <a:t>ダブルクリック</a:t>
            </a:r>
            <a:r>
              <a:rPr lang="ja-JP" altLang="en-US" b="1" dirty="0"/>
              <a:t>します。</a:t>
            </a:r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7630957" y="3557586"/>
            <a:ext cx="803806" cy="746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94A3FD-7BDC-4CCB-89B6-3A95612709E8}"/>
              </a:ext>
            </a:extLst>
          </p:cNvPr>
          <p:cNvSpPr/>
          <p:nvPr/>
        </p:nvSpPr>
        <p:spPr>
          <a:xfrm>
            <a:off x="2969817" y="3119206"/>
            <a:ext cx="466206" cy="433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16175-27D6-4828-A2FC-4109373F1DD2}"/>
              </a:ext>
            </a:extLst>
          </p:cNvPr>
          <p:cNvSpPr txBox="1"/>
          <p:nvPr/>
        </p:nvSpPr>
        <p:spPr>
          <a:xfrm>
            <a:off x="7164751" y="3552462"/>
            <a:ext cx="466206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EF8EF2-D740-48E2-A41A-65F6BDE9B08B}"/>
              </a:ext>
            </a:extLst>
          </p:cNvPr>
          <p:cNvSpPr txBox="1"/>
          <p:nvPr/>
        </p:nvSpPr>
        <p:spPr>
          <a:xfrm>
            <a:off x="3436023" y="3082830"/>
            <a:ext cx="466206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F78D42-F17D-45C7-B563-C25F7BF3FDFD}"/>
              </a:ext>
            </a:extLst>
          </p:cNvPr>
          <p:cNvSpPr/>
          <p:nvPr/>
        </p:nvSpPr>
        <p:spPr>
          <a:xfrm>
            <a:off x="8884662" y="1953960"/>
            <a:ext cx="466206" cy="27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4A2766-DFD4-41ED-851E-F5A58941CCE1}"/>
              </a:ext>
            </a:extLst>
          </p:cNvPr>
          <p:cNvSpPr txBox="1"/>
          <p:nvPr/>
        </p:nvSpPr>
        <p:spPr>
          <a:xfrm>
            <a:off x="9057758" y="2226592"/>
            <a:ext cx="466206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44831FB-B981-40A0-B7A1-84A1A111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617951"/>
            <a:ext cx="7738166" cy="19909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3706E4-361F-4F67-AB2D-93C675E7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36" y="2786764"/>
            <a:ext cx="5134858" cy="31631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722902"/>
          </a:xfrm>
        </p:spPr>
        <p:txBody>
          <a:bodyPr/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印鑑をやり直したい場合、「元に戻す」ボタンをクリックします。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0974257-9FA1-489B-AEB5-8B98DE825977}"/>
              </a:ext>
            </a:extLst>
          </p:cNvPr>
          <p:cNvSpPr/>
          <p:nvPr/>
        </p:nvSpPr>
        <p:spPr>
          <a:xfrm>
            <a:off x="6860473" y="1946308"/>
            <a:ext cx="436584" cy="31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5525C4-614C-4E7D-A1E4-F83D69624971}"/>
              </a:ext>
            </a:extLst>
          </p:cNvPr>
          <p:cNvSpPr/>
          <p:nvPr/>
        </p:nvSpPr>
        <p:spPr>
          <a:xfrm>
            <a:off x="5685576" y="4195188"/>
            <a:ext cx="852136" cy="81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89DD93-4524-421F-BEEE-70BB81F7BB43}"/>
              </a:ext>
            </a:extLst>
          </p:cNvPr>
          <p:cNvSpPr/>
          <p:nvPr/>
        </p:nvSpPr>
        <p:spPr>
          <a:xfrm>
            <a:off x="1731044" y="2613418"/>
            <a:ext cx="519546" cy="483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9E9C67A3-860E-428D-8411-CBE6D7A9EF63}"/>
              </a:ext>
            </a:extLst>
          </p:cNvPr>
          <p:cNvSpPr/>
          <p:nvPr/>
        </p:nvSpPr>
        <p:spPr>
          <a:xfrm rot="16200000" flipH="1" flipV="1">
            <a:off x="2898003" y="2173728"/>
            <a:ext cx="1635608" cy="3722256"/>
          </a:xfrm>
          <a:prstGeom prst="bentUpArrow">
            <a:avLst>
              <a:gd name="adj1" fmla="val 12748"/>
              <a:gd name="adj2" fmla="val 1334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27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32A83B9-8356-4F76-ABD5-6A4E6752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0" y="1575845"/>
            <a:ext cx="8951880" cy="358172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2.1 </a:t>
            </a:r>
            <a:r>
              <a:rPr lang="ja-JP" altLang="ja-JP" dirty="0"/>
              <a:t>承認</a:t>
            </a:r>
            <a:r>
              <a:rPr lang="ja-JP" altLang="en-US" dirty="0">
                <a:latin typeface="メイリオ"/>
                <a:ea typeface="メイリオ"/>
              </a:rPr>
              <a:t>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664284"/>
          </a:xfrm>
        </p:spPr>
        <p:txBody>
          <a:bodyPr/>
          <a:lstStyle/>
          <a:p>
            <a:r>
              <a:rPr lang="en-US" altLang="ja-JP" b="1" dirty="0"/>
              <a:t>6. </a:t>
            </a:r>
            <a:r>
              <a:rPr lang="ja-JP" altLang="en-US" b="1" dirty="0"/>
              <a:t>テキスト追加を選択し、テキスト箇所を</a:t>
            </a:r>
            <a:r>
              <a:rPr lang="ja-JP" altLang="en-US" b="1" dirty="0">
                <a:solidFill>
                  <a:srgbClr val="FF0000"/>
                </a:solidFill>
              </a:rPr>
              <a:t>クリック</a:t>
            </a:r>
            <a:r>
              <a:rPr lang="ja-JP" altLang="en-US" b="1" dirty="0"/>
              <a:t>し、テキストを追加します。</a:t>
            </a:r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7513262" y="4381049"/>
            <a:ext cx="803806" cy="507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94A3FD-7BDC-4CCB-89B6-3A95612709E8}"/>
              </a:ext>
            </a:extLst>
          </p:cNvPr>
          <p:cNvSpPr/>
          <p:nvPr/>
        </p:nvSpPr>
        <p:spPr>
          <a:xfrm>
            <a:off x="3434016" y="3119206"/>
            <a:ext cx="558562" cy="56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EF8EF2-D740-48E2-A41A-65F6BDE9B08B}"/>
              </a:ext>
            </a:extLst>
          </p:cNvPr>
          <p:cNvSpPr txBox="1"/>
          <p:nvPr/>
        </p:nvSpPr>
        <p:spPr>
          <a:xfrm>
            <a:off x="8317068" y="4402666"/>
            <a:ext cx="466206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4A2766-DFD4-41ED-851E-F5A58941CCE1}"/>
              </a:ext>
            </a:extLst>
          </p:cNvPr>
          <p:cNvSpPr txBox="1"/>
          <p:nvPr/>
        </p:nvSpPr>
        <p:spPr>
          <a:xfrm>
            <a:off x="4032848" y="3082829"/>
            <a:ext cx="466206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78871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メイリオ">
      <a:majorFont>
        <a:latin typeface="Century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CCA8A541-2698-4A9D-BC68-B7F49E04AF25}" vid="{2B358330-BE53-4190-AD66-FF992ACE0BD8}"/>
    </a:ext>
  </a:extLst>
</a:theme>
</file>

<file path=ppt/theme/theme2.xml><?xml version="1.0" encoding="utf-8"?>
<a:theme xmlns:a="http://schemas.openxmlformats.org/drawingml/2006/main" name="レイアウト">
  <a:themeElements>
    <a:clrScheme name="NTT DATA Image Colors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Recommended Typeface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更新】Presentation_Template_A4_JP.pptx" id="{C79EEFC4-E47D-4EA6-B811-F3E7DFB6683D}" vid="{B80BD473-4C15-47AC-A44C-C3BFDFAB767F}"/>
    </a:ext>
  </a:extLst>
</a:theme>
</file>

<file path=ppt/theme/theme3.xml><?xml version="1.0" encoding="utf-8"?>
<a:theme xmlns:a="http://schemas.openxmlformats.org/drawingml/2006/main" name="コンテンツ_Light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A4_JP.potx" id="{6845A476-5EA4-41A4-85D2-47CAAA1599C7}" vid="{5BAAD99F-D796-4AA7-BEDD-0DE725BAE44E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DDS_PostgreSQLタスク_20211109_打ち合わせ後</Template>
  <TotalTime>3900</TotalTime>
  <Words>323</Words>
  <Application>Microsoft Office PowerPoint</Application>
  <PresentationFormat>A4 210 x 297 mm</PresentationFormat>
  <Paragraphs>46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HGPGothicE</vt:lpstr>
      <vt:lpstr>HGP創英角ｺﾞｼｯｸUB</vt:lpstr>
      <vt:lpstr>Meiryo UI</vt:lpstr>
      <vt:lpstr>メイリオ</vt:lpstr>
      <vt:lpstr>Yu Gothic</vt:lpstr>
      <vt:lpstr>Arial</vt:lpstr>
      <vt:lpstr>プレゼンテーションテンプレート2017</vt:lpstr>
      <vt:lpstr>レイアウト</vt:lpstr>
      <vt:lpstr>コンテンツ_Light</vt:lpstr>
      <vt:lpstr>PowerPoint プレゼンテーション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2.1 承認手順</vt:lpstr>
      <vt:lpstr>2.2 承認差戻し手順</vt:lpstr>
      <vt:lpstr>2.2該当案件の差戻し</vt:lpstr>
      <vt:lpstr>2.2該当案件の差戻し</vt:lpstr>
      <vt:lpstr>2.2該当案件の差戻し</vt:lpstr>
      <vt:lpstr>2.2該当案件の差戻し</vt:lpstr>
      <vt:lpstr>2.2該当案件の差戻し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移行タスク（PostgreSQLバージョンアップ）</dc:title>
  <dc:creator>常田　紘</dc:creator>
  <cp:lastModifiedBy>李 孔浩</cp:lastModifiedBy>
  <cp:revision>769</cp:revision>
  <cp:lastPrinted>2020-03-12T02:40:19Z</cp:lastPrinted>
  <dcterms:created xsi:type="dcterms:W3CDTF">2022-01-12T04:08:17Z</dcterms:created>
  <dcterms:modified xsi:type="dcterms:W3CDTF">2022-12-08T01:31:14Z</dcterms:modified>
  <cp:version>1.4</cp:version>
</cp:coreProperties>
</file>