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3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01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0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7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3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6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9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42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04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it-2001/Applied_Data_Science_Capstone_Project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it-2001/Applied_Data_Science_Capstone_Project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it-2001/Applied_Data_Science_Capstone_Project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Smit-2001/Applied_Data_Science_Capstone_Project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44172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</a:rPr>
              <a:t>https://github.com/Smit-2001/Applied_Data_Science_Capstone_Project/blob/main/Data%20wrangling%20.ipynb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</a:rPr>
              <a:t>https://github.com/Smit-2001/Applied_Data_Science_Capstone_Project/blob/main/EDA%20with%20Visualization.ipynb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</a:rPr>
              <a:t>https://github.com/Smit-2001/Applied_Data_Science_Capstone_Project/blob/main/EDA%20with%20SQL.ipynb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https://github.com/Smit-2001/Applied_Data_Science_Capstone_Project/blob/main/Interactive%20Visual%20Analytics%20with%20Folium.ipynb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5498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https://github.com/Smit-2001/Applied_Data_Science_Capstone_Project/blob/main/spacex_dash_app.py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https://github.com/Smit-2001/Applied_Data_Science_Capstone_Project/blob/main/Machine%20Learning%20Prediction.ipynb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05175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https://github.com/Smit-2001/Applied_Data_Science_Capstone_Project/tree/main</a:t>
            </a: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lang="en-IN" sz="2000" u="heavy" spc="-20" dirty="0">
              <a:solidFill>
                <a:srgbClr val="800080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https://github.com/Smit-2001/Applied_Data_Science_Capstone_Project/blob/main/Data%20Collection%20Api%20.ipynb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</a:rPr>
              <a:t>https://github.com/Smit-2001/Applied_Data_Science_Capstone_Project/blob/main/Data%20Collection%20with%20Web%20Scraping.ipynb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64</TotalTime>
  <Words>2879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Corbel</vt:lpstr>
      <vt:lpstr>Basis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Smit</cp:lastModifiedBy>
  <cp:revision>13</cp:revision>
  <dcterms:created xsi:type="dcterms:W3CDTF">2021-08-26T16:53:12Z</dcterms:created>
  <dcterms:modified xsi:type="dcterms:W3CDTF">2023-05-25T14:49:26Z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